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769" r:id="rId10"/>
  </p:sldMasterIdLst>
  <p:notesMasterIdLst>
    <p:notesMasterId r:id="rId32"/>
  </p:notesMasterIdLst>
  <p:handoutMasterIdLst>
    <p:handoutMasterId r:id="rId33"/>
  </p:handoutMasterIdLst>
  <p:sldIdLst>
    <p:sldId id="256" r:id="rId11"/>
    <p:sldId id="257" r:id="rId12"/>
    <p:sldId id="271" r:id="rId13"/>
    <p:sldId id="273" r:id="rId14"/>
    <p:sldId id="274" r:id="rId15"/>
    <p:sldId id="275" r:id="rId16"/>
    <p:sldId id="276" r:id="rId17"/>
    <p:sldId id="277" r:id="rId18"/>
    <p:sldId id="291" r:id="rId19"/>
    <p:sldId id="280" r:id="rId20"/>
    <p:sldId id="281" r:id="rId21"/>
    <p:sldId id="282" r:id="rId22"/>
    <p:sldId id="283" r:id="rId23"/>
    <p:sldId id="289" r:id="rId24"/>
    <p:sldId id="284" r:id="rId25"/>
    <p:sldId id="285" r:id="rId26"/>
    <p:sldId id="290" r:id="rId27"/>
    <p:sldId id="286" r:id="rId28"/>
    <p:sldId id="287" r:id="rId29"/>
    <p:sldId id="288" r:id="rId30"/>
    <p:sldId id="278" r:id="rId31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82" autoAdjust="0"/>
  </p:normalViewPr>
  <p:slideViewPr>
    <p:cSldViewPr>
      <p:cViewPr varScale="1">
        <p:scale>
          <a:sx n="115" d="100"/>
          <a:sy n="115" d="100"/>
        </p:scale>
        <p:origin x="-270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"/>
    </p:cViewPr>
  </p:sorter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623C7-3856-431D-985F-C732A0D3A5FA}" type="datetimeFigureOut">
              <a:rPr lang="en-US" smtClean="0"/>
              <a:t>2/22/2010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E276D-BEE0-478B-A2B4-ABEB9F7A9F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363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1D305D6-82A0-437E-A84F-056FB26622A1}" type="datetimeFigureOut">
              <a:rPr lang="en-US"/>
              <a:pPr>
                <a:defRPr/>
              </a:pPr>
              <a:t>2/22/2010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CF2F612-A545-47BE-AA5E-FA89D6F89C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5928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5BB34E-4D6C-422C-A637-DEE6CC38D402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F5BCAC9-1E3D-4CA5-9FF9-1FC796DFE8B5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A6FC932-DFB2-430F-B8E8-AD8763CA8627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64AD29-EAF6-454F-8D2F-D089B721033C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FF98AAF-0A95-4A76-946B-9EEEEAC5B82E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FF98AAF-0A95-4A76-946B-9EEEEAC5B82E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93F44B-985D-407E-A121-65B09DA32032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94B49A-6DAB-4DFA-93C3-1E44E3ADF257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94B49A-6DAB-4DFA-93C3-1E44E3ADF257}" type="slidenum">
              <a:rPr lang="en-US" smtClean="0"/>
              <a:pPr/>
              <a:t>17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AAAFCE-3E59-4EFC-B8B9-2C83385DBE17}" type="slidenum">
              <a:rPr lang="en-US" smtClean="0"/>
              <a:pPr/>
              <a:t>18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BB069A1-9A1E-4427-B7BC-2BA4BD6AEA64}" type="slidenum">
              <a:rPr lang="en-US" smtClean="0"/>
              <a:pPr/>
              <a:t>19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75103D9-1611-4C33-B2B4-17653539A66A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FB2B26-1D83-4D92-AC40-FAB30368B401}" type="slidenum">
              <a:rPr lang="en-US" smtClean="0"/>
              <a:pPr/>
              <a:t>20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F88DACB-9F03-40CC-9820-38F52E51FD1E}" type="slidenum">
              <a:rPr lang="en-US" smtClean="0"/>
              <a:pPr/>
              <a:t>21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764A81-83B2-4CA4-B545-B40C8BDBF232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7CA1FD-E162-4626-8F2F-AFEC005341E7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577C2F-EDDD-4B83-AA9E-4A1573EB4EBB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5B303E1-8284-4590-8C74-39198A1D2AB3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CD769B-80EE-4BE0-88BF-3290FCBA02B2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75B6B7A-3BC5-4648-97BA-BF11DBDC27CE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F2F612-A545-47BE-AA5E-FA89D6F89C5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345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6DC04-A4A8-43F1-BFEE-F48FD2AAEC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B4F29-E2DF-403B-95B6-91B81A1BBE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V="1">
            <a:off x="5410200" y="2857500"/>
            <a:ext cx="3733800" cy="6786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 flipV="1">
            <a:off x="5410200" y="2922985"/>
            <a:ext cx="3733800" cy="14406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flipV="1">
            <a:off x="5410200" y="3086100"/>
            <a:ext cx="3733800" cy="7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5410201" y="3123010"/>
            <a:ext cx="1965325" cy="14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flipV="1">
            <a:off x="5410201" y="3149204"/>
            <a:ext cx="1965325" cy="7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 useBgFill="1">
        <p:nvSpPr>
          <p:cNvPr id="11" name="Rounded Rectangle 10"/>
          <p:cNvSpPr/>
          <p:nvPr/>
        </p:nvSpPr>
        <p:spPr bwMode="white">
          <a:xfrm>
            <a:off x="5410201" y="2971800"/>
            <a:ext cx="3063875" cy="20241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 useBgFill="1">
        <p:nvSpPr>
          <p:cNvPr id="12" name="Rounded Rectangle 11"/>
          <p:cNvSpPr/>
          <p:nvPr/>
        </p:nvSpPr>
        <p:spPr bwMode="white">
          <a:xfrm>
            <a:off x="7377113" y="3045619"/>
            <a:ext cx="1600200" cy="2738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737248"/>
            <a:ext cx="9144000" cy="183356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2756298"/>
            <a:ext cx="9144000" cy="10596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flipV="1">
            <a:off x="6413500" y="2732485"/>
            <a:ext cx="2730500" cy="18573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2776538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801416"/>
            <a:ext cx="8458200" cy="1102519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924953"/>
            <a:ext cx="4953000" cy="131445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3155156"/>
            <a:ext cx="960438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3153966"/>
            <a:ext cx="129540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91"/>
            <a:ext cx="747712" cy="273844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FE1235F-BE62-42C9-B1DD-E04964F3C3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6FD9F-4092-4E78-83A5-D140414DA2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485901"/>
            <a:ext cx="7772400" cy="1021556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25316"/>
            <a:ext cx="7772400" cy="1132284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2C1D8-1B97-4061-93E7-1298F0BAFA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87069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87069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2CADB-36AA-42B0-BBE7-E385997EB5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57250"/>
            <a:ext cx="8382000" cy="802386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83728"/>
            <a:ext cx="4041648" cy="3429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6" y="1683728"/>
            <a:ext cx="4041775" cy="3429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031389"/>
            <a:ext cx="4041648" cy="29146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5" y="2031389"/>
            <a:ext cx="4041775" cy="29146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6AD55E7-B94A-4ECC-8A84-5257B040FB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7250"/>
            <a:ext cx="8229600" cy="802386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459581"/>
            <a:ext cx="957262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C9179-73F5-44CF-9FCA-31F619DDAB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22568-4365-452A-84EE-DD8BAEA8BB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826478"/>
            <a:ext cx="3383280" cy="658368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1508045"/>
            <a:ext cx="3383280" cy="346329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582215"/>
            <a:ext cx="5102352" cy="43891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BAD47-CD6F-45BD-9B0A-1FB584EEF1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5" y="831870"/>
            <a:ext cx="586803" cy="3511228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857250"/>
            <a:ext cx="4572000" cy="3429000"/>
          </a:xfrm>
          <a:solidFill>
            <a:srgbClr xmlns:mc="http://schemas.openxmlformats.org/markup-compatibility/2006" xmlns:a14="http://schemas.microsoft.com/office/drawing/2010/main" val="EAEAEA" mc:Ignorable=""/>
          </a:solidFill>
          <a:ln w="50800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7150" dist="31750" dir="48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xmlns:mc="http://schemas.openxmlformats.org/markup-compatibility/2006" xmlns:a14="http://schemas.microsoft.com/office/drawing/2010/main" val="AEAEAE" mc:Ignorable="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2455731"/>
            <a:ext cx="2590800" cy="1887367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0A5AE-4FC8-4B01-8A25-C5D032824E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A13A1-C71D-4B61-9D28-2FE535BF45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81A80-7159-43C5-9FFC-50571E5608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857250"/>
            <a:ext cx="19050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57250"/>
            <a:ext cx="62484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2E955-2063-4F51-93BE-3C56BFB576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8F217-E755-45A6-89EB-FEB723C067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8B282-0944-4D0E-9C43-C5E50C6C0E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ECA01-63E1-4EDD-B3F7-F14D355250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3872E-EBEC-4240-AE28-25A954E976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0043D-49C7-4CCC-94AC-F46291CCA6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285FA-50F8-4877-B335-B2A82B8B4A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BC2F5-D2AF-44D8-AE12-D7729637A5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7C5C3-C2B3-49B4-8298-AD802A924B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99E91-497E-4D76-848A-675DABA873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6166D-1B3A-47BC-B53A-E34A2BF8F2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32F97-D5AA-44FE-91EE-8864B2D7F1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35B5C-1423-40B5-A5FC-417FFDA60A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B1597-18A7-4E0D-9964-8E6CBE7863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C6943-45E5-4C32-8B90-CDDA48DC6E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263A1-9B11-4790-BB49-CAD1359F00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228851"/>
            <a:ext cx="3352800" cy="23657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28851"/>
            <a:ext cx="3352800" cy="23657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197B6-0EB7-461C-9C1A-9C8490B140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2EC18-6132-486E-BC71-13D4AC5518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43B38-ECB8-40C0-9AA1-71644F0628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057E6-37CE-4F80-9B50-26377913B6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B92C3-7571-4631-9074-1CD8F73166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93D85-A11D-44E0-B53D-55CE6C8660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E590D-1C2D-495D-BD39-E3DB61F8AC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5932E-1C81-4F62-BDEB-0A1CA20ACB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57301"/>
            <a:ext cx="2057400" cy="33373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57301"/>
            <a:ext cx="6019800" cy="333732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815D9-E7A6-4C53-86D6-1D4F70235F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77DBB-8C18-45DF-A39E-10FFEA9D4A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B3D56-3EA2-4E8B-AAE2-15CD427B26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5CD43-E512-4F1A-84F4-81225EC2D6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79503-F323-40F4-A3E1-B1A4C102A9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37FA4-3753-4971-8E08-5CE8D73A54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F31DF-786A-46C8-9881-14FC5DF05B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DFD08-D305-44D9-808E-0F75835EF0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558E9-1233-491D-818B-F78F00EE34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C6B78-41FC-45FB-8E37-6F3671758A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FAF9C-222D-4337-B007-7B06CB82B1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190CA-AF95-46E4-8E8A-AED7C6890E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85EAC-1964-4194-B168-634FCDDECD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5CE78-E043-4328-A4A3-1B4C3E2761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B81CF-3598-40B3-9957-CF273689B7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CFDCF-1218-47D5-9BA0-4DB8A7D0A6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C5B67-2F30-4001-9FE3-FF88981DB1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F6B5-987E-4F03-BE89-B7E9D309DA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424E1-35E7-4D7F-B202-4DB444D66F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B1788-1E78-4DC2-BB17-4CAEDDF7AE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57F40-CC18-43A1-9769-FE0D854250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712DF-319E-4864-BE12-A119154F4A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C1CEC-CE55-4D6E-B9E7-23C92D26C9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103F1-746C-4C9F-B64B-A98DE30EE1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B3852-1602-4598-96A1-43849C759E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B65AE-E662-4FBB-856C-213B2C19D4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108E6-A2CC-4D62-86D2-4FDF6CD139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7C6B6-78B6-4066-BB7C-86E71B36A3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228851"/>
            <a:ext cx="3352800" cy="23657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28851"/>
            <a:ext cx="3352800" cy="23657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96E08-B8BC-4023-BB0D-D302A9E955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5355A-4F62-420C-A4D2-5A59AF3D33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C0DC9-7426-4458-A8C5-0D5599EC9D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4AAF4-4B1A-43C7-ADAE-527EC1D2E6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1CC79-5BAF-44A5-918A-D2C20A583E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06878-3546-46EA-B622-C54CB1BCA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86E04-BA3B-44C2-8DEA-5F55F50A8A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CAEE9-C12F-457F-965A-497F3EA2B6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57301"/>
            <a:ext cx="2057400" cy="33373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57301"/>
            <a:ext cx="6019800" cy="333732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C5D47-C1B0-4B04-B025-55457D07A9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BE111-6F82-4D3A-916D-E77A9DDB30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17B67-9797-4351-833F-9008B01E92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917E0-14D3-495D-95F6-1D374970D6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91CE1-50E0-4041-8E19-7691B2CD02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E18F5-E7DD-4D79-B7D8-CC00606B03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E7180-93D7-4B2A-AB03-AC4A6FDB57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65D71-DAAF-48C0-87D2-8340481317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ADF0B-87B9-472C-A838-93A1479D45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72751-2D35-4F01-908E-DDD7E1A5FD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9ECA2-FB27-4A0F-9C27-FE45B3642E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8648D-A330-4FC7-A74F-7FFD134D07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6BBDD-4C01-4B45-8D1E-8756D238E2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E3D71-DC44-4762-B19D-59BB11E701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DD1A4-1ACD-44EC-9C52-715B4FD965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74955-7453-4D9B-8601-50B3C502A3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2E800-50E9-4EAB-822F-DFA53312EE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9490F-5C0D-44F7-9475-7C43719805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E4D6-B8E2-4A82-A0E1-53EC700A42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04668-7B9D-4FDF-9414-E97A8C3E92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233AF-A5F7-4BF0-847D-40273D1D87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B0595-794F-4A7A-9725-0117FDB3D1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FB5B7-1CFD-4AEF-A352-2767B90BA1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0B5DF-B1DA-45D7-8178-E5FB62D14C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4F76E-067B-44C9-862C-8437935BD3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BC34D-F790-404E-85D5-66C3A7F50D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5AD15-71F3-4542-9D68-F7F5CAE490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5FC4D-621C-4416-9473-E69B21CB9F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9B12A-66BA-4537-8407-3472D0664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228851"/>
            <a:ext cx="3352800" cy="23657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28851"/>
            <a:ext cx="3352800" cy="23657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9DBAB-D7C7-4CD0-93E2-0B5DD6D37E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7A1C3-0EED-4A2B-871B-89C3E5F711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C4E22-E0EF-4320-8EE5-CA513B29F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EA757-B2E0-47BF-BE77-96CDF9630F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CF536-53EE-4DE4-9D10-4D5F773398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1E4A2-A0BB-4542-8CF2-5FB7D02978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A0FE4-A714-49A9-8E5C-3DBC085DA5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57301"/>
            <a:ext cx="2057400" cy="33373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57301"/>
            <a:ext cx="6019800" cy="333732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CF242-F72C-4802-A6D1-22AAC6635D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83BDD08-C607-44F4-88D0-228B8C0C42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275035"/>
            <a:ext cx="9144000" cy="63103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2333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230982"/>
            <a:ext cx="9144000" cy="6905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200" y="270273"/>
            <a:ext cx="3733800" cy="6786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0" y="329804"/>
            <a:ext cx="3733800" cy="135731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6" y="372667"/>
            <a:ext cx="3063875" cy="21431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441722"/>
            <a:ext cx="1600200" cy="27384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191"/>
            <a:ext cx="57150" cy="46553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9" y="-1191"/>
            <a:ext cx="28575" cy="46553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9" y="-1191"/>
            <a:ext cx="9525" cy="46553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191"/>
            <a:ext cx="26988" cy="46553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1" y="0"/>
            <a:ext cx="55563" cy="439341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439341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857250"/>
            <a:ext cx="82296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87116"/>
            <a:ext cx="8229600" cy="324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459581"/>
            <a:ext cx="957262" cy="3429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1" y="459581"/>
            <a:ext cx="1325563" cy="3429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191"/>
            <a:ext cx="762000" cy="275034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pPr>
              <a:defRPr/>
            </a:pPr>
            <a:fld id="{A7523932-9F0D-4F33-B4D6-50B25B6DEE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09" r:id="rId2"/>
    <p:sldLayoutId id="2147484110" r:id="rId3"/>
    <p:sldLayoutId id="2147484111" r:id="rId4"/>
    <p:sldLayoutId id="2147484118" r:id="rId5"/>
    <p:sldLayoutId id="2147484119" r:id="rId6"/>
    <p:sldLayoutId id="2147484112" r:id="rId7"/>
    <p:sldLayoutId id="2147484113" r:id="rId8"/>
    <p:sldLayoutId id="2147484114" r:id="rId9"/>
    <p:sldLayoutId id="2147484115" r:id="rId10"/>
    <p:sldLayoutId id="2147484116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xmlns:mc="http://schemas.openxmlformats.org/markup-compatibility/2006" xmlns:a14="http://schemas.microsoft.com/office/drawing/2010/main" val="A04DA3" mc:Ignorable="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xmlns:mc="http://schemas.openxmlformats.org/markup-compatibility/2006" xmlns:a14="http://schemas.microsoft.com/office/drawing/2010/main" val="A04DA3" mc:Ignorable=""/>
        </a:buClr>
        <a:buFont typeface="Georgia" pitchFamily="18" charset="0"/>
        <a:buChar char="▫"/>
        <a:defRPr sz="2000" kern="1200">
          <a:solidFill>
            <a:srgbClr xmlns:mc="http://schemas.openxmlformats.org/markup-compatibility/2006" xmlns:a14="http://schemas.microsoft.com/office/drawing/2010/main" val="A04DA3" mc:Ignorable="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048A052-7191-45B1-9504-0D62A31DBA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57300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228851"/>
            <a:ext cx="6858000" cy="236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734B932-11D0-474C-85A4-743E441A5C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4D6A63F-1AC9-46C0-B2E8-07E74815F0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  <p:sldLayoutId id="2147484053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A3FF586-865F-444E-A8C2-2ED2C033D3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4" r:id="rId1"/>
    <p:sldLayoutId id="2147484055" r:id="rId2"/>
    <p:sldLayoutId id="2147484056" r:id="rId3"/>
    <p:sldLayoutId id="2147484057" r:id="rId4"/>
    <p:sldLayoutId id="2147484058" r:id="rId5"/>
    <p:sldLayoutId id="2147484059" r:id="rId6"/>
    <p:sldLayoutId id="2147484060" r:id="rId7"/>
    <p:sldLayoutId id="2147484061" r:id="rId8"/>
    <p:sldLayoutId id="2147484062" r:id="rId9"/>
    <p:sldLayoutId id="2147484063" r:id="rId10"/>
    <p:sldLayoutId id="21474840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57300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228851"/>
            <a:ext cx="6858000" cy="236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08229C1-1784-4D76-8C66-B81A402D82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C2F6D32-FBB7-4B8F-A603-CD20F414EF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6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9E4FDED-9708-458A-A7D2-344783E393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57300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228851"/>
            <a:ext cx="6858000" cy="236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77054D9-198B-4DF5-84C7-CD2ED7499A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3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801416"/>
            <a:ext cx="8458200" cy="1102519"/>
          </a:xfrm>
        </p:spPr>
        <p:txBody>
          <a:bodyPr/>
          <a:lstStyle/>
          <a:p>
            <a:pPr eaLnBrk="1" hangingPunct="1"/>
            <a:r>
              <a:rPr lang="en-US" dirty="0" smtClean="0"/>
              <a:t>5.1 and 5.2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925366"/>
            <a:ext cx="4953000" cy="1314450"/>
          </a:xfrm>
        </p:spPr>
        <p:txBody>
          <a:bodyPr/>
          <a:lstStyle/>
          <a:p>
            <a:pPr marL="63500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5.2 Objectives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Calculate inverse functions</a:t>
            </a:r>
          </a:p>
          <a:p>
            <a:pPr eaLnBrk="1" hangingPunct="1"/>
            <a:r>
              <a:rPr lang="en-US" smtClean="0"/>
              <a:t>Identify one-to-one functions</a:t>
            </a:r>
          </a:p>
          <a:p>
            <a:pPr eaLnBrk="1" hangingPunct="1"/>
            <a:r>
              <a:rPr lang="en-US" smtClean="0"/>
              <a:t>Find inverse functions symbolically</a:t>
            </a:r>
          </a:p>
          <a:p>
            <a:pPr eaLnBrk="1" hangingPunct="1"/>
            <a:r>
              <a:rPr lang="en-US" smtClean="0"/>
              <a:t>Use other representations to find inverse functions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an inverse?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 inverse is a method of undoing an operation.</a:t>
            </a:r>
          </a:p>
          <a:p>
            <a:pPr eaLnBrk="1" hangingPunct="1"/>
            <a:r>
              <a:rPr lang="en-US" dirty="0" smtClean="0"/>
              <a:t>Addition and subtraction are inverses.</a:t>
            </a:r>
          </a:p>
          <a:p>
            <a:pPr eaLnBrk="1" hangingPunct="1"/>
            <a:r>
              <a:rPr lang="en-US" dirty="0" smtClean="0"/>
              <a:t>Multiplication and division are inverses.</a:t>
            </a:r>
          </a:p>
          <a:p>
            <a:pPr eaLnBrk="1" hangingPunct="1"/>
            <a:r>
              <a:rPr lang="en-US" dirty="0" smtClean="0"/>
              <a:t>The inverse of a function effectively switches the input and the output.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More about inverses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notation for the inverse of f is f</a:t>
            </a:r>
            <a:r>
              <a:rPr lang="en-US" baseline="30000" smtClean="0"/>
              <a:t>-1</a:t>
            </a:r>
          </a:p>
          <a:p>
            <a:pPr eaLnBrk="1" hangingPunct="1"/>
            <a:r>
              <a:rPr lang="en-US" smtClean="0"/>
              <a:t>(f</a:t>
            </a:r>
            <a:r>
              <a:rPr lang="en-US" baseline="30000" smtClean="0"/>
              <a:t> ○ </a:t>
            </a:r>
            <a:r>
              <a:rPr lang="en-US" smtClean="0"/>
              <a:t>f</a:t>
            </a:r>
            <a:r>
              <a:rPr lang="en-US" baseline="30000" smtClean="0"/>
              <a:t>-1</a:t>
            </a:r>
            <a:r>
              <a:rPr lang="en-US" smtClean="0"/>
              <a:t>)(x)=x</a:t>
            </a:r>
          </a:p>
          <a:p>
            <a:pPr eaLnBrk="1" hangingPunct="1"/>
            <a:r>
              <a:rPr lang="en-US" smtClean="0"/>
              <a:t>If f(a)=b, then f</a:t>
            </a:r>
            <a:r>
              <a:rPr lang="en-US" baseline="30000" smtClean="0"/>
              <a:t>-1</a:t>
            </a:r>
            <a:r>
              <a:rPr lang="en-US" smtClean="0"/>
              <a:t>(b)=a.</a:t>
            </a:r>
          </a:p>
          <a:p>
            <a:pPr eaLnBrk="1" hangingPunct="1"/>
            <a:endParaRPr lang="en-US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228850"/>
            <a:ext cx="3962400" cy="2322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One-to-one functions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f is a one-to-one function if, when </a:t>
            </a:r>
            <a:r>
              <a:rPr lang="en-US" sz="2400" dirty="0" err="1" smtClean="0"/>
              <a:t>a≠b</a:t>
            </a:r>
            <a:r>
              <a:rPr lang="en-US" sz="2400" dirty="0" smtClean="0"/>
              <a:t>, f(a) ≠f(b)</a:t>
            </a:r>
          </a:p>
          <a:p>
            <a:pPr eaLnBrk="1" hangingPunct="1"/>
            <a:r>
              <a:rPr lang="en-US" sz="2400" dirty="0" smtClean="0"/>
              <a:t>It must pass the horizontal line test.</a:t>
            </a:r>
          </a:p>
          <a:p>
            <a:pPr eaLnBrk="1" hangingPunct="1"/>
            <a:r>
              <a:rPr lang="en-US" sz="2400" dirty="0" smtClean="0"/>
              <a:t>Essentially, a function is </a:t>
            </a:r>
            <a:r>
              <a:rPr lang="en-US" sz="2400" b="1" dirty="0" smtClean="0"/>
              <a:t>one-to-one</a:t>
            </a:r>
            <a:r>
              <a:rPr lang="en-US" sz="2400" dirty="0" smtClean="0"/>
              <a:t> if no two values of </a:t>
            </a:r>
            <a:r>
              <a:rPr lang="en-US" sz="2400" i="1" dirty="0" smtClean="0"/>
              <a:t>x</a:t>
            </a:r>
            <a:r>
              <a:rPr lang="en-US" sz="2400" dirty="0" smtClean="0"/>
              <a:t> </a:t>
            </a:r>
            <a:r>
              <a:rPr lang="en-US" sz="2800" dirty="0" smtClean="0"/>
              <a:t>produce the same </a:t>
            </a:r>
            <a:r>
              <a:rPr lang="en-US" sz="2800" i="1" dirty="0" smtClean="0"/>
              <a:t>y</a:t>
            </a:r>
            <a:r>
              <a:rPr lang="en-US" sz="2800" dirty="0" smtClean="0"/>
              <a:t>.  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04950"/>
            <a:ext cx="3810000" cy="1865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3371850"/>
            <a:ext cx="34290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InkAnnotation532"/>
          <p:cNvSpPr/>
          <p:nvPr/>
        </p:nvSpPr>
        <p:spPr>
          <a:xfrm>
            <a:off x="7550943" y="2076688"/>
            <a:ext cx="64295" cy="225029"/>
          </a:xfrm>
          <a:custGeom>
            <a:avLst/>
            <a:gdLst/>
            <a:ahLst/>
            <a:cxnLst/>
            <a:rect l="0" t="0" r="0" b="0"/>
            <a:pathLst>
              <a:path w="64295" h="225029">
                <a:moveTo>
                  <a:pt x="0" y="0"/>
                </a:moveTo>
                <a:lnTo>
                  <a:pt x="0" y="3413"/>
                </a:lnTo>
                <a:lnTo>
                  <a:pt x="794" y="4418"/>
                </a:lnTo>
                <a:lnTo>
                  <a:pt x="2116" y="5089"/>
                </a:lnTo>
                <a:lnTo>
                  <a:pt x="3793" y="5535"/>
                </a:lnTo>
                <a:lnTo>
                  <a:pt x="4910" y="6548"/>
                </a:lnTo>
                <a:lnTo>
                  <a:pt x="5654" y="7937"/>
                </a:lnTo>
                <a:lnTo>
                  <a:pt x="6152" y="9578"/>
                </a:lnTo>
                <a:lnTo>
                  <a:pt x="7276" y="11386"/>
                </a:lnTo>
                <a:lnTo>
                  <a:pt x="8819" y="13305"/>
                </a:lnTo>
                <a:lnTo>
                  <a:pt x="10643" y="15300"/>
                </a:lnTo>
                <a:lnTo>
                  <a:pt x="12652" y="17344"/>
                </a:lnTo>
                <a:lnTo>
                  <a:pt x="17001" y="21519"/>
                </a:lnTo>
                <a:lnTo>
                  <a:pt x="23910" y="27886"/>
                </a:lnTo>
                <a:lnTo>
                  <a:pt x="26259" y="30735"/>
                </a:lnTo>
                <a:lnTo>
                  <a:pt x="28619" y="34063"/>
                </a:lnTo>
                <a:lnTo>
                  <a:pt x="30986" y="37710"/>
                </a:lnTo>
                <a:lnTo>
                  <a:pt x="33358" y="40857"/>
                </a:lnTo>
                <a:lnTo>
                  <a:pt x="35732" y="43668"/>
                </a:lnTo>
                <a:lnTo>
                  <a:pt x="38109" y="46257"/>
                </a:lnTo>
                <a:lnTo>
                  <a:pt x="39694" y="49412"/>
                </a:lnTo>
                <a:lnTo>
                  <a:pt x="40750" y="52944"/>
                </a:lnTo>
                <a:lnTo>
                  <a:pt x="41454" y="56727"/>
                </a:lnTo>
                <a:lnTo>
                  <a:pt x="42717" y="60678"/>
                </a:lnTo>
                <a:lnTo>
                  <a:pt x="44353" y="64741"/>
                </a:lnTo>
                <a:lnTo>
                  <a:pt x="46238" y="68878"/>
                </a:lnTo>
                <a:lnTo>
                  <a:pt x="47494" y="73779"/>
                </a:lnTo>
                <a:lnTo>
                  <a:pt x="48331" y="79190"/>
                </a:lnTo>
                <a:lnTo>
                  <a:pt x="55513" y="149624"/>
                </a:lnTo>
                <a:lnTo>
                  <a:pt x="56423" y="164369"/>
                </a:lnTo>
                <a:lnTo>
                  <a:pt x="56828" y="175684"/>
                </a:lnTo>
                <a:lnTo>
                  <a:pt x="57054" y="186675"/>
                </a:lnTo>
                <a:lnTo>
                  <a:pt x="57880" y="190172"/>
                </a:lnTo>
                <a:lnTo>
                  <a:pt x="59225" y="193933"/>
                </a:lnTo>
                <a:lnTo>
                  <a:pt x="60915" y="197868"/>
                </a:lnTo>
                <a:lnTo>
                  <a:pt x="62792" y="204146"/>
                </a:lnTo>
                <a:lnTo>
                  <a:pt x="63626" y="209318"/>
                </a:lnTo>
                <a:lnTo>
                  <a:pt x="64096" y="215531"/>
                </a:lnTo>
                <a:lnTo>
                  <a:pt x="64268" y="221608"/>
                </a:lnTo>
                <a:lnTo>
                  <a:pt x="64294" y="2250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533"/>
          <p:cNvSpPr/>
          <p:nvPr/>
        </p:nvSpPr>
        <p:spPr>
          <a:xfrm>
            <a:off x="7493793" y="2038409"/>
            <a:ext cx="266714" cy="133740"/>
          </a:xfrm>
          <a:custGeom>
            <a:avLst/>
            <a:gdLst/>
            <a:ahLst/>
            <a:cxnLst/>
            <a:rect l="0" t="0" r="0" b="0"/>
            <a:pathLst>
              <a:path w="266714" h="133740">
                <a:moveTo>
                  <a:pt x="0" y="51137"/>
                </a:moveTo>
                <a:lnTo>
                  <a:pt x="6152" y="40066"/>
                </a:lnTo>
                <a:lnTo>
                  <a:pt x="8819" y="37168"/>
                </a:lnTo>
                <a:lnTo>
                  <a:pt x="10643" y="35395"/>
                </a:lnTo>
                <a:lnTo>
                  <a:pt x="16901" y="31520"/>
                </a:lnTo>
                <a:lnTo>
                  <a:pt x="24974" y="27417"/>
                </a:lnTo>
                <a:lnTo>
                  <a:pt x="33854" y="23212"/>
                </a:lnTo>
                <a:lnTo>
                  <a:pt x="39238" y="21091"/>
                </a:lnTo>
                <a:lnTo>
                  <a:pt x="45208" y="18962"/>
                </a:lnTo>
                <a:lnTo>
                  <a:pt x="51571" y="16828"/>
                </a:lnTo>
                <a:lnTo>
                  <a:pt x="57400" y="14691"/>
                </a:lnTo>
                <a:lnTo>
                  <a:pt x="62873" y="12553"/>
                </a:lnTo>
                <a:lnTo>
                  <a:pt x="68109" y="10412"/>
                </a:lnTo>
                <a:lnTo>
                  <a:pt x="74776" y="8985"/>
                </a:lnTo>
                <a:lnTo>
                  <a:pt x="82394" y="8034"/>
                </a:lnTo>
                <a:lnTo>
                  <a:pt x="90647" y="7400"/>
                </a:lnTo>
                <a:lnTo>
                  <a:pt x="98532" y="6263"/>
                </a:lnTo>
                <a:lnTo>
                  <a:pt x="106169" y="4790"/>
                </a:lnTo>
                <a:lnTo>
                  <a:pt x="113643" y="3095"/>
                </a:lnTo>
                <a:lnTo>
                  <a:pt x="121005" y="1964"/>
                </a:lnTo>
                <a:lnTo>
                  <a:pt x="128296" y="1210"/>
                </a:lnTo>
                <a:lnTo>
                  <a:pt x="135537" y="708"/>
                </a:lnTo>
                <a:lnTo>
                  <a:pt x="143539" y="373"/>
                </a:lnTo>
                <a:lnTo>
                  <a:pt x="160898" y="0"/>
                </a:lnTo>
                <a:lnTo>
                  <a:pt x="169178" y="615"/>
                </a:lnTo>
                <a:lnTo>
                  <a:pt x="177079" y="1740"/>
                </a:lnTo>
                <a:lnTo>
                  <a:pt x="184728" y="3204"/>
                </a:lnTo>
                <a:lnTo>
                  <a:pt x="192208" y="4180"/>
                </a:lnTo>
                <a:lnTo>
                  <a:pt x="199576" y="4831"/>
                </a:lnTo>
                <a:lnTo>
                  <a:pt x="206870" y="5264"/>
                </a:lnTo>
                <a:lnTo>
                  <a:pt x="213320" y="6268"/>
                </a:lnTo>
                <a:lnTo>
                  <a:pt x="219207" y="7651"/>
                </a:lnTo>
                <a:lnTo>
                  <a:pt x="224720" y="9288"/>
                </a:lnTo>
                <a:lnTo>
                  <a:pt x="232364" y="14665"/>
                </a:lnTo>
                <a:lnTo>
                  <a:pt x="241428" y="22536"/>
                </a:lnTo>
                <a:lnTo>
                  <a:pt x="251439" y="32070"/>
                </a:lnTo>
                <a:lnTo>
                  <a:pt x="258114" y="39855"/>
                </a:lnTo>
                <a:lnTo>
                  <a:pt x="262563" y="46473"/>
                </a:lnTo>
                <a:lnTo>
                  <a:pt x="265531" y="52314"/>
                </a:lnTo>
                <a:lnTo>
                  <a:pt x="266713" y="56922"/>
                </a:lnTo>
                <a:lnTo>
                  <a:pt x="266709" y="60709"/>
                </a:lnTo>
                <a:lnTo>
                  <a:pt x="265913" y="63948"/>
                </a:lnTo>
                <a:lnTo>
                  <a:pt x="264588" y="66822"/>
                </a:lnTo>
                <a:lnTo>
                  <a:pt x="262911" y="69452"/>
                </a:lnTo>
                <a:lnTo>
                  <a:pt x="260999" y="71919"/>
                </a:lnTo>
                <a:lnTo>
                  <a:pt x="258931" y="74993"/>
                </a:lnTo>
                <a:lnTo>
                  <a:pt x="256759" y="78472"/>
                </a:lnTo>
                <a:lnTo>
                  <a:pt x="254516" y="82219"/>
                </a:lnTo>
                <a:lnTo>
                  <a:pt x="251434" y="85431"/>
                </a:lnTo>
                <a:lnTo>
                  <a:pt x="247791" y="88288"/>
                </a:lnTo>
                <a:lnTo>
                  <a:pt x="243775" y="90906"/>
                </a:lnTo>
                <a:lnTo>
                  <a:pt x="239511" y="93366"/>
                </a:lnTo>
                <a:lnTo>
                  <a:pt x="235080" y="95721"/>
                </a:lnTo>
                <a:lnTo>
                  <a:pt x="230539" y="98004"/>
                </a:lnTo>
                <a:lnTo>
                  <a:pt x="221260" y="102447"/>
                </a:lnTo>
                <a:lnTo>
                  <a:pt x="202368" y="111120"/>
                </a:lnTo>
                <a:lnTo>
                  <a:pt x="196825" y="112557"/>
                </a:lnTo>
                <a:lnTo>
                  <a:pt x="190748" y="113515"/>
                </a:lnTo>
                <a:lnTo>
                  <a:pt x="184315" y="114154"/>
                </a:lnTo>
                <a:lnTo>
                  <a:pt x="178440" y="115294"/>
                </a:lnTo>
                <a:lnTo>
                  <a:pt x="172935" y="116768"/>
                </a:lnTo>
                <a:lnTo>
                  <a:pt x="167678" y="118466"/>
                </a:lnTo>
                <a:lnTo>
                  <a:pt x="162585" y="119597"/>
                </a:lnTo>
                <a:lnTo>
                  <a:pt x="157602" y="120352"/>
                </a:lnTo>
                <a:lnTo>
                  <a:pt x="152694" y="120855"/>
                </a:lnTo>
                <a:lnTo>
                  <a:pt x="147832" y="121904"/>
                </a:lnTo>
                <a:lnTo>
                  <a:pt x="143005" y="123318"/>
                </a:lnTo>
                <a:lnTo>
                  <a:pt x="138200" y="124976"/>
                </a:lnTo>
                <a:lnTo>
                  <a:pt x="133408" y="126080"/>
                </a:lnTo>
                <a:lnTo>
                  <a:pt x="128627" y="126817"/>
                </a:lnTo>
                <a:lnTo>
                  <a:pt x="123851" y="127308"/>
                </a:lnTo>
                <a:lnTo>
                  <a:pt x="119080" y="128350"/>
                </a:lnTo>
                <a:lnTo>
                  <a:pt x="114311" y="129758"/>
                </a:lnTo>
                <a:lnTo>
                  <a:pt x="109546" y="131412"/>
                </a:lnTo>
                <a:lnTo>
                  <a:pt x="104781" y="132514"/>
                </a:lnTo>
                <a:lnTo>
                  <a:pt x="100016" y="133249"/>
                </a:lnTo>
                <a:lnTo>
                  <a:pt x="95253" y="133739"/>
                </a:lnTo>
                <a:lnTo>
                  <a:pt x="91283" y="133352"/>
                </a:lnTo>
                <a:lnTo>
                  <a:pt x="87844" y="132379"/>
                </a:lnTo>
                <a:lnTo>
                  <a:pt x="81905" y="130107"/>
                </a:lnTo>
                <a:lnTo>
                  <a:pt x="74098" y="128828"/>
                </a:lnTo>
                <a:lnTo>
                  <a:pt x="69181" y="128529"/>
                </a:lnTo>
                <a:lnTo>
                  <a:pt x="66758" y="127735"/>
                </a:lnTo>
                <a:lnTo>
                  <a:pt x="60349" y="123919"/>
                </a:lnTo>
                <a:lnTo>
                  <a:pt x="58573" y="122775"/>
                </a:lnTo>
                <a:lnTo>
                  <a:pt x="55666" y="122267"/>
                </a:lnTo>
                <a:lnTo>
                  <a:pt x="50007" y="12186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534"/>
          <p:cNvSpPr/>
          <p:nvPr/>
        </p:nvSpPr>
        <p:spPr>
          <a:xfrm>
            <a:off x="7837112" y="2052867"/>
            <a:ext cx="228182" cy="126580"/>
          </a:xfrm>
          <a:custGeom>
            <a:avLst/>
            <a:gdLst/>
            <a:ahLst/>
            <a:cxnLst/>
            <a:rect l="0" t="0" r="0" b="0"/>
            <a:pathLst>
              <a:path w="228182" h="126580">
                <a:moveTo>
                  <a:pt x="106738" y="43109"/>
                </a:moveTo>
                <a:lnTo>
                  <a:pt x="106738" y="37573"/>
                </a:lnTo>
                <a:lnTo>
                  <a:pt x="108854" y="35172"/>
                </a:lnTo>
                <a:lnTo>
                  <a:pt x="112889" y="31222"/>
                </a:lnTo>
                <a:lnTo>
                  <a:pt x="113439" y="28777"/>
                </a:lnTo>
                <a:lnTo>
                  <a:pt x="113685" y="25309"/>
                </a:lnTo>
                <a:lnTo>
                  <a:pt x="113794" y="21387"/>
                </a:lnTo>
                <a:lnTo>
                  <a:pt x="113855" y="15162"/>
                </a:lnTo>
                <a:lnTo>
                  <a:pt x="113070" y="13762"/>
                </a:lnTo>
                <a:lnTo>
                  <a:pt x="111753" y="12829"/>
                </a:lnTo>
                <a:lnTo>
                  <a:pt x="105792" y="10363"/>
                </a:lnTo>
                <a:lnTo>
                  <a:pt x="92559" y="4505"/>
                </a:lnTo>
                <a:lnTo>
                  <a:pt x="86967" y="2371"/>
                </a:lnTo>
                <a:lnTo>
                  <a:pt x="82444" y="948"/>
                </a:lnTo>
                <a:lnTo>
                  <a:pt x="78636" y="0"/>
                </a:lnTo>
                <a:lnTo>
                  <a:pt x="74509" y="82"/>
                </a:lnTo>
                <a:lnTo>
                  <a:pt x="70171" y="851"/>
                </a:lnTo>
                <a:lnTo>
                  <a:pt x="65690" y="2078"/>
                </a:lnTo>
                <a:lnTo>
                  <a:pt x="62705" y="3611"/>
                </a:lnTo>
                <a:lnTo>
                  <a:pt x="60714" y="5347"/>
                </a:lnTo>
                <a:lnTo>
                  <a:pt x="59385" y="7219"/>
                </a:lnTo>
                <a:lnTo>
                  <a:pt x="56913" y="9181"/>
                </a:lnTo>
                <a:lnTo>
                  <a:pt x="53679" y="11203"/>
                </a:lnTo>
                <a:lnTo>
                  <a:pt x="49933" y="13266"/>
                </a:lnTo>
                <a:lnTo>
                  <a:pt x="46643" y="15355"/>
                </a:lnTo>
                <a:lnTo>
                  <a:pt x="43656" y="17463"/>
                </a:lnTo>
                <a:lnTo>
                  <a:pt x="40870" y="19582"/>
                </a:lnTo>
                <a:lnTo>
                  <a:pt x="38220" y="21709"/>
                </a:lnTo>
                <a:lnTo>
                  <a:pt x="33158" y="25978"/>
                </a:lnTo>
                <a:lnTo>
                  <a:pt x="25846" y="32397"/>
                </a:lnTo>
                <a:lnTo>
                  <a:pt x="23441" y="35254"/>
                </a:lnTo>
                <a:lnTo>
                  <a:pt x="21044" y="38586"/>
                </a:lnTo>
                <a:lnTo>
                  <a:pt x="18653" y="42237"/>
                </a:lnTo>
                <a:lnTo>
                  <a:pt x="16264" y="46100"/>
                </a:lnTo>
                <a:lnTo>
                  <a:pt x="11494" y="54201"/>
                </a:lnTo>
                <a:lnTo>
                  <a:pt x="4346" y="66795"/>
                </a:lnTo>
                <a:lnTo>
                  <a:pt x="2758" y="70329"/>
                </a:lnTo>
                <a:lnTo>
                  <a:pt x="1698" y="73400"/>
                </a:lnTo>
                <a:lnTo>
                  <a:pt x="994" y="76162"/>
                </a:lnTo>
                <a:lnTo>
                  <a:pt x="522" y="78718"/>
                </a:lnTo>
                <a:lnTo>
                  <a:pt x="209" y="81135"/>
                </a:lnTo>
                <a:lnTo>
                  <a:pt x="0" y="83462"/>
                </a:lnTo>
                <a:lnTo>
                  <a:pt x="654" y="86441"/>
                </a:lnTo>
                <a:lnTo>
                  <a:pt x="1884" y="89857"/>
                </a:lnTo>
                <a:lnTo>
                  <a:pt x="3497" y="93562"/>
                </a:lnTo>
                <a:lnTo>
                  <a:pt x="4574" y="96747"/>
                </a:lnTo>
                <a:lnTo>
                  <a:pt x="5291" y="99584"/>
                </a:lnTo>
                <a:lnTo>
                  <a:pt x="5769" y="102190"/>
                </a:lnTo>
                <a:lnTo>
                  <a:pt x="6882" y="104642"/>
                </a:lnTo>
                <a:lnTo>
                  <a:pt x="8416" y="106991"/>
                </a:lnTo>
                <a:lnTo>
                  <a:pt x="10234" y="109271"/>
                </a:lnTo>
                <a:lnTo>
                  <a:pt x="12239" y="111506"/>
                </a:lnTo>
                <a:lnTo>
                  <a:pt x="14370" y="113710"/>
                </a:lnTo>
                <a:lnTo>
                  <a:pt x="16584" y="115894"/>
                </a:lnTo>
                <a:lnTo>
                  <a:pt x="18061" y="118064"/>
                </a:lnTo>
                <a:lnTo>
                  <a:pt x="19044" y="120225"/>
                </a:lnTo>
                <a:lnTo>
                  <a:pt x="19700" y="122380"/>
                </a:lnTo>
                <a:lnTo>
                  <a:pt x="21725" y="123817"/>
                </a:lnTo>
                <a:lnTo>
                  <a:pt x="24663" y="124775"/>
                </a:lnTo>
                <a:lnTo>
                  <a:pt x="31366" y="125839"/>
                </a:lnTo>
                <a:lnTo>
                  <a:pt x="36991" y="126312"/>
                </a:lnTo>
                <a:lnTo>
                  <a:pt x="42138" y="126523"/>
                </a:lnTo>
                <a:lnTo>
                  <a:pt x="44621" y="126579"/>
                </a:lnTo>
                <a:lnTo>
                  <a:pt x="51614" y="124736"/>
                </a:lnTo>
                <a:lnTo>
                  <a:pt x="55700" y="123245"/>
                </a:lnTo>
                <a:lnTo>
                  <a:pt x="62358" y="121587"/>
                </a:lnTo>
                <a:lnTo>
                  <a:pt x="68758" y="120136"/>
                </a:lnTo>
                <a:lnTo>
                  <a:pt x="72686" y="118749"/>
                </a:lnTo>
                <a:lnTo>
                  <a:pt x="76893" y="117110"/>
                </a:lnTo>
                <a:lnTo>
                  <a:pt x="83683" y="113384"/>
                </a:lnTo>
                <a:lnTo>
                  <a:pt x="86605" y="111390"/>
                </a:lnTo>
                <a:lnTo>
                  <a:pt x="88554" y="109347"/>
                </a:lnTo>
                <a:lnTo>
                  <a:pt x="89853" y="107270"/>
                </a:lnTo>
                <a:lnTo>
                  <a:pt x="90718" y="105171"/>
                </a:lnTo>
                <a:lnTo>
                  <a:pt x="91295" y="102343"/>
                </a:lnTo>
                <a:lnTo>
                  <a:pt x="91681" y="99029"/>
                </a:lnTo>
                <a:lnTo>
                  <a:pt x="91937" y="95391"/>
                </a:lnTo>
                <a:lnTo>
                  <a:pt x="92901" y="92251"/>
                </a:lnTo>
                <a:lnTo>
                  <a:pt x="94339" y="89443"/>
                </a:lnTo>
                <a:lnTo>
                  <a:pt x="96091" y="86857"/>
                </a:lnTo>
                <a:lnTo>
                  <a:pt x="97258" y="84419"/>
                </a:lnTo>
                <a:lnTo>
                  <a:pt x="98037" y="82079"/>
                </a:lnTo>
                <a:lnTo>
                  <a:pt x="98556" y="79804"/>
                </a:lnTo>
                <a:lnTo>
                  <a:pt x="98901" y="76859"/>
                </a:lnTo>
                <a:lnTo>
                  <a:pt x="99133" y="73467"/>
                </a:lnTo>
                <a:lnTo>
                  <a:pt x="99388" y="65888"/>
                </a:lnTo>
                <a:lnTo>
                  <a:pt x="99586" y="41311"/>
                </a:lnTo>
                <a:lnTo>
                  <a:pt x="99594" y="23831"/>
                </a:lnTo>
                <a:lnTo>
                  <a:pt x="109537" y="32771"/>
                </a:lnTo>
                <a:lnTo>
                  <a:pt x="110985" y="34788"/>
                </a:lnTo>
                <a:lnTo>
                  <a:pt x="111950" y="36847"/>
                </a:lnTo>
                <a:lnTo>
                  <a:pt x="112594" y="38934"/>
                </a:lnTo>
                <a:lnTo>
                  <a:pt x="113817" y="41040"/>
                </a:lnTo>
                <a:lnTo>
                  <a:pt x="115425" y="43158"/>
                </a:lnTo>
                <a:lnTo>
                  <a:pt x="117293" y="45285"/>
                </a:lnTo>
                <a:lnTo>
                  <a:pt x="119331" y="48132"/>
                </a:lnTo>
                <a:lnTo>
                  <a:pt x="121482" y="51458"/>
                </a:lnTo>
                <a:lnTo>
                  <a:pt x="123712" y="55104"/>
                </a:lnTo>
                <a:lnTo>
                  <a:pt x="125991" y="58250"/>
                </a:lnTo>
                <a:lnTo>
                  <a:pt x="128304" y="61061"/>
                </a:lnTo>
                <a:lnTo>
                  <a:pt x="130640" y="63649"/>
                </a:lnTo>
                <a:lnTo>
                  <a:pt x="132992" y="66804"/>
                </a:lnTo>
                <a:lnTo>
                  <a:pt x="135353" y="70335"/>
                </a:lnTo>
                <a:lnTo>
                  <a:pt x="137721" y="74119"/>
                </a:lnTo>
                <a:lnTo>
                  <a:pt x="139299" y="77355"/>
                </a:lnTo>
                <a:lnTo>
                  <a:pt x="140353" y="80227"/>
                </a:lnTo>
                <a:lnTo>
                  <a:pt x="141053" y="82856"/>
                </a:lnTo>
                <a:lnTo>
                  <a:pt x="142315" y="84609"/>
                </a:lnTo>
                <a:lnTo>
                  <a:pt x="143949" y="85778"/>
                </a:lnTo>
                <a:lnTo>
                  <a:pt x="148677" y="87790"/>
                </a:lnTo>
                <a:lnTo>
                  <a:pt x="156069" y="91066"/>
                </a:lnTo>
                <a:lnTo>
                  <a:pt x="158674" y="92940"/>
                </a:lnTo>
                <a:lnTo>
                  <a:pt x="160413" y="94903"/>
                </a:lnTo>
                <a:lnTo>
                  <a:pt x="161571" y="96926"/>
                </a:lnTo>
                <a:lnTo>
                  <a:pt x="163136" y="98990"/>
                </a:lnTo>
                <a:lnTo>
                  <a:pt x="164975" y="101080"/>
                </a:lnTo>
                <a:lnTo>
                  <a:pt x="166994" y="103187"/>
                </a:lnTo>
                <a:lnTo>
                  <a:pt x="173895" y="106021"/>
                </a:lnTo>
                <a:lnTo>
                  <a:pt x="184053" y="109339"/>
                </a:lnTo>
                <a:lnTo>
                  <a:pt x="196382" y="112980"/>
                </a:lnTo>
                <a:lnTo>
                  <a:pt x="205393" y="115407"/>
                </a:lnTo>
                <a:lnTo>
                  <a:pt x="212196" y="117025"/>
                </a:lnTo>
                <a:lnTo>
                  <a:pt x="228181" y="12026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535"/>
          <p:cNvSpPr/>
          <p:nvPr/>
        </p:nvSpPr>
        <p:spPr>
          <a:xfrm>
            <a:off x="8101103" y="2031684"/>
            <a:ext cx="156972" cy="147875"/>
          </a:xfrm>
          <a:custGeom>
            <a:avLst/>
            <a:gdLst/>
            <a:ahLst/>
            <a:cxnLst/>
            <a:rect l="0" t="0" r="0" b="0"/>
            <a:pathLst>
              <a:path w="156972" h="147875">
                <a:moveTo>
                  <a:pt x="49915" y="12857"/>
                </a:moveTo>
                <a:lnTo>
                  <a:pt x="53707" y="12857"/>
                </a:lnTo>
                <a:lnTo>
                  <a:pt x="55618" y="12142"/>
                </a:lnTo>
                <a:lnTo>
                  <a:pt x="59859" y="9444"/>
                </a:lnTo>
                <a:lnTo>
                  <a:pt x="60513" y="8438"/>
                </a:lnTo>
                <a:lnTo>
                  <a:pt x="60156" y="7768"/>
                </a:lnTo>
                <a:lnTo>
                  <a:pt x="59123" y="7321"/>
                </a:lnTo>
                <a:lnTo>
                  <a:pt x="58435" y="6309"/>
                </a:lnTo>
                <a:lnTo>
                  <a:pt x="57466" y="2185"/>
                </a:lnTo>
                <a:lnTo>
                  <a:pt x="57240" y="970"/>
                </a:lnTo>
                <a:lnTo>
                  <a:pt x="56386" y="646"/>
                </a:lnTo>
                <a:lnTo>
                  <a:pt x="52185" y="190"/>
                </a:lnTo>
                <a:lnTo>
                  <a:pt x="48247" y="36"/>
                </a:lnTo>
                <a:lnTo>
                  <a:pt x="33149" y="0"/>
                </a:lnTo>
                <a:lnTo>
                  <a:pt x="30800" y="714"/>
                </a:lnTo>
                <a:lnTo>
                  <a:pt x="26074" y="3412"/>
                </a:lnTo>
                <a:lnTo>
                  <a:pt x="21327" y="6992"/>
                </a:lnTo>
                <a:lnTo>
                  <a:pt x="16572" y="10965"/>
                </a:lnTo>
                <a:lnTo>
                  <a:pt x="11812" y="15111"/>
                </a:lnTo>
                <a:lnTo>
                  <a:pt x="10226" y="17217"/>
                </a:lnTo>
                <a:lnTo>
                  <a:pt x="8463" y="21462"/>
                </a:lnTo>
                <a:lnTo>
                  <a:pt x="7680" y="25730"/>
                </a:lnTo>
                <a:lnTo>
                  <a:pt x="7471" y="27868"/>
                </a:lnTo>
                <a:lnTo>
                  <a:pt x="6537" y="30008"/>
                </a:lnTo>
                <a:lnTo>
                  <a:pt x="3384" y="34291"/>
                </a:lnTo>
                <a:lnTo>
                  <a:pt x="1453" y="38575"/>
                </a:lnTo>
                <a:lnTo>
                  <a:pt x="939" y="40718"/>
                </a:lnTo>
                <a:lnTo>
                  <a:pt x="596" y="43575"/>
                </a:lnTo>
                <a:lnTo>
                  <a:pt x="367" y="46909"/>
                </a:lnTo>
                <a:lnTo>
                  <a:pt x="0" y="55699"/>
                </a:lnTo>
                <a:lnTo>
                  <a:pt x="763" y="57134"/>
                </a:lnTo>
                <a:lnTo>
                  <a:pt x="3728" y="60634"/>
                </a:lnTo>
                <a:lnTo>
                  <a:pt x="4837" y="62568"/>
                </a:lnTo>
                <a:lnTo>
                  <a:pt x="6068" y="66621"/>
                </a:lnTo>
                <a:lnTo>
                  <a:pt x="7984" y="67988"/>
                </a:lnTo>
                <a:lnTo>
                  <a:pt x="10849" y="68899"/>
                </a:lnTo>
                <a:lnTo>
                  <a:pt x="14345" y="69506"/>
                </a:lnTo>
                <a:lnTo>
                  <a:pt x="17471" y="70625"/>
                </a:lnTo>
                <a:lnTo>
                  <a:pt x="20349" y="72086"/>
                </a:lnTo>
                <a:lnTo>
                  <a:pt x="23060" y="73774"/>
                </a:lnTo>
                <a:lnTo>
                  <a:pt x="26455" y="74900"/>
                </a:lnTo>
                <a:lnTo>
                  <a:pt x="30306" y="75650"/>
                </a:lnTo>
                <a:lnTo>
                  <a:pt x="34462" y="76150"/>
                </a:lnTo>
                <a:lnTo>
                  <a:pt x="39613" y="77198"/>
                </a:lnTo>
                <a:lnTo>
                  <a:pt x="45429" y="78611"/>
                </a:lnTo>
                <a:lnTo>
                  <a:pt x="51686" y="80267"/>
                </a:lnTo>
                <a:lnTo>
                  <a:pt x="57447" y="81371"/>
                </a:lnTo>
                <a:lnTo>
                  <a:pt x="62873" y="82108"/>
                </a:lnTo>
                <a:lnTo>
                  <a:pt x="68079" y="82598"/>
                </a:lnTo>
                <a:lnTo>
                  <a:pt x="73136" y="83640"/>
                </a:lnTo>
                <a:lnTo>
                  <a:pt x="78096" y="85049"/>
                </a:lnTo>
                <a:lnTo>
                  <a:pt x="82989" y="86702"/>
                </a:lnTo>
                <a:lnTo>
                  <a:pt x="87840" y="87805"/>
                </a:lnTo>
                <a:lnTo>
                  <a:pt x="92661" y="88539"/>
                </a:lnTo>
                <a:lnTo>
                  <a:pt x="97463" y="89029"/>
                </a:lnTo>
                <a:lnTo>
                  <a:pt x="102250" y="90070"/>
                </a:lnTo>
                <a:lnTo>
                  <a:pt x="107030" y="91479"/>
                </a:lnTo>
                <a:lnTo>
                  <a:pt x="111805" y="93132"/>
                </a:lnTo>
                <a:lnTo>
                  <a:pt x="115781" y="94234"/>
                </a:lnTo>
                <a:lnTo>
                  <a:pt x="119226" y="94969"/>
                </a:lnTo>
                <a:lnTo>
                  <a:pt x="122317" y="95459"/>
                </a:lnTo>
                <a:lnTo>
                  <a:pt x="125963" y="96500"/>
                </a:lnTo>
                <a:lnTo>
                  <a:pt x="129983" y="97908"/>
                </a:lnTo>
                <a:lnTo>
                  <a:pt x="134250" y="99561"/>
                </a:lnTo>
                <a:lnTo>
                  <a:pt x="137888" y="100663"/>
                </a:lnTo>
                <a:lnTo>
                  <a:pt x="141107" y="101398"/>
                </a:lnTo>
                <a:lnTo>
                  <a:pt x="144048" y="101888"/>
                </a:lnTo>
                <a:lnTo>
                  <a:pt x="146008" y="102929"/>
                </a:lnTo>
                <a:lnTo>
                  <a:pt x="147314" y="104338"/>
                </a:lnTo>
                <a:lnTo>
                  <a:pt x="148185" y="105991"/>
                </a:lnTo>
                <a:lnTo>
                  <a:pt x="149560" y="107093"/>
                </a:lnTo>
                <a:lnTo>
                  <a:pt x="151270" y="107828"/>
                </a:lnTo>
                <a:lnTo>
                  <a:pt x="153204" y="108318"/>
                </a:lnTo>
                <a:lnTo>
                  <a:pt x="154493" y="109358"/>
                </a:lnTo>
                <a:lnTo>
                  <a:pt x="155352" y="110767"/>
                </a:lnTo>
                <a:lnTo>
                  <a:pt x="156307" y="114237"/>
                </a:lnTo>
                <a:lnTo>
                  <a:pt x="156733" y="118160"/>
                </a:lnTo>
                <a:lnTo>
                  <a:pt x="156971" y="120972"/>
                </a:lnTo>
                <a:lnTo>
                  <a:pt x="154910" y="123535"/>
                </a:lnTo>
                <a:lnTo>
                  <a:pt x="153249" y="125219"/>
                </a:lnTo>
                <a:lnTo>
                  <a:pt x="148173" y="127770"/>
                </a:lnTo>
                <a:lnTo>
                  <a:pt x="140821" y="130899"/>
                </a:lnTo>
                <a:lnTo>
                  <a:pt x="124449" y="137472"/>
                </a:lnTo>
                <a:lnTo>
                  <a:pt x="111880" y="142774"/>
                </a:lnTo>
                <a:lnTo>
                  <a:pt x="107101" y="144474"/>
                </a:lnTo>
                <a:lnTo>
                  <a:pt x="103120" y="145607"/>
                </a:lnTo>
                <a:lnTo>
                  <a:pt x="99673" y="146363"/>
                </a:lnTo>
                <a:lnTo>
                  <a:pt x="96581" y="146866"/>
                </a:lnTo>
                <a:lnTo>
                  <a:pt x="93726" y="147202"/>
                </a:lnTo>
                <a:lnTo>
                  <a:pt x="91028" y="147426"/>
                </a:lnTo>
                <a:lnTo>
                  <a:pt x="88437" y="147575"/>
                </a:lnTo>
                <a:lnTo>
                  <a:pt x="83440" y="147741"/>
                </a:lnTo>
                <a:lnTo>
                  <a:pt x="76164" y="147834"/>
                </a:lnTo>
                <a:lnTo>
                  <a:pt x="57059" y="14787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536"/>
          <p:cNvSpPr/>
          <p:nvPr/>
        </p:nvSpPr>
        <p:spPr>
          <a:xfrm>
            <a:off x="8336756" y="2025253"/>
            <a:ext cx="139626" cy="160735"/>
          </a:xfrm>
          <a:custGeom>
            <a:avLst/>
            <a:gdLst/>
            <a:ahLst/>
            <a:cxnLst/>
            <a:rect l="0" t="0" r="0" b="0"/>
            <a:pathLst>
              <a:path w="139626" h="160735">
                <a:moveTo>
                  <a:pt x="92869" y="12858"/>
                </a:moveTo>
                <a:lnTo>
                  <a:pt x="92869" y="9445"/>
                </a:lnTo>
                <a:lnTo>
                  <a:pt x="93662" y="8440"/>
                </a:lnTo>
                <a:lnTo>
                  <a:pt x="94985" y="7769"/>
                </a:lnTo>
                <a:lnTo>
                  <a:pt x="99020" y="6694"/>
                </a:lnTo>
                <a:lnTo>
                  <a:pt x="99350" y="5891"/>
                </a:lnTo>
                <a:lnTo>
                  <a:pt x="99925" y="916"/>
                </a:lnTo>
                <a:lnTo>
                  <a:pt x="100004" y="80"/>
                </a:lnTo>
                <a:lnTo>
                  <a:pt x="96218" y="24"/>
                </a:lnTo>
                <a:lnTo>
                  <a:pt x="72370" y="0"/>
                </a:lnTo>
                <a:lnTo>
                  <a:pt x="68885" y="714"/>
                </a:lnTo>
                <a:lnTo>
                  <a:pt x="65766" y="1905"/>
                </a:lnTo>
                <a:lnTo>
                  <a:pt x="62895" y="3413"/>
                </a:lnTo>
                <a:lnTo>
                  <a:pt x="59392" y="4418"/>
                </a:lnTo>
                <a:lnTo>
                  <a:pt x="55470" y="5089"/>
                </a:lnTo>
                <a:lnTo>
                  <a:pt x="51267" y="5535"/>
                </a:lnTo>
                <a:lnTo>
                  <a:pt x="47672" y="6548"/>
                </a:lnTo>
                <a:lnTo>
                  <a:pt x="44482" y="7937"/>
                </a:lnTo>
                <a:lnTo>
                  <a:pt x="41560" y="9578"/>
                </a:lnTo>
                <a:lnTo>
                  <a:pt x="38819" y="11386"/>
                </a:lnTo>
                <a:lnTo>
                  <a:pt x="36198" y="13305"/>
                </a:lnTo>
                <a:lnTo>
                  <a:pt x="33657" y="15299"/>
                </a:lnTo>
                <a:lnTo>
                  <a:pt x="31169" y="17344"/>
                </a:lnTo>
                <a:lnTo>
                  <a:pt x="26289" y="21519"/>
                </a:lnTo>
                <a:lnTo>
                  <a:pt x="11915" y="34298"/>
                </a:lnTo>
                <a:lnTo>
                  <a:pt x="10324" y="36438"/>
                </a:lnTo>
                <a:lnTo>
                  <a:pt x="8557" y="40721"/>
                </a:lnTo>
                <a:lnTo>
                  <a:pt x="5654" y="45006"/>
                </a:lnTo>
                <a:lnTo>
                  <a:pt x="3770" y="47149"/>
                </a:lnTo>
                <a:lnTo>
                  <a:pt x="2514" y="49292"/>
                </a:lnTo>
                <a:lnTo>
                  <a:pt x="1117" y="53578"/>
                </a:lnTo>
                <a:lnTo>
                  <a:pt x="220" y="57732"/>
                </a:lnTo>
                <a:lnTo>
                  <a:pt x="65" y="62746"/>
                </a:lnTo>
                <a:lnTo>
                  <a:pt x="28" y="66701"/>
                </a:lnTo>
                <a:lnTo>
                  <a:pt x="812" y="68042"/>
                </a:lnTo>
                <a:lnTo>
                  <a:pt x="2130" y="68936"/>
                </a:lnTo>
                <a:lnTo>
                  <a:pt x="3801" y="69531"/>
                </a:lnTo>
                <a:lnTo>
                  <a:pt x="7774" y="72098"/>
                </a:lnTo>
                <a:lnTo>
                  <a:pt x="9945" y="73783"/>
                </a:lnTo>
                <a:lnTo>
                  <a:pt x="18537" y="77049"/>
                </a:lnTo>
                <a:lnTo>
                  <a:pt x="31408" y="81370"/>
                </a:lnTo>
                <a:lnTo>
                  <a:pt x="47133" y="86393"/>
                </a:lnTo>
                <a:lnTo>
                  <a:pt x="59202" y="89742"/>
                </a:lnTo>
                <a:lnTo>
                  <a:pt x="68837" y="91975"/>
                </a:lnTo>
                <a:lnTo>
                  <a:pt x="76848" y="93463"/>
                </a:lnTo>
                <a:lnTo>
                  <a:pt x="82982" y="95170"/>
                </a:lnTo>
                <a:lnTo>
                  <a:pt x="87865" y="97022"/>
                </a:lnTo>
                <a:lnTo>
                  <a:pt x="96201" y="100985"/>
                </a:lnTo>
                <a:lnTo>
                  <a:pt x="105197" y="105128"/>
                </a:lnTo>
                <a:lnTo>
                  <a:pt x="109025" y="106518"/>
                </a:lnTo>
                <a:lnTo>
                  <a:pt x="112370" y="107445"/>
                </a:lnTo>
                <a:lnTo>
                  <a:pt x="115394" y="108063"/>
                </a:lnTo>
                <a:lnTo>
                  <a:pt x="118204" y="109189"/>
                </a:lnTo>
                <a:lnTo>
                  <a:pt x="120872" y="110655"/>
                </a:lnTo>
                <a:lnTo>
                  <a:pt x="123443" y="112346"/>
                </a:lnTo>
                <a:lnTo>
                  <a:pt x="125158" y="114188"/>
                </a:lnTo>
                <a:lnTo>
                  <a:pt x="126301" y="116130"/>
                </a:lnTo>
                <a:lnTo>
                  <a:pt x="127064" y="118139"/>
                </a:lnTo>
                <a:lnTo>
                  <a:pt x="130027" y="122277"/>
                </a:lnTo>
                <a:lnTo>
                  <a:pt x="134605" y="127341"/>
                </a:lnTo>
                <a:lnTo>
                  <a:pt x="137346" y="129938"/>
                </a:lnTo>
                <a:lnTo>
                  <a:pt x="139189" y="131631"/>
                </a:lnTo>
                <a:lnTo>
                  <a:pt x="139625" y="133474"/>
                </a:lnTo>
                <a:lnTo>
                  <a:pt x="139120" y="135417"/>
                </a:lnTo>
                <a:lnTo>
                  <a:pt x="137991" y="137427"/>
                </a:lnTo>
                <a:lnTo>
                  <a:pt x="136736" y="141565"/>
                </a:lnTo>
                <a:lnTo>
                  <a:pt x="136401" y="143668"/>
                </a:lnTo>
                <a:lnTo>
                  <a:pt x="135384" y="145785"/>
                </a:lnTo>
                <a:lnTo>
                  <a:pt x="132137" y="150042"/>
                </a:lnTo>
                <a:lnTo>
                  <a:pt x="129638" y="153042"/>
                </a:lnTo>
                <a:lnTo>
                  <a:pt x="127701" y="153463"/>
                </a:lnTo>
                <a:lnTo>
                  <a:pt x="124822" y="153743"/>
                </a:lnTo>
                <a:lnTo>
                  <a:pt x="121315" y="153931"/>
                </a:lnTo>
                <a:lnTo>
                  <a:pt x="118182" y="154770"/>
                </a:lnTo>
                <a:lnTo>
                  <a:pt x="115300" y="156043"/>
                </a:lnTo>
                <a:lnTo>
                  <a:pt x="112585" y="157607"/>
                </a:lnTo>
                <a:lnTo>
                  <a:pt x="109982" y="158649"/>
                </a:lnTo>
                <a:lnTo>
                  <a:pt x="107452" y="159345"/>
                </a:lnTo>
                <a:lnTo>
                  <a:pt x="104972" y="159808"/>
                </a:lnTo>
                <a:lnTo>
                  <a:pt x="101732" y="160116"/>
                </a:lnTo>
                <a:lnTo>
                  <a:pt x="97984" y="160322"/>
                </a:lnTo>
                <a:lnTo>
                  <a:pt x="90380" y="160551"/>
                </a:lnTo>
                <a:lnTo>
                  <a:pt x="80842" y="160680"/>
                </a:lnTo>
                <a:lnTo>
                  <a:pt x="19051" y="160734"/>
                </a:lnTo>
                <a:lnTo>
                  <a:pt x="17463" y="160020"/>
                </a:lnTo>
                <a:lnTo>
                  <a:pt x="16405" y="158829"/>
                </a:lnTo>
                <a:lnTo>
                  <a:pt x="15698" y="157321"/>
                </a:lnTo>
                <a:lnTo>
                  <a:pt x="14435" y="156315"/>
                </a:lnTo>
                <a:lnTo>
                  <a:pt x="12797" y="155645"/>
                </a:lnTo>
                <a:lnTo>
                  <a:pt x="8864" y="154901"/>
                </a:lnTo>
                <a:lnTo>
                  <a:pt x="6702" y="154702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537"/>
          <p:cNvSpPr/>
          <p:nvPr/>
        </p:nvSpPr>
        <p:spPr>
          <a:xfrm>
            <a:off x="7165269" y="3324072"/>
            <a:ext cx="214225" cy="334243"/>
          </a:xfrm>
          <a:custGeom>
            <a:avLst/>
            <a:gdLst/>
            <a:ahLst/>
            <a:cxnLst/>
            <a:rect l="0" t="0" r="0" b="0"/>
            <a:pathLst>
              <a:path w="214225" h="334243">
                <a:moveTo>
                  <a:pt x="214224" y="51349"/>
                </a:moveTo>
                <a:lnTo>
                  <a:pt x="190375" y="29885"/>
                </a:lnTo>
                <a:lnTo>
                  <a:pt x="188800" y="27753"/>
                </a:lnTo>
                <a:lnTo>
                  <a:pt x="187049" y="23479"/>
                </a:lnTo>
                <a:lnTo>
                  <a:pt x="185789" y="22053"/>
                </a:lnTo>
                <a:lnTo>
                  <a:pt x="184156" y="21104"/>
                </a:lnTo>
                <a:lnTo>
                  <a:pt x="179429" y="19333"/>
                </a:lnTo>
                <a:lnTo>
                  <a:pt x="172036" y="16165"/>
                </a:lnTo>
                <a:lnTo>
                  <a:pt x="165577" y="14281"/>
                </a:lnTo>
                <a:lnTo>
                  <a:pt x="159266" y="12729"/>
                </a:lnTo>
                <a:lnTo>
                  <a:pt x="155360" y="11315"/>
                </a:lnTo>
                <a:lnTo>
                  <a:pt x="151169" y="9658"/>
                </a:lnTo>
                <a:lnTo>
                  <a:pt x="147581" y="8553"/>
                </a:lnTo>
                <a:lnTo>
                  <a:pt x="141478" y="7326"/>
                </a:lnTo>
                <a:lnTo>
                  <a:pt x="137945" y="6284"/>
                </a:lnTo>
                <a:lnTo>
                  <a:pt x="134003" y="4875"/>
                </a:lnTo>
                <a:lnTo>
                  <a:pt x="129788" y="3222"/>
                </a:lnTo>
                <a:lnTo>
                  <a:pt x="126183" y="2119"/>
                </a:lnTo>
                <a:lnTo>
                  <a:pt x="120061" y="894"/>
                </a:lnTo>
                <a:lnTo>
                  <a:pt x="116524" y="568"/>
                </a:lnTo>
                <a:lnTo>
                  <a:pt x="112579" y="350"/>
                </a:lnTo>
                <a:lnTo>
                  <a:pt x="104754" y="108"/>
                </a:lnTo>
                <a:lnTo>
                  <a:pt x="98631" y="0"/>
                </a:lnTo>
                <a:lnTo>
                  <a:pt x="95094" y="686"/>
                </a:lnTo>
                <a:lnTo>
                  <a:pt x="91147" y="1857"/>
                </a:lnTo>
                <a:lnTo>
                  <a:pt x="86929" y="3353"/>
                </a:lnTo>
                <a:lnTo>
                  <a:pt x="82529" y="4350"/>
                </a:lnTo>
                <a:lnTo>
                  <a:pt x="78009" y="5015"/>
                </a:lnTo>
                <a:lnTo>
                  <a:pt x="73408" y="5458"/>
                </a:lnTo>
                <a:lnTo>
                  <a:pt x="69546" y="6468"/>
                </a:lnTo>
                <a:lnTo>
                  <a:pt x="63140" y="9495"/>
                </a:lnTo>
                <a:lnTo>
                  <a:pt x="57646" y="13221"/>
                </a:lnTo>
                <a:lnTo>
                  <a:pt x="55070" y="15215"/>
                </a:lnTo>
                <a:lnTo>
                  <a:pt x="50091" y="21240"/>
                </a:lnTo>
                <a:lnTo>
                  <a:pt x="45232" y="28681"/>
                </a:lnTo>
                <a:lnTo>
                  <a:pt x="40427" y="36750"/>
                </a:lnTo>
                <a:lnTo>
                  <a:pt x="26109" y="62101"/>
                </a:lnTo>
                <a:lnTo>
                  <a:pt x="22138" y="72804"/>
                </a:lnTo>
                <a:lnTo>
                  <a:pt x="11378" y="105653"/>
                </a:lnTo>
                <a:lnTo>
                  <a:pt x="7555" y="119698"/>
                </a:lnTo>
                <a:lnTo>
                  <a:pt x="5008" y="131205"/>
                </a:lnTo>
                <a:lnTo>
                  <a:pt x="3309" y="141020"/>
                </a:lnTo>
                <a:lnTo>
                  <a:pt x="2177" y="149706"/>
                </a:lnTo>
                <a:lnTo>
                  <a:pt x="1422" y="157640"/>
                </a:lnTo>
                <a:lnTo>
                  <a:pt x="919" y="165072"/>
                </a:lnTo>
                <a:lnTo>
                  <a:pt x="359" y="179045"/>
                </a:lnTo>
                <a:lnTo>
                  <a:pt x="0" y="205478"/>
                </a:lnTo>
                <a:lnTo>
                  <a:pt x="764" y="212681"/>
                </a:lnTo>
                <a:lnTo>
                  <a:pt x="2067" y="220340"/>
                </a:lnTo>
                <a:lnTo>
                  <a:pt x="3729" y="228304"/>
                </a:lnTo>
                <a:lnTo>
                  <a:pt x="4839" y="235756"/>
                </a:lnTo>
                <a:lnTo>
                  <a:pt x="5577" y="242867"/>
                </a:lnTo>
                <a:lnTo>
                  <a:pt x="6070" y="249751"/>
                </a:lnTo>
                <a:lnTo>
                  <a:pt x="7192" y="255769"/>
                </a:lnTo>
                <a:lnTo>
                  <a:pt x="8734" y="261210"/>
                </a:lnTo>
                <a:lnTo>
                  <a:pt x="11771" y="271065"/>
                </a:lnTo>
                <a:lnTo>
                  <a:pt x="13119" y="280208"/>
                </a:lnTo>
                <a:lnTo>
                  <a:pt x="13719" y="289034"/>
                </a:lnTo>
                <a:lnTo>
                  <a:pt x="13985" y="297719"/>
                </a:lnTo>
                <a:lnTo>
                  <a:pt x="14195" y="327644"/>
                </a:lnTo>
                <a:lnTo>
                  <a:pt x="14199" y="3342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538"/>
          <p:cNvSpPr/>
          <p:nvPr/>
        </p:nvSpPr>
        <p:spPr>
          <a:xfrm>
            <a:off x="7072312" y="3349816"/>
            <a:ext cx="728664" cy="299141"/>
          </a:xfrm>
          <a:custGeom>
            <a:avLst/>
            <a:gdLst/>
            <a:ahLst/>
            <a:cxnLst/>
            <a:rect l="0" t="0" r="0" b="0"/>
            <a:pathLst>
              <a:path w="728664" h="299141">
                <a:moveTo>
                  <a:pt x="0" y="224916"/>
                </a:moveTo>
                <a:lnTo>
                  <a:pt x="0" y="221503"/>
                </a:lnTo>
                <a:lnTo>
                  <a:pt x="794" y="220497"/>
                </a:lnTo>
                <a:lnTo>
                  <a:pt x="2117" y="219827"/>
                </a:lnTo>
                <a:lnTo>
                  <a:pt x="5704" y="219082"/>
                </a:lnTo>
                <a:lnTo>
                  <a:pt x="9943" y="218752"/>
                </a:lnTo>
                <a:lnTo>
                  <a:pt x="12185" y="217949"/>
                </a:lnTo>
                <a:lnTo>
                  <a:pt x="16793" y="215152"/>
                </a:lnTo>
                <a:lnTo>
                  <a:pt x="23603" y="213433"/>
                </a:lnTo>
                <a:lnTo>
                  <a:pt x="46324" y="211524"/>
                </a:lnTo>
                <a:lnTo>
                  <a:pt x="64526" y="207692"/>
                </a:lnTo>
                <a:lnTo>
                  <a:pt x="81119" y="206240"/>
                </a:lnTo>
                <a:lnTo>
                  <a:pt x="99971" y="205094"/>
                </a:lnTo>
                <a:lnTo>
                  <a:pt x="116757" y="201263"/>
                </a:lnTo>
                <a:lnTo>
                  <a:pt x="136459" y="199810"/>
                </a:lnTo>
                <a:lnTo>
                  <a:pt x="157378" y="199380"/>
                </a:lnTo>
                <a:lnTo>
                  <a:pt x="171546" y="199279"/>
                </a:lnTo>
                <a:lnTo>
                  <a:pt x="206947" y="197329"/>
                </a:lnTo>
                <a:lnTo>
                  <a:pt x="268243" y="193670"/>
                </a:lnTo>
                <a:lnTo>
                  <a:pt x="288148" y="189623"/>
                </a:lnTo>
                <a:lnTo>
                  <a:pt x="308302" y="186989"/>
                </a:lnTo>
                <a:lnTo>
                  <a:pt x="315088" y="186628"/>
                </a:lnTo>
                <a:lnTo>
                  <a:pt x="318008" y="185817"/>
                </a:lnTo>
                <a:lnTo>
                  <a:pt x="327059" y="180830"/>
                </a:lnTo>
                <a:lnTo>
                  <a:pt x="330039" y="180319"/>
                </a:lnTo>
                <a:lnTo>
                  <a:pt x="335422" y="179934"/>
                </a:lnTo>
                <a:lnTo>
                  <a:pt x="335727" y="174377"/>
                </a:lnTo>
                <a:lnTo>
                  <a:pt x="334942" y="174078"/>
                </a:lnTo>
                <a:lnTo>
                  <a:pt x="328479" y="173534"/>
                </a:lnTo>
                <a:lnTo>
                  <a:pt x="311846" y="173483"/>
                </a:lnTo>
                <a:lnTo>
                  <a:pt x="309497" y="174197"/>
                </a:lnTo>
                <a:lnTo>
                  <a:pt x="293856" y="182430"/>
                </a:lnTo>
                <a:lnTo>
                  <a:pt x="281648" y="190700"/>
                </a:lnTo>
                <a:lnTo>
                  <a:pt x="273246" y="197077"/>
                </a:lnTo>
                <a:lnTo>
                  <a:pt x="265377" y="201351"/>
                </a:lnTo>
                <a:lnTo>
                  <a:pt x="258704" y="207537"/>
                </a:lnTo>
                <a:lnTo>
                  <a:pt x="253092" y="215049"/>
                </a:lnTo>
                <a:lnTo>
                  <a:pt x="247952" y="223150"/>
                </a:lnTo>
                <a:lnTo>
                  <a:pt x="240595" y="232330"/>
                </a:lnTo>
                <a:lnTo>
                  <a:pt x="235783" y="239165"/>
                </a:lnTo>
                <a:lnTo>
                  <a:pt x="233389" y="242988"/>
                </a:lnTo>
                <a:lnTo>
                  <a:pt x="230729" y="251045"/>
                </a:lnTo>
                <a:lnTo>
                  <a:pt x="229546" y="258675"/>
                </a:lnTo>
                <a:lnTo>
                  <a:pt x="228881" y="267701"/>
                </a:lnTo>
                <a:lnTo>
                  <a:pt x="228725" y="275126"/>
                </a:lnTo>
                <a:lnTo>
                  <a:pt x="229477" y="278391"/>
                </a:lnTo>
                <a:lnTo>
                  <a:pt x="234762" y="287644"/>
                </a:lnTo>
                <a:lnTo>
                  <a:pt x="250237" y="295666"/>
                </a:lnTo>
                <a:lnTo>
                  <a:pt x="257002" y="298746"/>
                </a:lnTo>
                <a:lnTo>
                  <a:pt x="260235" y="299140"/>
                </a:lnTo>
                <a:lnTo>
                  <a:pt x="263183" y="298688"/>
                </a:lnTo>
                <a:lnTo>
                  <a:pt x="268577" y="296994"/>
                </a:lnTo>
                <a:lnTo>
                  <a:pt x="273620" y="296241"/>
                </a:lnTo>
                <a:lnTo>
                  <a:pt x="288506" y="288992"/>
                </a:lnTo>
                <a:lnTo>
                  <a:pt x="300413" y="281208"/>
                </a:lnTo>
                <a:lnTo>
                  <a:pt x="308968" y="274377"/>
                </a:lnTo>
                <a:lnTo>
                  <a:pt x="314061" y="268092"/>
                </a:lnTo>
                <a:lnTo>
                  <a:pt x="318970" y="260536"/>
                </a:lnTo>
                <a:lnTo>
                  <a:pt x="323798" y="252415"/>
                </a:lnTo>
                <a:lnTo>
                  <a:pt x="330978" y="239811"/>
                </a:lnTo>
                <a:lnTo>
                  <a:pt x="333365" y="234846"/>
                </a:lnTo>
                <a:lnTo>
                  <a:pt x="335749" y="229393"/>
                </a:lnTo>
                <a:lnTo>
                  <a:pt x="338133" y="223614"/>
                </a:lnTo>
                <a:lnTo>
                  <a:pt x="339722" y="218333"/>
                </a:lnTo>
                <a:lnTo>
                  <a:pt x="340781" y="213383"/>
                </a:lnTo>
                <a:lnTo>
                  <a:pt x="342753" y="204074"/>
                </a:lnTo>
                <a:lnTo>
                  <a:pt x="346274" y="195174"/>
                </a:lnTo>
                <a:lnTo>
                  <a:pt x="348369" y="188361"/>
                </a:lnTo>
                <a:lnTo>
                  <a:pt x="349548" y="180509"/>
                </a:lnTo>
                <a:lnTo>
                  <a:pt x="349945" y="171456"/>
                </a:lnTo>
                <a:lnTo>
                  <a:pt x="350040" y="162135"/>
                </a:lnTo>
                <a:lnTo>
                  <a:pt x="350041" y="161631"/>
                </a:lnTo>
                <a:lnTo>
                  <a:pt x="345809" y="170596"/>
                </a:lnTo>
                <a:lnTo>
                  <a:pt x="342458" y="177987"/>
                </a:lnTo>
                <a:lnTo>
                  <a:pt x="340224" y="184343"/>
                </a:lnTo>
                <a:lnTo>
                  <a:pt x="338735" y="190009"/>
                </a:lnTo>
                <a:lnTo>
                  <a:pt x="337742" y="195216"/>
                </a:lnTo>
                <a:lnTo>
                  <a:pt x="337080" y="200115"/>
                </a:lnTo>
                <a:lnTo>
                  <a:pt x="336345" y="209369"/>
                </a:lnTo>
                <a:lnTo>
                  <a:pt x="336018" y="216339"/>
                </a:lnTo>
                <a:lnTo>
                  <a:pt x="335873" y="222533"/>
                </a:lnTo>
                <a:lnTo>
                  <a:pt x="335772" y="238898"/>
                </a:lnTo>
                <a:lnTo>
                  <a:pt x="336560" y="240667"/>
                </a:lnTo>
                <a:lnTo>
                  <a:pt x="337879" y="241846"/>
                </a:lnTo>
                <a:lnTo>
                  <a:pt x="339553" y="242632"/>
                </a:lnTo>
                <a:lnTo>
                  <a:pt x="340669" y="243871"/>
                </a:lnTo>
                <a:lnTo>
                  <a:pt x="341413" y="245411"/>
                </a:lnTo>
                <a:lnTo>
                  <a:pt x="341909" y="247152"/>
                </a:lnTo>
                <a:lnTo>
                  <a:pt x="343826" y="248312"/>
                </a:lnTo>
                <a:lnTo>
                  <a:pt x="350191" y="249602"/>
                </a:lnTo>
                <a:lnTo>
                  <a:pt x="352523" y="250660"/>
                </a:lnTo>
                <a:lnTo>
                  <a:pt x="354078" y="252080"/>
                </a:lnTo>
                <a:lnTo>
                  <a:pt x="355115" y="253741"/>
                </a:lnTo>
                <a:lnTo>
                  <a:pt x="356600" y="254848"/>
                </a:lnTo>
                <a:lnTo>
                  <a:pt x="358383" y="255587"/>
                </a:lnTo>
                <a:lnTo>
                  <a:pt x="360366" y="256079"/>
                </a:lnTo>
                <a:lnTo>
                  <a:pt x="362482" y="255692"/>
                </a:lnTo>
                <a:lnTo>
                  <a:pt x="366949" y="253358"/>
                </a:lnTo>
                <a:lnTo>
                  <a:pt x="376284" y="246038"/>
                </a:lnTo>
                <a:lnTo>
                  <a:pt x="385772" y="237714"/>
                </a:lnTo>
                <a:lnTo>
                  <a:pt x="395289" y="229190"/>
                </a:lnTo>
                <a:lnTo>
                  <a:pt x="400051" y="223006"/>
                </a:lnTo>
                <a:lnTo>
                  <a:pt x="402431" y="219356"/>
                </a:lnTo>
                <a:lnTo>
                  <a:pt x="405078" y="211491"/>
                </a:lnTo>
                <a:lnTo>
                  <a:pt x="407047" y="203233"/>
                </a:lnTo>
                <a:lnTo>
                  <a:pt x="410569" y="194800"/>
                </a:lnTo>
                <a:lnTo>
                  <a:pt x="416896" y="186290"/>
                </a:lnTo>
                <a:lnTo>
                  <a:pt x="423411" y="178460"/>
                </a:lnTo>
                <a:lnTo>
                  <a:pt x="426308" y="172598"/>
                </a:lnTo>
                <a:lnTo>
                  <a:pt x="427938" y="165282"/>
                </a:lnTo>
                <a:lnTo>
                  <a:pt x="428961" y="163729"/>
                </a:lnTo>
                <a:lnTo>
                  <a:pt x="430437" y="162694"/>
                </a:lnTo>
                <a:lnTo>
                  <a:pt x="435456" y="160744"/>
                </a:lnTo>
                <a:lnTo>
                  <a:pt x="435742" y="166169"/>
                </a:lnTo>
                <a:lnTo>
                  <a:pt x="440673" y="172010"/>
                </a:lnTo>
                <a:lnTo>
                  <a:pt x="441917" y="175923"/>
                </a:lnTo>
                <a:lnTo>
                  <a:pt x="442471" y="181948"/>
                </a:lnTo>
                <a:lnTo>
                  <a:pt x="442716" y="188674"/>
                </a:lnTo>
                <a:lnTo>
                  <a:pt x="442874" y="198813"/>
                </a:lnTo>
                <a:lnTo>
                  <a:pt x="442886" y="201085"/>
                </a:lnTo>
                <a:lnTo>
                  <a:pt x="445018" y="207419"/>
                </a:lnTo>
                <a:lnTo>
                  <a:pt x="449061" y="216300"/>
                </a:lnTo>
                <a:lnTo>
                  <a:pt x="455563" y="223188"/>
                </a:lnTo>
                <a:lnTo>
                  <a:pt x="459911" y="227243"/>
                </a:lnTo>
                <a:lnTo>
                  <a:pt x="461389" y="229325"/>
                </a:lnTo>
                <a:lnTo>
                  <a:pt x="463031" y="233543"/>
                </a:lnTo>
                <a:lnTo>
                  <a:pt x="464262" y="234954"/>
                </a:lnTo>
                <a:lnTo>
                  <a:pt x="465877" y="235894"/>
                </a:lnTo>
                <a:lnTo>
                  <a:pt x="467747" y="236521"/>
                </a:lnTo>
                <a:lnTo>
                  <a:pt x="487253" y="237665"/>
                </a:lnTo>
                <a:lnTo>
                  <a:pt x="509288" y="237770"/>
                </a:lnTo>
                <a:lnTo>
                  <a:pt x="513356" y="237772"/>
                </a:lnTo>
                <a:lnTo>
                  <a:pt x="522110" y="235869"/>
                </a:lnTo>
                <a:lnTo>
                  <a:pt x="540665" y="228826"/>
                </a:lnTo>
                <a:lnTo>
                  <a:pt x="544594" y="226094"/>
                </a:lnTo>
                <a:lnTo>
                  <a:pt x="551075" y="219248"/>
                </a:lnTo>
                <a:lnTo>
                  <a:pt x="558719" y="213348"/>
                </a:lnTo>
                <a:lnTo>
                  <a:pt x="571946" y="204105"/>
                </a:lnTo>
                <a:lnTo>
                  <a:pt x="581223" y="196379"/>
                </a:lnTo>
                <a:lnTo>
                  <a:pt x="595371" y="183996"/>
                </a:lnTo>
                <a:lnTo>
                  <a:pt x="604864" y="175535"/>
                </a:lnTo>
                <a:lnTo>
                  <a:pt x="612257" y="167012"/>
                </a:lnTo>
                <a:lnTo>
                  <a:pt x="618984" y="158462"/>
                </a:lnTo>
                <a:lnTo>
                  <a:pt x="627264" y="149899"/>
                </a:lnTo>
                <a:lnTo>
                  <a:pt x="632489" y="139186"/>
                </a:lnTo>
                <a:lnTo>
                  <a:pt x="638353" y="124186"/>
                </a:lnTo>
                <a:lnTo>
                  <a:pt x="644643" y="106327"/>
                </a:lnTo>
                <a:lnTo>
                  <a:pt x="649631" y="92993"/>
                </a:lnTo>
                <a:lnTo>
                  <a:pt x="653750" y="82675"/>
                </a:lnTo>
                <a:lnTo>
                  <a:pt x="657289" y="74368"/>
                </a:lnTo>
                <a:lnTo>
                  <a:pt x="659649" y="67400"/>
                </a:lnTo>
                <a:lnTo>
                  <a:pt x="661222" y="61327"/>
                </a:lnTo>
                <a:lnTo>
                  <a:pt x="662271" y="55849"/>
                </a:lnTo>
                <a:lnTo>
                  <a:pt x="662971" y="50768"/>
                </a:lnTo>
                <a:lnTo>
                  <a:pt x="663437" y="45953"/>
                </a:lnTo>
                <a:lnTo>
                  <a:pt x="663747" y="41313"/>
                </a:lnTo>
                <a:lnTo>
                  <a:pt x="663161" y="37506"/>
                </a:lnTo>
                <a:lnTo>
                  <a:pt x="659336" y="28735"/>
                </a:lnTo>
                <a:lnTo>
                  <a:pt x="658163" y="23901"/>
                </a:lnTo>
                <a:lnTo>
                  <a:pt x="655525" y="19371"/>
                </a:lnTo>
                <a:lnTo>
                  <a:pt x="647364" y="10642"/>
                </a:lnTo>
                <a:lnTo>
                  <a:pt x="640456" y="4186"/>
                </a:lnTo>
                <a:lnTo>
                  <a:pt x="638108" y="2753"/>
                </a:lnTo>
                <a:lnTo>
                  <a:pt x="633383" y="1162"/>
                </a:lnTo>
                <a:lnTo>
                  <a:pt x="623881" y="139"/>
                </a:lnTo>
                <a:lnTo>
                  <a:pt x="619122" y="0"/>
                </a:lnTo>
                <a:lnTo>
                  <a:pt x="616742" y="677"/>
                </a:lnTo>
                <a:lnTo>
                  <a:pt x="609599" y="4328"/>
                </a:lnTo>
                <a:lnTo>
                  <a:pt x="604837" y="5433"/>
                </a:lnTo>
                <a:lnTo>
                  <a:pt x="602456" y="7157"/>
                </a:lnTo>
                <a:lnTo>
                  <a:pt x="592931" y="18284"/>
                </a:lnTo>
                <a:lnTo>
                  <a:pt x="583405" y="27572"/>
                </a:lnTo>
                <a:lnTo>
                  <a:pt x="578644" y="33861"/>
                </a:lnTo>
                <a:lnTo>
                  <a:pt x="576262" y="37539"/>
                </a:lnTo>
                <a:lnTo>
                  <a:pt x="573616" y="45435"/>
                </a:lnTo>
                <a:lnTo>
                  <a:pt x="572441" y="53707"/>
                </a:lnTo>
                <a:lnTo>
                  <a:pt x="571918" y="62145"/>
                </a:lnTo>
                <a:lnTo>
                  <a:pt x="571685" y="70658"/>
                </a:lnTo>
                <a:lnTo>
                  <a:pt x="571511" y="104030"/>
                </a:lnTo>
                <a:lnTo>
                  <a:pt x="572302" y="109321"/>
                </a:lnTo>
                <a:lnTo>
                  <a:pt x="573622" y="114277"/>
                </a:lnTo>
                <a:lnTo>
                  <a:pt x="576411" y="123594"/>
                </a:lnTo>
                <a:lnTo>
                  <a:pt x="577652" y="132497"/>
                </a:lnTo>
                <a:lnTo>
                  <a:pt x="578776" y="137586"/>
                </a:lnTo>
                <a:lnTo>
                  <a:pt x="580320" y="143121"/>
                </a:lnTo>
                <a:lnTo>
                  <a:pt x="582143" y="148955"/>
                </a:lnTo>
                <a:lnTo>
                  <a:pt x="583357" y="154273"/>
                </a:lnTo>
                <a:lnTo>
                  <a:pt x="584167" y="159247"/>
                </a:lnTo>
                <a:lnTo>
                  <a:pt x="584708" y="163992"/>
                </a:lnTo>
                <a:lnTo>
                  <a:pt x="586655" y="168584"/>
                </a:lnTo>
                <a:lnTo>
                  <a:pt x="593052" y="177496"/>
                </a:lnTo>
                <a:lnTo>
                  <a:pt x="596954" y="186219"/>
                </a:lnTo>
                <a:lnTo>
                  <a:pt x="599481" y="194859"/>
                </a:lnTo>
                <a:lnTo>
                  <a:pt x="603251" y="203461"/>
                </a:lnTo>
                <a:lnTo>
                  <a:pt x="607571" y="210142"/>
                </a:lnTo>
                <a:lnTo>
                  <a:pt x="614467" y="217919"/>
                </a:lnTo>
                <a:lnTo>
                  <a:pt x="616814" y="220251"/>
                </a:lnTo>
                <a:lnTo>
                  <a:pt x="631192" y="229127"/>
                </a:lnTo>
                <a:lnTo>
                  <a:pt x="637188" y="233455"/>
                </a:lnTo>
                <a:lnTo>
                  <a:pt x="640692" y="234895"/>
                </a:lnTo>
                <a:lnTo>
                  <a:pt x="652414" y="236922"/>
                </a:lnTo>
                <a:lnTo>
                  <a:pt x="674908" y="237725"/>
                </a:lnTo>
                <a:lnTo>
                  <a:pt x="681709" y="237765"/>
                </a:lnTo>
                <a:lnTo>
                  <a:pt x="692172" y="234359"/>
                </a:lnTo>
                <a:lnTo>
                  <a:pt x="701534" y="228825"/>
                </a:lnTo>
                <a:lnTo>
                  <a:pt x="709335" y="222661"/>
                </a:lnTo>
                <a:lnTo>
                  <a:pt x="714253" y="216532"/>
                </a:lnTo>
                <a:lnTo>
                  <a:pt x="719083" y="209760"/>
                </a:lnTo>
                <a:lnTo>
                  <a:pt x="725471" y="201931"/>
                </a:lnTo>
                <a:lnTo>
                  <a:pt x="728663" y="1927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508083" y="3388280"/>
            <a:ext cx="8818" cy="1"/>
          </a:xfrm>
          <a:custGeom>
            <a:avLst/>
            <a:gdLst/>
            <a:ahLst/>
            <a:cxnLst/>
            <a:rect l="0" t="0" r="0" b="0"/>
            <a:pathLst>
              <a:path w="8818" h="1">
                <a:moveTo>
                  <a:pt x="7142" y="0"/>
                </a:moveTo>
                <a:lnTo>
                  <a:pt x="0" y="0"/>
                </a:lnTo>
                <a:lnTo>
                  <a:pt x="88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Are these one-to-one functions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714500"/>
            <a:ext cx="3810000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057400"/>
            <a:ext cx="3429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3200400"/>
            <a:ext cx="2743200" cy="166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InkAnnotation520"/>
          <p:cNvSpPr/>
          <p:nvPr/>
        </p:nvSpPr>
        <p:spPr>
          <a:xfrm>
            <a:off x="3659013" y="1994087"/>
            <a:ext cx="155750" cy="294771"/>
          </a:xfrm>
          <a:custGeom>
            <a:avLst/>
            <a:gdLst/>
            <a:ahLst/>
            <a:cxnLst/>
            <a:rect l="0" t="0" r="0" b="0"/>
            <a:pathLst>
              <a:path w="155750" h="294771">
                <a:moveTo>
                  <a:pt x="155749" y="31166"/>
                </a:moveTo>
                <a:lnTo>
                  <a:pt x="151957" y="31166"/>
                </a:lnTo>
                <a:lnTo>
                  <a:pt x="150839" y="30451"/>
                </a:lnTo>
                <a:lnTo>
                  <a:pt x="150095" y="29261"/>
                </a:lnTo>
                <a:lnTo>
                  <a:pt x="148899" y="25630"/>
                </a:lnTo>
                <a:lnTo>
                  <a:pt x="148692" y="21588"/>
                </a:lnTo>
                <a:lnTo>
                  <a:pt x="147870" y="19780"/>
                </a:lnTo>
                <a:lnTo>
                  <a:pt x="144839" y="15866"/>
                </a:lnTo>
                <a:lnTo>
                  <a:pt x="142919" y="14537"/>
                </a:lnTo>
                <a:lnTo>
                  <a:pt x="140846" y="13650"/>
                </a:lnTo>
                <a:lnTo>
                  <a:pt x="138670" y="13059"/>
                </a:lnTo>
                <a:lnTo>
                  <a:pt x="134136" y="10498"/>
                </a:lnTo>
                <a:lnTo>
                  <a:pt x="128549" y="6446"/>
                </a:lnTo>
                <a:lnTo>
                  <a:pt x="126503" y="5399"/>
                </a:lnTo>
                <a:lnTo>
                  <a:pt x="119997" y="2331"/>
                </a:lnTo>
                <a:lnTo>
                  <a:pt x="116833" y="1227"/>
                </a:lnTo>
                <a:lnTo>
                  <a:pt x="113930" y="491"/>
                </a:lnTo>
                <a:lnTo>
                  <a:pt x="111201" y="0"/>
                </a:lnTo>
                <a:lnTo>
                  <a:pt x="108588" y="387"/>
                </a:lnTo>
                <a:lnTo>
                  <a:pt x="106052" y="1360"/>
                </a:lnTo>
                <a:lnTo>
                  <a:pt x="103568" y="2723"/>
                </a:lnTo>
                <a:lnTo>
                  <a:pt x="100324" y="3631"/>
                </a:lnTo>
                <a:lnTo>
                  <a:pt x="96574" y="4237"/>
                </a:lnTo>
                <a:lnTo>
                  <a:pt x="92487" y="4641"/>
                </a:lnTo>
                <a:lnTo>
                  <a:pt x="88174" y="4910"/>
                </a:lnTo>
                <a:lnTo>
                  <a:pt x="83712" y="5089"/>
                </a:lnTo>
                <a:lnTo>
                  <a:pt x="79149" y="5209"/>
                </a:lnTo>
                <a:lnTo>
                  <a:pt x="74520" y="6003"/>
                </a:lnTo>
                <a:lnTo>
                  <a:pt x="69846" y="7247"/>
                </a:lnTo>
                <a:lnTo>
                  <a:pt x="65143" y="8790"/>
                </a:lnTo>
                <a:lnTo>
                  <a:pt x="61214" y="10534"/>
                </a:lnTo>
                <a:lnTo>
                  <a:pt x="57800" y="12410"/>
                </a:lnTo>
                <a:lnTo>
                  <a:pt x="54731" y="14376"/>
                </a:lnTo>
                <a:lnTo>
                  <a:pt x="51098" y="16401"/>
                </a:lnTo>
                <a:lnTo>
                  <a:pt x="47087" y="18465"/>
                </a:lnTo>
                <a:lnTo>
                  <a:pt x="42827" y="20555"/>
                </a:lnTo>
                <a:lnTo>
                  <a:pt x="39193" y="23378"/>
                </a:lnTo>
                <a:lnTo>
                  <a:pt x="35976" y="26688"/>
                </a:lnTo>
                <a:lnTo>
                  <a:pt x="33037" y="30324"/>
                </a:lnTo>
                <a:lnTo>
                  <a:pt x="30286" y="33462"/>
                </a:lnTo>
                <a:lnTo>
                  <a:pt x="27657" y="36269"/>
                </a:lnTo>
                <a:lnTo>
                  <a:pt x="25110" y="38854"/>
                </a:lnTo>
                <a:lnTo>
                  <a:pt x="22619" y="42006"/>
                </a:lnTo>
                <a:lnTo>
                  <a:pt x="20164" y="45536"/>
                </a:lnTo>
                <a:lnTo>
                  <a:pt x="15320" y="53269"/>
                </a:lnTo>
                <a:lnTo>
                  <a:pt x="10521" y="61468"/>
                </a:lnTo>
                <a:lnTo>
                  <a:pt x="5743" y="67970"/>
                </a:lnTo>
                <a:lnTo>
                  <a:pt x="3357" y="70704"/>
                </a:lnTo>
                <a:lnTo>
                  <a:pt x="1767" y="81813"/>
                </a:lnTo>
                <a:lnTo>
                  <a:pt x="707" y="98506"/>
                </a:lnTo>
                <a:lnTo>
                  <a:pt x="0" y="118922"/>
                </a:lnTo>
                <a:lnTo>
                  <a:pt x="323" y="135390"/>
                </a:lnTo>
                <a:lnTo>
                  <a:pt x="1332" y="149226"/>
                </a:lnTo>
                <a:lnTo>
                  <a:pt x="2797" y="161307"/>
                </a:lnTo>
                <a:lnTo>
                  <a:pt x="3775" y="171505"/>
                </a:lnTo>
                <a:lnTo>
                  <a:pt x="4427" y="180447"/>
                </a:lnTo>
                <a:lnTo>
                  <a:pt x="4861" y="188551"/>
                </a:lnTo>
                <a:lnTo>
                  <a:pt x="6738" y="195382"/>
                </a:lnTo>
                <a:lnTo>
                  <a:pt x="9577" y="201365"/>
                </a:lnTo>
                <a:lnTo>
                  <a:pt x="13057" y="206783"/>
                </a:lnTo>
                <a:lnTo>
                  <a:pt x="15378" y="211823"/>
                </a:lnTo>
                <a:lnTo>
                  <a:pt x="16924" y="216612"/>
                </a:lnTo>
                <a:lnTo>
                  <a:pt x="19436" y="225743"/>
                </a:lnTo>
                <a:lnTo>
                  <a:pt x="23199" y="234564"/>
                </a:lnTo>
                <a:lnTo>
                  <a:pt x="27517" y="243247"/>
                </a:lnTo>
                <a:lnTo>
                  <a:pt x="31288" y="251154"/>
                </a:lnTo>
                <a:lnTo>
                  <a:pt x="34205" y="260336"/>
                </a:lnTo>
                <a:lnTo>
                  <a:pt x="37700" y="267798"/>
                </a:lnTo>
                <a:lnTo>
                  <a:pt x="40338" y="276618"/>
                </a:lnTo>
                <a:lnTo>
                  <a:pt x="41120" y="283756"/>
                </a:lnTo>
                <a:lnTo>
                  <a:pt x="41352" y="290395"/>
                </a:lnTo>
                <a:lnTo>
                  <a:pt x="42178" y="291854"/>
                </a:lnTo>
                <a:lnTo>
                  <a:pt x="43523" y="292826"/>
                </a:lnTo>
                <a:lnTo>
                  <a:pt x="48593" y="2947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521"/>
          <p:cNvSpPr/>
          <p:nvPr/>
        </p:nvSpPr>
        <p:spPr>
          <a:xfrm>
            <a:off x="3557587" y="2012507"/>
            <a:ext cx="764382" cy="224805"/>
          </a:xfrm>
          <a:custGeom>
            <a:avLst/>
            <a:gdLst/>
            <a:ahLst/>
            <a:cxnLst/>
            <a:rect l="0" t="0" r="0" b="0"/>
            <a:pathLst>
              <a:path w="764382" h="224805">
                <a:moveTo>
                  <a:pt x="0" y="173480"/>
                </a:moveTo>
                <a:lnTo>
                  <a:pt x="6151" y="167944"/>
                </a:lnTo>
                <a:lnTo>
                  <a:pt x="18354" y="167227"/>
                </a:lnTo>
                <a:lnTo>
                  <a:pt x="32249" y="166389"/>
                </a:lnTo>
                <a:lnTo>
                  <a:pt x="51889" y="161933"/>
                </a:lnTo>
                <a:lnTo>
                  <a:pt x="68570" y="158109"/>
                </a:lnTo>
                <a:lnTo>
                  <a:pt x="86567" y="155933"/>
                </a:lnTo>
                <a:lnTo>
                  <a:pt x="105943" y="154251"/>
                </a:lnTo>
                <a:lnTo>
                  <a:pt x="127784" y="151123"/>
                </a:lnTo>
                <a:lnTo>
                  <a:pt x="162392" y="145345"/>
                </a:lnTo>
                <a:lnTo>
                  <a:pt x="183828" y="141211"/>
                </a:lnTo>
                <a:lnTo>
                  <a:pt x="203939" y="137707"/>
                </a:lnTo>
                <a:lnTo>
                  <a:pt x="223460" y="136150"/>
                </a:lnTo>
                <a:lnTo>
                  <a:pt x="240603" y="135458"/>
                </a:lnTo>
                <a:lnTo>
                  <a:pt x="256160" y="134436"/>
                </a:lnTo>
                <a:lnTo>
                  <a:pt x="277512" y="130558"/>
                </a:lnTo>
                <a:lnTo>
                  <a:pt x="299351" y="128886"/>
                </a:lnTo>
                <a:lnTo>
                  <a:pt x="320782" y="128510"/>
                </a:lnTo>
                <a:lnTo>
                  <a:pt x="328154" y="128477"/>
                </a:lnTo>
                <a:lnTo>
                  <a:pt x="305657" y="128475"/>
                </a:lnTo>
                <a:lnTo>
                  <a:pt x="290326" y="131888"/>
                </a:lnTo>
                <a:lnTo>
                  <a:pt x="274494" y="137423"/>
                </a:lnTo>
                <a:lnTo>
                  <a:pt x="263541" y="143588"/>
                </a:lnTo>
                <a:lnTo>
                  <a:pt x="255771" y="149717"/>
                </a:lnTo>
                <a:lnTo>
                  <a:pt x="244589" y="159296"/>
                </a:lnTo>
                <a:lnTo>
                  <a:pt x="238881" y="165032"/>
                </a:lnTo>
                <a:lnTo>
                  <a:pt x="236248" y="168563"/>
                </a:lnTo>
                <a:lnTo>
                  <a:pt x="231999" y="175581"/>
                </a:lnTo>
                <a:lnTo>
                  <a:pt x="230111" y="181081"/>
                </a:lnTo>
                <a:lnTo>
                  <a:pt x="229271" y="185907"/>
                </a:lnTo>
                <a:lnTo>
                  <a:pt x="228898" y="191148"/>
                </a:lnTo>
                <a:lnTo>
                  <a:pt x="228688" y="201416"/>
                </a:lnTo>
                <a:lnTo>
                  <a:pt x="228639" y="206851"/>
                </a:lnTo>
                <a:lnTo>
                  <a:pt x="229420" y="209300"/>
                </a:lnTo>
                <a:lnTo>
                  <a:pt x="232404" y="213927"/>
                </a:lnTo>
                <a:lnTo>
                  <a:pt x="238546" y="220548"/>
                </a:lnTo>
                <a:lnTo>
                  <a:pt x="241581" y="222004"/>
                </a:lnTo>
                <a:lnTo>
                  <a:pt x="249186" y="223621"/>
                </a:lnTo>
                <a:lnTo>
                  <a:pt x="266417" y="224801"/>
                </a:lnTo>
                <a:lnTo>
                  <a:pt x="273453" y="222960"/>
                </a:lnTo>
                <a:lnTo>
                  <a:pt x="281078" y="219760"/>
                </a:lnTo>
                <a:lnTo>
                  <a:pt x="290628" y="213942"/>
                </a:lnTo>
                <a:lnTo>
                  <a:pt x="298765" y="209799"/>
                </a:lnTo>
                <a:lnTo>
                  <a:pt x="305558" y="203671"/>
                </a:lnTo>
                <a:lnTo>
                  <a:pt x="308480" y="200037"/>
                </a:lnTo>
                <a:lnTo>
                  <a:pt x="315961" y="194094"/>
                </a:lnTo>
                <a:lnTo>
                  <a:pt x="320178" y="191509"/>
                </a:lnTo>
                <a:lnTo>
                  <a:pt x="326980" y="184827"/>
                </a:lnTo>
                <a:lnTo>
                  <a:pt x="331856" y="177808"/>
                </a:lnTo>
                <a:lnTo>
                  <a:pt x="334023" y="172308"/>
                </a:lnTo>
                <a:lnTo>
                  <a:pt x="337103" y="165577"/>
                </a:lnTo>
                <a:lnTo>
                  <a:pt x="339035" y="161782"/>
                </a:lnTo>
                <a:lnTo>
                  <a:pt x="341183" y="155660"/>
                </a:lnTo>
                <a:lnTo>
                  <a:pt x="342136" y="150558"/>
                </a:lnTo>
                <a:lnTo>
                  <a:pt x="342674" y="144384"/>
                </a:lnTo>
                <a:lnTo>
                  <a:pt x="342871" y="138322"/>
                </a:lnTo>
                <a:lnTo>
                  <a:pt x="342891" y="135917"/>
                </a:lnTo>
                <a:lnTo>
                  <a:pt x="342900" y="156425"/>
                </a:lnTo>
                <a:lnTo>
                  <a:pt x="345017" y="162567"/>
                </a:lnTo>
                <a:lnTo>
                  <a:pt x="347810" y="169344"/>
                </a:lnTo>
                <a:lnTo>
                  <a:pt x="349051" y="174737"/>
                </a:lnTo>
                <a:lnTo>
                  <a:pt x="349602" y="179516"/>
                </a:lnTo>
                <a:lnTo>
                  <a:pt x="349750" y="181790"/>
                </a:lnTo>
                <a:lnTo>
                  <a:pt x="350641" y="184021"/>
                </a:lnTo>
                <a:lnTo>
                  <a:pt x="353749" y="188404"/>
                </a:lnTo>
                <a:lnTo>
                  <a:pt x="355689" y="189859"/>
                </a:lnTo>
                <a:lnTo>
                  <a:pt x="357776" y="190829"/>
                </a:lnTo>
                <a:lnTo>
                  <a:pt x="359961" y="191475"/>
                </a:lnTo>
                <a:lnTo>
                  <a:pt x="364506" y="194098"/>
                </a:lnTo>
                <a:lnTo>
                  <a:pt x="370098" y="198190"/>
                </a:lnTo>
                <a:lnTo>
                  <a:pt x="372980" y="198750"/>
                </a:lnTo>
                <a:lnTo>
                  <a:pt x="388232" y="199171"/>
                </a:lnTo>
                <a:lnTo>
                  <a:pt x="390584" y="198466"/>
                </a:lnTo>
                <a:lnTo>
                  <a:pt x="395314" y="195777"/>
                </a:lnTo>
                <a:lnTo>
                  <a:pt x="396892" y="194059"/>
                </a:lnTo>
                <a:lnTo>
                  <a:pt x="397945" y="192200"/>
                </a:lnTo>
                <a:lnTo>
                  <a:pt x="398647" y="190246"/>
                </a:lnTo>
                <a:lnTo>
                  <a:pt x="401543" y="186171"/>
                </a:lnTo>
                <a:lnTo>
                  <a:pt x="407636" y="179859"/>
                </a:lnTo>
                <a:lnTo>
                  <a:pt x="409870" y="177733"/>
                </a:lnTo>
                <a:lnTo>
                  <a:pt x="411359" y="174887"/>
                </a:lnTo>
                <a:lnTo>
                  <a:pt x="413014" y="167914"/>
                </a:lnTo>
                <a:lnTo>
                  <a:pt x="415866" y="161957"/>
                </a:lnTo>
                <a:lnTo>
                  <a:pt x="419779" y="156929"/>
                </a:lnTo>
                <a:lnTo>
                  <a:pt x="425651" y="150796"/>
                </a:lnTo>
                <a:lnTo>
                  <a:pt x="428509" y="147881"/>
                </a:lnTo>
                <a:lnTo>
                  <a:pt x="428618" y="154317"/>
                </a:lnTo>
                <a:lnTo>
                  <a:pt x="428624" y="163063"/>
                </a:lnTo>
                <a:lnTo>
                  <a:pt x="429418" y="165107"/>
                </a:lnTo>
                <a:lnTo>
                  <a:pt x="433535" y="171396"/>
                </a:lnTo>
                <a:lnTo>
                  <a:pt x="435901" y="177784"/>
                </a:lnTo>
                <a:lnTo>
                  <a:pt x="440482" y="184201"/>
                </a:lnTo>
                <a:lnTo>
                  <a:pt x="442986" y="190627"/>
                </a:lnTo>
                <a:lnTo>
                  <a:pt x="446385" y="194912"/>
                </a:lnTo>
                <a:lnTo>
                  <a:pt x="452658" y="199198"/>
                </a:lnTo>
                <a:lnTo>
                  <a:pt x="462998" y="205627"/>
                </a:lnTo>
                <a:lnTo>
                  <a:pt x="469302" y="209913"/>
                </a:lnTo>
                <a:lnTo>
                  <a:pt x="480982" y="216343"/>
                </a:lnTo>
                <a:lnTo>
                  <a:pt x="487085" y="220629"/>
                </a:lnTo>
                <a:lnTo>
                  <a:pt x="490616" y="222057"/>
                </a:lnTo>
                <a:lnTo>
                  <a:pt x="498775" y="223645"/>
                </a:lnTo>
                <a:lnTo>
                  <a:pt x="521638" y="224748"/>
                </a:lnTo>
                <a:lnTo>
                  <a:pt x="526352" y="224804"/>
                </a:lnTo>
                <a:lnTo>
                  <a:pt x="535824" y="222961"/>
                </a:lnTo>
                <a:lnTo>
                  <a:pt x="554839" y="215957"/>
                </a:lnTo>
                <a:lnTo>
                  <a:pt x="569121" y="209799"/>
                </a:lnTo>
                <a:lnTo>
                  <a:pt x="578645" y="203671"/>
                </a:lnTo>
                <a:lnTo>
                  <a:pt x="583407" y="200037"/>
                </a:lnTo>
                <a:lnTo>
                  <a:pt x="588170" y="196185"/>
                </a:lnTo>
                <a:lnTo>
                  <a:pt x="597694" y="188096"/>
                </a:lnTo>
                <a:lnTo>
                  <a:pt x="607219" y="181643"/>
                </a:lnTo>
                <a:lnTo>
                  <a:pt x="611981" y="178922"/>
                </a:lnTo>
                <a:lnTo>
                  <a:pt x="615950" y="174965"/>
                </a:lnTo>
                <a:lnTo>
                  <a:pt x="619390" y="170184"/>
                </a:lnTo>
                <a:lnTo>
                  <a:pt x="622476" y="164853"/>
                </a:lnTo>
                <a:lnTo>
                  <a:pt x="626122" y="159871"/>
                </a:lnTo>
                <a:lnTo>
                  <a:pt x="630139" y="155120"/>
                </a:lnTo>
                <a:lnTo>
                  <a:pt x="634405" y="150525"/>
                </a:lnTo>
                <a:lnTo>
                  <a:pt x="638043" y="145318"/>
                </a:lnTo>
                <a:lnTo>
                  <a:pt x="641262" y="139703"/>
                </a:lnTo>
                <a:lnTo>
                  <a:pt x="644202" y="133817"/>
                </a:lnTo>
                <a:lnTo>
                  <a:pt x="646955" y="127750"/>
                </a:lnTo>
                <a:lnTo>
                  <a:pt x="649585" y="121562"/>
                </a:lnTo>
                <a:lnTo>
                  <a:pt x="652132" y="115294"/>
                </a:lnTo>
                <a:lnTo>
                  <a:pt x="654623" y="109686"/>
                </a:lnTo>
                <a:lnTo>
                  <a:pt x="657078" y="104519"/>
                </a:lnTo>
                <a:lnTo>
                  <a:pt x="659509" y="99645"/>
                </a:lnTo>
                <a:lnTo>
                  <a:pt x="661129" y="94253"/>
                </a:lnTo>
                <a:lnTo>
                  <a:pt x="662209" y="88515"/>
                </a:lnTo>
                <a:lnTo>
                  <a:pt x="662928" y="82547"/>
                </a:lnTo>
                <a:lnTo>
                  <a:pt x="664202" y="76425"/>
                </a:lnTo>
                <a:lnTo>
                  <a:pt x="665846" y="70200"/>
                </a:lnTo>
                <a:lnTo>
                  <a:pt x="667734" y="63908"/>
                </a:lnTo>
                <a:lnTo>
                  <a:pt x="668993" y="58284"/>
                </a:lnTo>
                <a:lnTo>
                  <a:pt x="669834" y="53106"/>
                </a:lnTo>
                <a:lnTo>
                  <a:pt x="670393" y="48225"/>
                </a:lnTo>
                <a:lnTo>
                  <a:pt x="669973" y="43542"/>
                </a:lnTo>
                <a:lnTo>
                  <a:pt x="668898" y="38992"/>
                </a:lnTo>
                <a:lnTo>
                  <a:pt x="667389" y="34529"/>
                </a:lnTo>
                <a:lnTo>
                  <a:pt x="663594" y="27666"/>
                </a:lnTo>
                <a:lnTo>
                  <a:pt x="660056" y="22235"/>
                </a:lnTo>
                <a:lnTo>
                  <a:pt x="658483" y="17439"/>
                </a:lnTo>
                <a:lnTo>
                  <a:pt x="656476" y="15161"/>
                </a:lnTo>
                <a:lnTo>
                  <a:pt x="650013" y="10723"/>
                </a:lnTo>
                <a:lnTo>
                  <a:pt x="637449" y="4209"/>
                </a:lnTo>
                <a:lnTo>
                  <a:pt x="630444" y="1808"/>
                </a:lnTo>
                <a:lnTo>
                  <a:pt x="623891" y="741"/>
                </a:lnTo>
                <a:lnTo>
                  <a:pt x="605935" y="0"/>
                </a:lnTo>
                <a:lnTo>
                  <a:pt x="603188" y="676"/>
                </a:lnTo>
                <a:lnTo>
                  <a:pt x="598019" y="3334"/>
                </a:lnTo>
                <a:lnTo>
                  <a:pt x="590647" y="8846"/>
                </a:lnTo>
                <a:lnTo>
                  <a:pt x="579642" y="15003"/>
                </a:lnTo>
                <a:lnTo>
                  <a:pt x="570120" y="21352"/>
                </a:lnTo>
                <a:lnTo>
                  <a:pt x="562272" y="27758"/>
                </a:lnTo>
                <a:lnTo>
                  <a:pt x="560586" y="30612"/>
                </a:lnTo>
                <a:lnTo>
                  <a:pt x="558712" y="37593"/>
                </a:lnTo>
                <a:lnTo>
                  <a:pt x="558212" y="41455"/>
                </a:lnTo>
                <a:lnTo>
                  <a:pt x="557879" y="45459"/>
                </a:lnTo>
                <a:lnTo>
                  <a:pt x="557657" y="49556"/>
                </a:lnTo>
                <a:lnTo>
                  <a:pt x="557410" y="57919"/>
                </a:lnTo>
                <a:lnTo>
                  <a:pt x="557252" y="74929"/>
                </a:lnTo>
                <a:lnTo>
                  <a:pt x="558032" y="79919"/>
                </a:lnTo>
                <a:lnTo>
                  <a:pt x="559346" y="85388"/>
                </a:lnTo>
                <a:lnTo>
                  <a:pt x="561016" y="91178"/>
                </a:lnTo>
                <a:lnTo>
                  <a:pt x="562923" y="97181"/>
                </a:lnTo>
                <a:lnTo>
                  <a:pt x="567159" y="109565"/>
                </a:lnTo>
                <a:lnTo>
                  <a:pt x="572575" y="120155"/>
                </a:lnTo>
                <a:lnTo>
                  <a:pt x="580154" y="133644"/>
                </a:lnTo>
                <a:lnTo>
                  <a:pt x="589176" y="149066"/>
                </a:lnTo>
                <a:lnTo>
                  <a:pt x="596778" y="160775"/>
                </a:lnTo>
                <a:lnTo>
                  <a:pt x="603433" y="170011"/>
                </a:lnTo>
                <a:lnTo>
                  <a:pt x="609457" y="177597"/>
                </a:lnTo>
                <a:lnTo>
                  <a:pt x="614268" y="183368"/>
                </a:lnTo>
                <a:lnTo>
                  <a:pt x="618268" y="187930"/>
                </a:lnTo>
                <a:lnTo>
                  <a:pt x="621728" y="191686"/>
                </a:lnTo>
                <a:lnTo>
                  <a:pt x="626417" y="195619"/>
                </a:lnTo>
                <a:lnTo>
                  <a:pt x="631924" y="199669"/>
                </a:lnTo>
                <a:lnTo>
                  <a:pt x="642805" y="206551"/>
                </a:lnTo>
                <a:lnTo>
                  <a:pt x="658375" y="212874"/>
                </a:lnTo>
                <a:lnTo>
                  <a:pt x="662754" y="214745"/>
                </a:lnTo>
                <a:lnTo>
                  <a:pt x="673970" y="216823"/>
                </a:lnTo>
                <a:lnTo>
                  <a:pt x="696942" y="218267"/>
                </a:lnTo>
                <a:lnTo>
                  <a:pt x="705569" y="218388"/>
                </a:lnTo>
                <a:lnTo>
                  <a:pt x="714695" y="216537"/>
                </a:lnTo>
                <a:lnTo>
                  <a:pt x="723248" y="213334"/>
                </a:lnTo>
                <a:lnTo>
                  <a:pt x="729696" y="209528"/>
                </a:lnTo>
                <a:lnTo>
                  <a:pt x="737324" y="207361"/>
                </a:lnTo>
                <a:lnTo>
                  <a:pt x="741581" y="206783"/>
                </a:lnTo>
                <a:lnTo>
                  <a:pt x="745212" y="204969"/>
                </a:lnTo>
                <a:lnTo>
                  <a:pt x="751364" y="199143"/>
                </a:lnTo>
                <a:lnTo>
                  <a:pt x="754116" y="197018"/>
                </a:lnTo>
                <a:lnTo>
                  <a:pt x="756743" y="195602"/>
                </a:lnTo>
                <a:lnTo>
                  <a:pt x="759289" y="194657"/>
                </a:lnTo>
                <a:lnTo>
                  <a:pt x="760987" y="193313"/>
                </a:lnTo>
                <a:lnTo>
                  <a:pt x="762118" y="191703"/>
                </a:lnTo>
                <a:lnTo>
                  <a:pt x="764381" y="1863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522"/>
          <p:cNvSpPr/>
          <p:nvPr/>
        </p:nvSpPr>
        <p:spPr>
          <a:xfrm>
            <a:off x="4014787" y="2044541"/>
            <a:ext cx="35720" cy="6430"/>
          </a:xfrm>
          <a:custGeom>
            <a:avLst/>
            <a:gdLst/>
            <a:ahLst/>
            <a:cxnLst/>
            <a:rect l="0" t="0" r="0" b="0"/>
            <a:pathLst>
              <a:path w="35720" h="6430">
                <a:moveTo>
                  <a:pt x="35719" y="6429"/>
                </a:moveTo>
                <a:lnTo>
                  <a:pt x="18926" y="6429"/>
                </a:lnTo>
                <a:lnTo>
                  <a:pt x="16586" y="5715"/>
                </a:lnTo>
                <a:lnTo>
                  <a:pt x="14233" y="4524"/>
                </a:lnTo>
                <a:lnTo>
                  <a:pt x="11870" y="3016"/>
                </a:lnTo>
                <a:lnTo>
                  <a:pt x="9501" y="2010"/>
                </a:lnTo>
                <a:lnTo>
                  <a:pt x="7127" y="134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523"/>
          <p:cNvSpPr/>
          <p:nvPr/>
        </p:nvSpPr>
        <p:spPr>
          <a:xfrm>
            <a:off x="3471862" y="3555444"/>
            <a:ext cx="50007" cy="192882"/>
          </a:xfrm>
          <a:custGeom>
            <a:avLst/>
            <a:gdLst/>
            <a:ahLst/>
            <a:cxnLst/>
            <a:rect l="0" t="0" r="0" b="0"/>
            <a:pathLst>
              <a:path w="50007" h="192882">
                <a:moveTo>
                  <a:pt x="0" y="0"/>
                </a:moveTo>
                <a:lnTo>
                  <a:pt x="0" y="3413"/>
                </a:lnTo>
                <a:lnTo>
                  <a:pt x="794" y="4418"/>
                </a:lnTo>
                <a:lnTo>
                  <a:pt x="2117" y="5089"/>
                </a:lnTo>
                <a:lnTo>
                  <a:pt x="3792" y="5536"/>
                </a:lnTo>
                <a:lnTo>
                  <a:pt x="4909" y="6548"/>
                </a:lnTo>
                <a:lnTo>
                  <a:pt x="5654" y="7937"/>
                </a:lnTo>
                <a:lnTo>
                  <a:pt x="6482" y="11386"/>
                </a:lnTo>
                <a:lnTo>
                  <a:pt x="6850" y="15300"/>
                </a:lnTo>
                <a:lnTo>
                  <a:pt x="7741" y="18058"/>
                </a:lnTo>
                <a:lnTo>
                  <a:pt x="9130" y="21326"/>
                </a:lnTo>
                <a:lnTo>
                  <a:pt x="10849" y="24933"/>
                </a:lnTo>
                <a:lnTo>
                  <a:pt x="14876" y="32751"/>
                </a:lnTo>
                <a:lnTo>
                  <a:pt x="23929" y="49411"/>
                </a:lnTo>
                <a:lnTo>
                  <a:pt x="25478" y="53658"/>
                </a:lnTo>
                <a:lnTo>
                  <a:pt x="26510" y="57917"/>
                </a:lnTo>
                <a:lnTo>
                  <a:pt x="27198" y="62186"/>
                </a:lnTo>
                <a:lnTo>
                  <a:pt x="27657" y="67175"/>
                </a:lnTo>
                <a:lnTo>
                  <a:pt x="27963" y="72644"/>
                </a:lnTo>
                <a:lnTo>
                  <a:pt x="28303" y="84435"/>
                </a:lnTo>
                <a:lnTo>
                  <a:pt x="28454" y="96820"/>
                </a:lnTo>
                <a:lnTo>
                  <a:pt x="29288" y="103122"/>
                </a:lnTo>
                <a:lnTo>
                  <a:pt x="30638" y="109468"/>
                </a:lnTo>
                <a:lnTo>
                  <a:pt x="32332" y="115841"/>
                </a:lnTo>
                <a:lnTo>
                  <a:pt x="33461" y="121518"/>
                </a:lnTo>
                <a:lnTo>
                  <a:pt x="34213" y="126733"/>
                </a:lnTo>
                <a:lnTo>
                  <a:pt x="34715" y="131637"/>
                </a:lnTo>
                <a:lnTo>
                  <a:pt x="35050" y="137050"/>
                </a:lnTo>
                <a:lnTo>
                  <a:pt x="35421" y="148779"/>
                </a:lnTo>
                <a:lnTo>
                  <a:pt x="36314" y="154193"/>
                </a:lnTo>
                <a:lnTo>
                  <a:pt x="37703" y="159231"/>
                </a:lnTo>
                <a:lnTo>
                  <a:pt x="39423" y="164018"/>
                </a:lnTo>
                <a:lnTo>
                  <a:pt x="40569" y="167924"/>
                </a:lnTo>
                <a:lnTo>
                  <a:pt x="41334" y="171242"/>
                </a:lnTo>
                <a:lnTo>
                  <a:pt x="42183" y="176835"/>
                </a:lnTo>
                <a:lnTo>
                  <a:pt x="42561" y="181701"/>
                </a:lnTo>
                <a:lnTo>
                  <a:pt x="43455" y="183999"/>
                </a:lnTo>
                <a:lnTo>
                  <a:pt x="44845" y="186245"/>
                </a:lnTo>
                <a:lnTo>
                  <a:pt x="50006" y="192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524"/>
          <p:cNvSpPr/>
          <p:nvPr/>
        </p:nvSpPr>
        <p:spPr>
          <a:xfrm>
            <a:off x="3451424" y="3497681"/>
            <a:ext cx="155052" cy="109199"/>
          </a:xfrm>
          <a:custGeom>
            <a:avLst/>
            <a:gdLst/>
            <a:ahLst/>
            <a:cxnLst/>
            <a:rect l="0" t="0" r="0" b="0"/>
            <a:pathLst>
              <a:path w="155052" h="109199">
                <a:moveTo>
                  <a:pt x="6151" y="38475"/>
                </a:moveTo>
                <a:lnTo>
                  <a:pt x="2358" y="38475"/>
                </a:lnTo>
                <a:lnTo>
                  <a:pt x="1241" y="37761"/>
                </a:lnTo>
                <a:lnTo>
                  <a:pt x="496" y="36570"/>
                </a:lnTo>
                <a:lnTo>
                  <a:pt x="0" y="35062"/>
                </a:lnTo>
                <a:lnTo>
                  <a:pt x="462" y="34056"/>
                </a:lnTo>
                <a:lnTo>
                  <a:pt x="1565" y="33386"/>
                </a:lnTo>
                <a:lnTo>
                  <a:pt x="3093" y="32939"/>
                </a:lnTo>
                <a:lnTo>
                  <a:pt x="4112" y="31927"/>
                </a:lnTo>
                <a:lnTo>
                  <a:pt x="4792" y="30538"/>
                </a:lnTo>
                <a:lnTo>
                  <a:pt x="5245" y="28897"/>
                </a:lnTo>
                <a:lnTo>
                  <a:pt x="11103" y="25660"/>
                </a:lnTo>
                <a:lnTo>
                  <a:pt x="20565" y="21360"/>
                </a:lnTo>
                <a:lnTo>
                  <a:pt x="32429" y="16349"/>
                </a:lnTo>
                <a:lnTo>
                  <a:pt x="41925" y="13008"/>
                </a:lnTo>
                <a:lnTo>
                  <a:pt x="49844" y="10782"/>
                </a:lnTo>
                <a:lnTo>
                  <a:pt x="56711" y="9297"/>
                </a:lnTo>
                <a:lnTo>
                  <a:pt x="62876" y="7593"/>
                </a:lnTo>
                <a:lnTo>
                  <a:pt x="68574" y="5742"/>
                </a:lnTo>
                <a:lnTo>
                  <a:pt x="73960" y="3794"/>
                </a:lnTo>
                <a:lnTo>
                  <a:pt x="78344" y="2496"/>
                </a:lnTo>
                <a:lnTo>
                  <a:pt x="82061" y="1630"/>
                </a:lnTo>
                <a:lnTo>
                  <a:pt x="85332" y="1053"/>
                </a:lnTo>
                <a:lnTo>
                  <a:pt x="89101" y="668"/>
                </a:lnTo>
                <a:lnTo>
                  <a:pt x="93201" y="412"/>
                </a:lnTo>
                <a:lnTo>
                  <a:pt x="97522" y="241"/>
                </a:lnTo>
                <a:lnTo>
                  <a:pt x="106556" y="51"/>
                </a:lnTo>
                <a:lnTo>
                  <a:pt x="111187" y="0"/>
                </a:lnTo>
                <a:lnTo>
                  <a:pt x="115069" y="681"/>
                </a:lnTo>
                <a:lnTo>
                  <a:pt x="118450" y="1848"/>
                </a:lnTo>
                <a:lnTo>
                  <a:pt x="121498" y="3342"/>
                </a:lnTo>
                <a:lnTo>
                  <a:pt x="124324" y="4337"/>
                </a:lnTo>
                <a:lnTo>
                  <a:pt x="127002" y="5001"/>
                </a:lnTo>
                <a:lnTo>
                  <a:pt x="129581" y="5443"/>
                </a:lnTo>
                <a:lnTo>
                  <a:pt x="132093" y="6452"/>
                </a:lnTo>
                <a:lnTo>
                  <a:pt x="134562" y="7840"/>
                </a:lnTo>
                <a:lnTo>
                  <a:pt x="137002" y="9479"/>
                </a:lnTo>
                <a:lnTo>
                  <a:pt x="139423" y="11286"/>
                </a:lnTo>
                <a:lnTo>
                  <a:pt x="141830" y="13205"/>
                </a:lnTo>
                <a:lnTo>
                  <a:pt x="144228" y="15199"/>
                </a:lnTo>
                <a:lnTo>
                  <a:pt x="145828" y="17243"/>
                </a:lnTo>
                <a:lnTo>
                  <a:pt x="146893" y="19319"/>
                </a:lnTo>
                <a:lnTo>
                  <a:pt x="147604" y="21418"/>
                </a:lnTo>
                <a:lnTo>
                  <a:pt x="148872" y="23532"/>
                </a:lnTo>
                <a:lnTo>
                  <a:pt x="150511" y="25655"/>
                </a:lnTo>
                <a:lnTo>
                  <a:pt x="152397" y="27785"/>
                </a:lnTo>
                <a:lnTo>
                  <a:pt x="153654" y="29920"/>
                </a:lnTo>
                <a:lnTo>
                  <a:pt x="154493" y="32057"/>
                </a:lnTo>
                <a:lnTo>
                  <a:pt x="155051" y="34197"/>
                </a:lnTo>
                <a:lnTo>
                  <a:pt x="154630" y="36337"/>
                </a:lnTo>
                <a:lnTo>
                  <a:pt x="153556" y="38478"/>
                </a:lnTo>
                <a:lnTo>
                  <a:pt x="152046" y="40620"/>
                </a:lnTo>
                <a:lnTo>
                  <a:pt x="150245" y="43477"/>
                </a:lnTo>
                <a:lnTo>
                  <a:pt x="146128" y="50461"/>
                </a:lnTo>
                <a:lnTo>
                  <a:pt x="143125" y="54324"/>
                </a:lnTo>
                <a:lnTo>
                  <a:pt x="139536" y="58328"/>
                </a:lnTo>
                <a:lnTo>
                  <a:pt x="135555" y="62426"/>
                </a:lnTo>
                <a:lnTo>
                  <a:pt x="129016" y="68884"/>
                </a:lnTo>
                <a:lnTo>
                  <a:pt x="126161" y="71606"/>
                </a:lnTo>
                <a:lnTo>
                  <a:pt x="122670" y="74136"/>
                </a:lnTo>
                <a:lnTo>
                  <a:pt x="118755" y="76536"/>
                </a:lnTo>
                <a:lnTo>
                  <a:pt x="114558" y="78851"/>
                </a:lnTo>
                <a:lnTo>
                  <a:pt x="110172" y="81109"/>
                </a:lnTo>
                <a:lnTo>
                  <a:pt x="101066" y="85522"/>
                </a:lnTo>
                <a:lnTo>
                  <a:pt x="96415" y="88414"/>
                </a:lnTo>
                <a:lnTo>
                  <a:pt x="91727" y="91770"/>
                </a:lnTo>
                <a:lnTo>
                  <a:pt x="87014" y="95436"/>
                </a:lnTo>
                <a:lnTo>
                  <a:pt x="82284" y="97880"/>
                </a:lnTo>
                <a:lnTo>
                  <a:pt x="77544" y="99510"/>
                </a:lnTo>
                <a:lnTo>
                  <a:pt x="72796" y="100596"/>
                </a:lnTo>
                <a:lnTo>
                  <a:pt x="68043" y="102034"/>
                </a:lnTo>
                <a:lnTo>
                  <a:pt x="63287" y="103708"/>
                </a:lnTo>
                <a:lnTo>
                  <a:pt x="58529" y="105538"/>
                </a:lnTo>
                <a:lnTo>
                  <a:pt x="54563" y="106758"/>
                </a:lnTo>
                <a:lnTo>
                  <a:pt x="51126" y="107572"/>
                </a:lnTo>
                <a:lnTo>
                  <a:pt x="48040" y="108114"/>
                </a:lnTo>
                <a:lnTo>
                  <a:pt x="45190" y="108475"/>
                </a:lnTo>
                <a:lnTo>
                  <a:pt x="42495" y="108716"/>
                </a:lnTo>
                <a:lnTo>
                  <a:pt x="39905" y="108877"/>
                </a:lnTo>
                <a:lnTo>
                  <a:pt x="37385" y="108984"/>
                </a:lnTo>
                <a:lnTo>
                  <a:pt x="32468" y="109103"/>
                </a:lnTo>
                <a:lnTo>
                  <a:pt x="13574" y="109198"/>
                </a:lnTo>
                <a:lnTo>
                  <a:pt x="13418" y="109198"/>
                </a:lnTo>
                <a:lnTo>
                  <a:pt x="27582" y="1091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525"/>
          <p:cNvSpPr/>
          <p:nvPr/>
        </p:nvSpPr>
        <p:spPr>
          <a:xfrm>
            <a:off x="3643449" y="3459897"/>
            <a:ext cx="164170" cy="120881"/>
          </a:xfrm>
          <a:custGeom>
            <a:avLst/>
            <a:gdLst/>
            <a:ahLst/>
            <a:cxnLst/>
            <a:rect l="0" t="0" r="0" b="0"/>
            <a:pathLst>
              <a:path w="164170" h="120881">
                <a:moveTo>
                  <a:pt x="78444" y="5536"/>
                </a:moveTo>
                <a:lnTo>
                  <a:pt x="78444" y="2123"/>
                </a:lnTo>
                <a:lnTo>
                  <a:pt x="77651" y="1117"/>
                </a:lnTo>
                <a:lnTo>
                  <a:pt x="76328" y="447"/>
                </a:lnTo>
                <a:lnTo>
                  <a:pt x="74652" y="0"/>
                </a:lnTo>
                <a:lnTo>
                  <a:pt x="67979" y="3988"/>
                </a:lnTo>
                <a:lnTo>
                  <a:pt x="57974" y="10933"/>
                </a:lnTo>
                <a:lnTo>
                  <a:pt x="36802" y="26509"/>
                </a:lnTo>
                <a:lnTo>
                  <a:pt x="24747" y="35812"/>
                </a:lnTo>
                <a:lnTo>
                  <a:pt x="20421" y="40007"/>
                </a:lnTo>
                <a:lnTo>
                  <a:pt x="16744" y="44233"/>
                </a:lnTo>
                <a:lnTo>
                  <a:pt x="13498" y="48479"/>
                </a:lnTo>
                <a:lnTo>
                  <a:pt x="10541" y="52738"/>
                </a:lnTo>
                <a:lnTo>
                  <a:pt x="7775" y="57007"/>
                </a:lnTo>
                <a:lnTo>
                  <a:pt x="5137" y="61281"/>
                </a:lnTo>
                <a:lnTo>
                  <a:pt x="3379" y="65559"/>
                </a:lnTo>
                <a:lnTo>
                  <a:pt x="2207" y="69840"/>
                </a:lnTo>
                <a:lnTo>
                  <a:pt x="1426" y="74123"/>
                </a:lnTo>
                <a:lnTo>
                  <a:pt x="905" y="77692"/>
                </a:lnTo>
                <a:lnTo>
                  <a:pt x="558" y="80786"/>
                </a:lnTo>
                <a:lnTo>
                  <a:pt x="326" y="83564"/>
                </a:lnTo>
                <a:lnTo>
                  <a:pt x="172" y="86843"/>
                </a:lnTo>
                <a:lnTo>
                  <a:pt x="0" y="94298"/>
                </a:lnTo>
                <a:lnTo>
                  <a:pt x="748" y="97572"/>
                </a:lnTo>
                <a:lnTo>
                  <a:pt x="2041" y="100469"/>
                </a:lnTo>
                <a:lnTo>
                  <a:pt x="3696" y="103114"/>
                </a:lnTo>
                <a:lnTo>
                  <a:pt x="5593" y="105592"/>
                </a:lnTo>
                <a:lnTo>
                  <a:pt x="7652" y="107959"/>
                </a:lnTo>
                <a:lnTo>
                  <a:pt x="9818" y="110250"/>
                </a:lnTo>
                <a:lnTo>
                  <a:pt x="12850" y="112493"/>
                </a:lnTo>
                <a:lnTo>
                  <a:pt x="16458" y="114703"/>
                </a:lnTo>
                <a:lnTo>
                  <a:pt x="20452" y="116890"/>
                </a:lnTo>
                <a:lnTo>
                  <a:pt x="23908" y="118348"/>
                </a:lnTo>
                <a:lnTo>
                  <a:pt x="27006" y="119320"/>
                </a:lnTo>
                <a:lnTo>
                  <a:pt x="29864" y="119968"/>
                </a:lnTo>
                <a:lnTo>
                  <a:pt x="32564" y="120400"/>
                </a:lnTo>
                <a:lnTo>
                  <a:pt x="37680" y="120880"/>
                </a:lnTo>
                <a:lnTo>
                  <a:pt x="40950" y="120294"/>
                </a:lnTo>
                <a:lnTo>
                  <a:pt x="44716" y="119189"/>
                </a:lnTo>
                <a:lnTo>
                  <a:pt x="48815" y="117738"/>
                </a:lnTo>
                <a:lnTo>
                  <a:pt x="52342" y="116056"/>
                </a:lnTo>
                <a:lnTo>
                  <a:pt x="55487" y="114220"/>
                </a:lnTo>
                <a:lnTo>
                  <a:pt x="58376" y="112282"/>
                </a:lnTo>
                <a:lnTo>
                  <a:pt x="61097" y="109561"/>
                </a:lnTo>
                <a:lnTo>
                  <a:pt x="63705" y="106319"/>
                </a:lnTo>
                <a:lnTo>
                  <a:pt x="66237" y="102728"/>
                </a:lnTo>
                <a:lnTo>
                  <a:pt x="69512" y="98906"/>
                </a:lnTo>
                <a:lnTo>
                  <a:pt x="73283" y="94929"/>
                </a:lnTo>
                <a:lnTo>
                  <a:pt x="77385" y="90848"/>
                </a:lnTo>
                <a:lnTo>
                  <a:pt x="80913" y="86700"/>
                </a:lnTo>
                <a:lnTo>
                  <a:pt x="84059" y="82505"/>
                </a:lnTo>
                <a:lnTo>
                  <a:pt x="86950" y="78280"/>
                </a:lnTo>
                <a:lnTo>
                  <a:pt x="89671" y="74034"/>
                </a:lnTo>
                <a:lnTo>
                  <a:pt x="94811" y="65507"/>
                </a:lnTo>
                <a:lnTo>
                  <a:pt x="102167" y="52674"/>
                </a:lnTo>
                <a:lnTo>
                  <a:pt x="103785" y="49105"/>
                </a:lnTo>
                <a:lnTo>
                  <a:pt x="104863" y="46012"/>
                </a:lnTo>
                <a:lnTo>
                  <a:pt x="105582" y="43236"/>
                </a:lnTo>
                <a:lnTo>
                  <a:pt x="106854" y="39956"/>
                </a:lnTo>
                <a:lnTo>
                  <a:pt x="108497" y="36340"/>
                </a:lnTo>
                <a:lnTo>
                  <a:pt x="113044" y="27099"/>
                </a:lnTo>
                <a:lnTo>
                  <a:pt x="113665" y="23930"/>
                </a:lnTo>
                <a:lnTo>
                  <a:pt x="113832" y="22085"/>
                </a:lnTo>
                <a:lnTo>
                  <a:pt x="113148" y="20854"/>
                </a:lnTo>
                <a:lnTo>
                  <a:pt x="111899" y="20035"/>
                </a:lnTo>
                <a:lnTo>
                  <a:pt x="107305" y="18491"/>
                </a:lnTo>
                <a:lnTo>
                  <a:pt x="107104" y="21836"/>
                </a:lnTo>
                <a:lnTo>
                  <a:pt x="107044" y="23938"/>
                </a:lnTo>
                <a:lnTo>
                  <a:pt x="109147" y="26335"/>
                </a:lnTo>
                <a:lnTo>
                  <a:pt x="110819" y="27974"/>
                </a:lnTo>
                <a:lnTo>
                  <a:pt x="111934" y="30496"/>
                </a:lnTo>
                <a:lnTo>
                  <a:pt x="112677" y="33606"/>
                </a:lnTo>
                <a:lnTo>
                  <a:pt x="113172" y="37108"/>
                </a:lnTo>
                <a:lnTo>
                  <a:pt x="114296" y="40157"/>
                </a:lnTo>
                <a:lnTo>
                  <a:pt x="115840" y="42904"/>
                </a:lnTo>
                <a:lnTo>
                  <a:pt x="117662" y="45449"/>
                </a:lnTo>
                <a:lnTo>
                  <a:pt x="118877" y="48576"/>
                </a:lnTo>
                <a:lnTo>
                  <a:pt x="119687" y="52089"/>
                </a:lnTo>
                <a:lnTo>
                  <a:pt x="120227" y="55859"/>
                </a:lnTo>
                <a:lnTo>
                  <a:pt x="121380" y="59801"/>
                </a:lnTo>
                <a:lnTo>
                  <a:pt x="122943" y="63858"/>
                </a:lnTo>
                <a:lnTo>
                  <a:pt x="124779" y="67992"/>
                </a:lnTo>
                <a:lnTo>
                  <a:pt x="126003" y="71462"/>
                </a:lnTo>
                <a:lnTo>
                  <a:pt x="126819" y="74490"/>
                </a:lnTo>
                <a:lnTo>
                  <a:pt x="127363" y="77223"/>
                </a:lnTo>
                <a:lnTo>
                  <a:pt x="129313" y="79759"/>
                </a:lnTo>
                <a:lnTo>
                  <a:pt x="132200" y="82164"/>
                </a:lnTo>
                <a:lnTo>
                  <a:pt x="135713" y="84482"/>
                </a:lnTo>
                <a:lnTo>
                  <a:pt x="138055" y="87456"/>
                </a:lnTo>
                <a:lnTo>
                  <a:pt x="139616" y="90868"/>
                </a:lnTo>
                <a:lnTo>
                  <a:pt x="140656" y="94570"/>
                </a:lnTo>
                <a:lnTo>
                  <a:pt x="142144" y="97039"/>
                </a:lnTo>
                <a:lnTo>
                  <a:pt x="143929" y="98685"/>
                </a:lnTo>
                <a:lnTo>
                  <a:pt x="148824" y="101228"/>
                </a:lnTo>
                <a:lnTo>
                  <a:pt x="164169" y="1084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807618" y="3574732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527"/>
          <p:cNvSpPr/>
          <p:nvPr/>
        </p:nvSpPr>
        <p:spPr>
          <a:xfrm>
            <a:off x="3851672" y="3420427"/>
            <a:ext cx="105927" cy="147877"/>
          </a:xfrm>
          <a:custGeom>
            <a:avLst/>
            <a:gdLst/>
            <a:ahLst/>
            <a:cxnLst/>
            <a:rect l="0" t="0" r="0" b="0"/>
            <a:pathLst>
              <a:path w="105927" h="147877">
                <a:moveTo>
                  <a:pt x="48815" y="0"/>
                </a:moveTo>
                <a:lnTo>
                  <a:pt x="45023" y="3413"/>
                </a:lnTo>
                <a:lnTo>
                  <a:pt x="34695" y="14614"/>
                </a:lnTo>
                <a:lnTo>
                  <a:pt x="27495" y="22601"/>
                </a:lnTo>
                <a:lnTo>
                  <a:pt x="21902" y="29355"/>
                </a:lnTo>
                <a:lnTo>
                  <a:pt x="17379" y="35286"/>
                </a:lnTo>
                <a:lnTo>
                  <a:pt x="13570" y="40669"/>
                </a:lnTo>
                <a:lnTo>
                  <a:pt x="11031" y="44972"/>
                </a:lnTo>
                <a:lnTo>
                  <a:pt x="9338" y="48555"/>
                </a:lnTo>
                <a:lnTo>
                  <a:pt x="8209" y="51658"/>
                </a:lnTo>
                <a:lnTo>
                  <a:pt x="6663" y="54441"/>
                </a:lnTo>
                <a:lnTo>
                  <a:pt x="4839" y="57011"/>
                </a:lnTo>
                <a:lnTo>
                  <a:pt x="0" y="62855"/>
                </a:lnTo>
                <a:lnTo>
                  <a:pt x="397" y="64049"/>
                </a:lnTo>
                <a:lnTo>
                  <a:pt x="2954" y="67281"/>
                </a:lnTo>
                <a:lnTo>
                  <a:pt x="5064" y="69703"/>
                </a:lnTo>
                <a:lnTo>
                  <a:pt x="5558" y="72175"/>
                </a:lnTo>
                <a:lnTo>
                  <a:pt x="5689" y="73834"/>
                </a:lnTo>
                <a:lnTo>
                  <a:pt x="6571" y="74941"/>
                </a:lnTo>
                <a:lnTo>
                  <a:pt x="7952" y="75678"/>
                </a:lnTo>
                <a:lnTo>
                  <a:pt x="9667" y="76170"/>
                </a:lnTo>
                <a:lnTo>
                  <a:pt x="11604" y="75782"/>
                </a:lnTo>
                <a:lnTo>
                  <a:pt x="13689" y="74811"/>
                </a:lnTo>
                <a:lnTo>
                  <a:pt x="15872" y="73448"/>
                </a:lnTo>
                <a:lnTo>
                  <a:pt x="18916" y="72540"/>
                </a:lnTo>
                <a:lnTo>
                  <a:pt x="22532" y="71934"/>
                </a:lnTo>
                <a:lnTo>
                  <a:pt x="26531" y="71531"/>
                </a:lnTo>
                <a:lnTo>
                  <a:pt x="29990" y="71262"/>
                </a:lnTo>
                <a:lnTo>
                  <a:pt x="33090" y="71082"/>
                </a:lnTo>
                <a:lnTo>
                  <a:pt x="35950" y="70962"/>
                </a:lnTo>
                <a:lnTo>
                  <a:pt x="39445" y="70168"/>
                </a:lnTo>
                <a:lnTo>
                  <a:pt x="43362" y="68925"/>
                </a:lnTo>
                <a:lnTo>
                  <a:pt x="47561" y="67381"/>
                </a:lnTo>
                <a:lnTo>
                  <a:pt x="51948" y="66352"/>
                </a:lnTo>
                <a:lnTo>
                  <a:pt x="56460" y="65666"/>
                </a:lnTo>
                <a:lnTo>
                  <a:pt x="61056" y="65209"/>
                </a:lnTo>
                <a:lnTo>
                  <a:pt x="64913" y="64904"/>
                </a:lnTo>
                <a:lnTo>
                  <a:pt x="68278" y="64700"/>
                </a:lnTo>
                <a:lnTo>
                  <a:pt x="71315" y="64565"/>
                </a:lnTo>
                <a:lnTo>
                  <a:pt x="78924" y="64414"/>
                </a:lnTo>
                <a:lnTo>
                  <a:pt x="83175" y="64374"/>
                </a:lnTo>
                <a:lnTo>
                  <a:pt x="86803" y="65062"/>
                </a:lnTo>
                <a:lnTo>
                  <a:pt x="90015" y="66234"/>
                </a:lnTo>
                <a:lnTo>
                  <a:pt x="92951" y="67731"/>
                </a:lnTo>
                <a:lnTo>
                  <a:pt x="95701" y="69443"/>
                </a:lnTo>
                <a:lnTo>
                  <a:pt x="98329" y="71299"/>
                </a:lnTo>
                <a:lnTo>
                  <a:pt x="100874" y="73250"/>
                </a:lnTo>
                <a:lnTo>
                  <a:pt x="102571" y="75265"/>
                </a:lnTo>
                <a:lnTo>
                  <a:pt x="104457" y="79409"/>
                </a:lnTo>
                <a:lnTo>
                  <a:pt x="105295" y="83632"/>
                </a:lnTo>
                <a:lnTo>
                  <a:pt x="105518" y="85759"/>
                </a:lnTo>
                <a:lnTo>
                  <a:pt x="105667" y="88605"/>
                </a:lnTo>
                <a:lnTo>
                  <a:pt x="105832" y="95577"/>
                </a:lnTo>
                <a:lnTo>
                  <a:pt x="105926" y="107535"/>
                </a:lnTo>
                <a:lnTo>
                  <a:pt x="105146" y="110981"/>
                </a:lnTo>
                <a:lnTo>
                  <a:pt x="103831" y="113992"/>
                </a:lnTo>
                <a:lnTo>
                  <a:pt x="102161" y="116714"/>
                </a:lnTo>
                <a:lnTo>
                  <a:pt x="100254" y="119243"/>
                </a:lnTo>
                <a:lnTo>
                  <a:pt x="98189" y="121644"/>
                </a:lnTo>
                <a:lnTo>
                  <a:pt x="96018" y="123958"/>
                </a:lnTo>
                <a:lnTo>
                  <a:pt x="93778" y="126216"/>
                </a:lnTo>
                <a:lnTo>
                  <a:pt x="89171" y="130629"/>
                </a:lnTo>
                <a:lnTo>
                  <a:pt x="87626" y="132806"/>
                </a:lnTo>
                <a:lnTo>
                  <a:pt x="85908" y="137130"/>
                </a:lnTo>
                <a:lnTo>
                  <a:pt x="83028" y="141433"/>
                </a:lnTo>
                <a:lnTo>
                  <a:pt x="78503" y="146603"/>
                </a:lnTo>
                <a:lnTo>
                  <a:pt x="77339" y="147027"/>
                </a:lnTo>
                <a:lnTo>
                  <a:pt x="75768" y="147310"/>
                </a:lnTo>
                <a:lnTo>
                  <a:pt x="70246" y="1478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528"/>
          <p:cNvSpPr/>
          <p:nvPr/>
        </p:nvSpPr>
        <p:spPr>
          <a:xfrm>
            <a:off x="4030564" y="3381851"/>
            <a:ext cx="91248" cy="237887"/>
          </a:xfrm>
          <a:custGeom>
            <a:avLst/>
            <a:gdLst/>
            <a:ahLst/>
            <a:cxnLst/>
            <a:rect l="0" t="0" r="0" b="0"/>
            <a:pathLst>
              <a:path w="91248" h="237887">
                <a:moveTo>
                  <a:pt x="41373" y="0"/>
                </a:moveTo>
                <a:lnTo>
                  <a:pt x="37581" y="3413"/>
                </a:lnTo>
                <a:lnTo>
                  <a:pt x="36464" y="5132"/>
                </a:lnTo>
                <a:lnTo>
                  <a:pt x="34098" y="11681"/>
                </a:lnTo>
                <a:lnTo>
                  <a:pt x="32555" y="14931"/>
                </a:lnTo>
                <a:lnTo>
                  <a:pt x="30731" y="18526"/>
                </a:lnTo>
                <a:lnTo>
                  <a:pt x="27929" y="21638"/>
                </a:lnTo>
                <a:lnTo>
                  <a:pt x="24472" y="24426"/>
                </a:lnTo>
                <a:lnTo>
                  <a:pt x="20581" y="27000"/>
                </a:lnTo>
                <a:lnTo>
                  <a:pt x="17193" y="30144"/>
                </a:lnTo>
                <a:lnTo>
                  <a:pt x="14141" y="33669"/>
                </a:lnTo>
                <a:lnTo>
                  <a:pt x="11312" y="37448"/>
                </a:lnTo>
                <a:lnTo>
                  <a:pt x="8632" y="41396"/>
                </a:lnTo>
                <a:lnTo>
                  <a:pt x="6052" y="45456"/>
                </a:lnTo>
                <a:lnTo>
                  <a:pt x="3538" y="49592"/>
                </a:lnTo>
                <a:lnTo>
                  <a:pt x="1862" y="55207"/>
                </a:lnTo>
                <a:lnTo>
                  <a:pt x="745" y="61808"/>
                </a:lnTo>
                <a:lnTo>
                  <a:pt x="0" y="69066"/>
                </a:lnTo>
                <a:lnTo>
                  <a:pt x="298" y="73905"/>
                </a:lnTo>
                <a:lnTo>
                  <a:pt x="1289" y="77130"/>
                </a:lnTo>
                <a:lnTo>
                  <a:pt x="2744" y="79281"/>
                </a:lnTo>
                <a:lnTo>
                  <a:pt x="4508" y="80714"/>
                </a:lnTo>
                <a:lnTo>
                  <a:pt x="6478" y="81670"/>
                </a:lnTo>
                <a:lnTo>
                  <a:pt x="8585" y="82307"/>
                </a:lnTo>
                <a:lnTo>
                  <a:pt x="11577" y="82018"/>
                </a:lnTo>
                <a:lnTo>
                  <a:pt x="15159" y="81110"/>
                </a:lnTo>
                <a:lnTo>
                  <a:pt x="19134" y="79791"/>
                </a:lnTo>
                <a:lnTo>
                  <a:pt x="23373" y="78911"/>
                </a:lnTo>
                <a:lnTo>
                  <a:pt x="27785" y="78325"/>
                </a:lnTo>
                <a:lnTo>
                  <a:pt x="32314" y="77934"/>
                </a:lnTo>
                <a:lnTo>
                  <a:pt x="36921" y="77673"/>
                </a:lnTo>
                <a:lnTo>
                  <a:pt x="46274" y="77384"/>
                </a:lnTo>
                <a:lnTo>
                  <a:pt x="56672" y="77221"/>
                </a:lnTo>
                <a:lnTo>
                  <a:pt x="68572" y="77173"/>
                </a:lnTo>
                <a:lnTo>
                  <a:pt x="72206" y="77880"/>
                </a:lnTo>
                <a:lnTo>
                  <a:pt x="75422" y="79067"/>
                </a:lnTo>
                <a:lnTo>
                  <a:pt x="78360" y="80571"/>
                </a:lnTo>
                <a:lnTo>
                  <a:pt x="81112" y="83004"/>
                </a:lnTo>
                <a:lnTo>
                  <a:pt x="83741" y="86054"/>
                </a:lnTo>
                <a:lnTo>
                  <a:pt x="86287" y="89516"/>
                </a:lnTo>
                <a:lnTo>
                  <a:pt x="87984" y="93253"/>
                </a:lnTo>
                <a:lnTo>
                  <a:pt x="89116" y="97173"/>
                </a:lnTo>
                <a:lnTo>
                  <a:pt x="89870" y="101215"/>
                </a:lnTo>
                <a:lnTo>
                  <a:pt x="90373" y="105338"/>
                </a:lnTo>
                <a:lnTo>
                  <a:pt x="90709" y="109516"/>
                </a:lnTo>
                <a:lnTo>
                  <a:pt x="90932" y="113730"/>
                </a:lnTo>
                <a:lnTo>
                  <a:pt x="91181" y="124127"/>
                </a:lnTo>
                <a:lnTo>
                  <a:pt x="91247" y="129900"/>
                </a:lnTo>
                <a:lnTo>
                  <a:pt x="90498" y="135892"/>
                </a:lnTo>
                <a:lnTo>
                  <a:pt x="89204" y="142030"/>
                </a:lnTo>
                <a:lnTo>
                  <a:pt x="81425" y="170692"/>
                </a:lnTo>
                <a:lnTo>
                  <a:pt x="79187" y="178089"/>
                </a:lnTo>
                <a:lnTo>
                  <a:pt x="74583" y="192021"/>
                </a:lnTo>
                <a:lnTo>
                  <a:pt x="72245" y="198023"/>
                </a:lnTo>
                <a:lnTo>
                  <a:pt x="69892" y="203453"/>
                </a:lnTo>
                <a:lnTo>
                  <a:pt x="67529" y="208501"/>
                </a:lnTo>
                <a:lnTo>
                  <a:pt x="65160" y="212581"/>
                </a:lnTo>
                <a:lnTo>
                  <a:pt x="62788" y="216016"/>
                </a:lnTo>
                <a:lnTo>
                  <a:pt x="60412" y="219020"/>
                </a:lnTo>
                <a:lnTo>
                  <a:pt x="57772" y="224262"/>
                </a:lnTo>
                <a:lnTo>
                  <a:pt x="57069" y="226661"/>
                </a:lnTo>
                <a:lnTo>
                  <a:pt x="55805" y="228974"/>
                </a:lnTo>
                <a:lnTo>
                  <a:pt x="54170" y="231230"/>
                </a:lnTo>
                <a:lnTo>
                  <a:pt x="48517" y="2378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529"/>
          <p:cNvSpPr/>
          <p:nvPr/>
        </p:nvSpPr>
        <p:spPr>
          <a:xfrm>
            <a:off x="7379493" y="2096328"/>
            <a:ext cx="171451" cy="308259"/>
          </a:xfrm>
          <a:custGeom>
            <a:avLst/>
            <a:gdLst/>
            <a:ahLst/>
            <a:cxnLst/>
            <a:rect l="0" t="0" r="0" b="0"/>
            <a:pathLst>
              <a:path w="171451" h="308259">
                <a:moveTo>
                  <a:pt x="171450" y="25365"/>
                </a:moveTo>
                <a:lnTo>
                  <a:pt x="167657" y="25365"/>
                </a:lnTo>
                <a:lnTo>
                  <a:pt x="165747" y="24651"/>
                </a:lnTo>
                <a:lnTo>
                  <a:pt x="161507" y="21952"/>
                </a:lnTo>
                <a:lnTo>
                  <a:pt x="160059" y="20232"/>
                </a:lnTo>
                <a:lnTo>
                  <a:pt x="159093" y="18371"/>
                </a:lnTo>
                <a:lnTo>
                  <a:pt x="157543" y="13665"/>
                </a:lnTo>
                <a:lnTo>
                  <a:pt x="153484" y="9437"/>
                </a:lnTo>
                <a:lnTo>
                  <a:pt x="150741" y="7603"/>
                </a:lnTo>
                <a:lnTo>
                  <a:pt x="147325" y="5665"/>
                </a:lnTo>
                <a:lnTo>
                  <a:pt x="143460" y="3659"/>
                </a:lnTo>
                <a:lnTo>
                  <a:pt x="140091" y="2322"/>
                </a:lnTo>
                <a:lnTo>
                  <a:pt x="137050" y="1431"/>
                </a:lnTo>
                <a:lnTo>
                  <a:pt x="134229" y="836"/>
                </a:lnTo>
                <a:lnTo>
                  <a:pt x="128978" y="176"/>
                </a:lnTo>
                <a:lnTo>
                  <a:pt x="126467" y="0"/>
                </a:lnTo>
                <a:lnTo>
                  <a:pt x="123205" y="597"/>
                </a:lnTo>
                <a:lnTo>
                  <a:pt x="119443" y="1709"/>
                </a:lnTo>
                <a:lnTo>
                  <a:pt x="115347" y="3165"/>
                </a:lnTo>
                <a:lnTo>
                  <a:pt x="111030" y="4850"/>
                </a:lnTo>
                <a:lnTo>
                  <a:pt x="101999" y="8628"/>
                </a:lnTo>
                <a:lnTo>
                  <a:pt x="98161" y="10635"/>
                </a:lnTo>
                <a:lnTo>
                  <a:pt x="94810" y="12687"/>
                </a:lnTo>
                <a:lnTo>
                  <a:pt x="91781" y="14770"/>
                </a:lnTo>
                <a:lnTo>
                  <a:pt x="87383" y="16873"/>
                </a:lnTo>
                <a:lnTo>
                  <a:pt x="82067" y="18990"/>
                </a:lnTo>
                <a:lnTo>
                  <a:pt x="76143" y="21115"/>
                </a:lnTo>
                <a:lnTo>
                  <a:pt x="70605" y="23960"/>
                </a:lnTo>
                <a:lnTo>
                  <a:pt x="65327" y="27286"/>
                </a:lnTo>
                <a:lnTo>
                  <a:pt x="60221" y="30932"/>
                </a:lnTo>
                <a:lnTo>
                  <a:pt x="55228" y="34792"/>
                </a:lnTo>
                <a:lnTo>
                  <a:pt x="50313" y="38793"/>
                </a:lnTo>
                <a:lnTo>
                  <a:pt x="45448" y="42890"/>
                </a:lnTo>
                <a:lnTo>
                  <a:pt x="41412" y="47050"/>
                </a:lnTo>
                <a:lnTo>
                  <a:pt x="37926" y="51252"/>
                </a:lnTo>
                <a:lnTo>
                  <a:pt x="22838" y="71674"/>
                </a:lnTo>
                <a:lnTo>
                  <a:pt x="19194" y="76955"/>
                </a:lnTo>
                <a:lnTo>
                  <a:pt x="15971" y="81904"/>
                </a:lnTo>
                <a:lnTo>
                  <a:pt x="13030" y="86632"/>
                </a:lnTo>
                <a:lnTo>
                  <a:pt x="10274" y="91927"/>
                </a:lnTo>
                <a:lnTo>
                  <a:pt x="7642" y="97601"/>
                </a:lnTo>
                <a:lnTo>
                  <a:pt x="5096" y="103526"/>
                </a:lnTo>
                <a:lnTo>
                  <a:pt x="3397" y="109619"/>
                </a:lnTo>
                <a:lnTo>
                  <a:pt x="2265" y="115825"/>
                </a:lnTo>
                <a:lnTo>
                  <a:pt x="1510" y="122104"/>
                </a:lnTo>
                <a:lnTo>
                  <a:pt x="1006" y="128434"/>
                </a:lnTo>
                <a:lnTo>
                  <a:pt x="672" y="134798"/>
                </a:lnTo>
                <a:lnTo>
                  <a:pt x="299" y="147583"/>
                </a:lnTo>
                <a:lnTo>
                  <a:pt x="0" y="3082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530"/>
          <p:cNvSpPr/>
          <p:nvPr/>
        </p:nvSpPr>
        <p:spPr>
          <a:xfrm>
            <a:off x="7272337" y="2066066"/>
            <a:ext cx="807245" cy="325626"/>
          </a:xfrm>
          <a:custGeom>
            <a:avLst/>
            <a:gdLst/>
            <a:ahLst/>
            <a:cxnLst/>
            <a:rect l="0" t="0" r="0" b="0"/>
            <a:pathLst>
              <a:path w="807245" h="325626">
                <a:moveTo>
                  <a:pt x="0" y="299944"/>
                </a:moveTo>
                <a:lnTo>
                  <a:pt x="3793" y="296530"/>
                </a:lnTo>
                <a:lnTo>
                  <a:pt x="5704" y="295525"/>
                </a:lnTo>
                <a:lnTo>
                  <a:pt x="24836" y="289272"/>
                </a:lnTo>
                <a:lnTo>
                  <a:pt x="43065" y="285612"/>
                </a:lnTo>
                <a:lnTo>
                  <a:pt x="61443" y="280219"/>
                </a:lnTo>
                <a:lnTo>
                  <a:pt x="84881" y="274097"/>
                </a:lnTo>
                <a:lnTo>
                  <a:pt x="109024" y="265853"/>
                </a:lnTo>
                <a:lnTo>
                  <a:pt x="127829" y="259075"/>
                </a:lnTo>
                <a:lnTo>
                  <a:pt x="149417" y="253681"/>
                </a:lnTo>
                <a:lnTo>
                  <a:pt x="238047" y="233530"/>
                </a:lnTo>
                <a:lnTo>
                  <a:pt x="262885" y="227084"/>
                </a:lnTo>
                <a:lnTo>
                  <a:pt x="286114" y="219221"/>
                </a:lnTo>
                <a:lnTo>
                  <a:pt x="296353" y="217209"/>
                </a:lnTo>
                <a:lnTo>
                  <a:pt x="306713" y="216395"/>
                </a:lnTo>
                <a:lnTo>
                  <a:pt x="297197" y="216365"/>
                </a:lnTo>
                <a:lnTo>
                  <a:pt x="286585" y="219776"/>
                </a:lnTo>
                <a:lnTo>
                  <a:pt x="273386" y="225311"/>
                </a:lnTo>
                <a:lnTo>
                  <a:pt x="259421" y="234888"/>
                </a:lnTo>
                <a:lnTo>
                  <a:pt x="249971" y="242693"/>
                </a:lnTo>
                <a:lnTo>
                  <a:pt x="240480" y="250210"/>
                </a:lnTo>
                <a:lnTo>
                  <a:pt x="227005" y="259173"/>
                </a:lnTo>
                <a:lnTo>
                  <a:pt x="220483" y="266584"/>
                </a:lnTo>
                <a:lnTo>
                  <a:pt x="214939" y="274639"/>
                </a:lnTo>
                <a:lnTo>
                  <a:pt x="209828" y="282982"/>
                </a:lnTo>
                <a:lnTo>
                  <a:pt x="204911" y="291453"/>
                </a:lnTo>
                <a:lnTo>
                  <a:pt x="202196" y="299980"/>
                </a:lnTo>
                <a:lnTo>
                  <a:pt x="200991" y="307818"/>
                </a:lnTo>
                <a:lnTo>
                  <a:pt x="200454" y="313683"/>
                </a:lnTo>
                <a:lnTo>
                  <a:pt x="201105" y="316247"/>
                </a:lnTo>
                <a:lnTo>
                  <a:pt x="203945" y="321001"/>
                </a:lnTo>
                <a:lnTo>
                  <a:pt x="205812" y="322554"/>
                </a:lnTo>
                <a:lnTo>
                  <a:pt x="207852" y="323590"/>
                </a:lnTo>
                <a:lnTo>
                  <a:pt x="212235" y="324740"/>
                </a:lnTo>
                <a:lnTo>
                  <a:pt x="230993" y="325625"/>
                </a:lnTo>
                <a:lnTo>
                  <a:pt x="234164" y="324208"/>
                </a:lnTo>
                <a:lnTo>
                  <a:pt x="245418" y="316103"/>
                </a:lnTo>
                <a:lnTo>
                  <a:pt x="254926" y="308145"/>
                </a:lnTo>
                <a:lnTo>
                  <a:pt x="263055" y="300969"/>
                </a:lnTo>
                <a:lnTo>
                  <a:pt x="269842" y="291113"/>
                </a:lnTo>
                <a:lnTo>
                  <a:pt x="272763" y="285484"/>
                </a:lnTo>
                <a:lnTo>
                  <a:pt x="280243" y="275419"/>
                </a:lnTo>
                <a:lnTo>
                  <a:pt x="288065" y="265470"/>
                </a:lnTo>
                <a:lnTo>
                  <a:pt x="291262" y="259816"/>
                </a:lnTo>
                <a:lnTo>
                  <a:pt x="294187" y="253904"/>
                </a:lnTo>
                <a:lnTo>
                  <a:pt x="299555" y="245430"/>
                </a:lnTo>
                <a:lnTo>
                  <a:pt x="304585" y="238568"/>
                </a:lnTo>
                <a:lnTo>
                  <a:pt x="309467" y="230755"/>
                </a:lnTo>
                <a:lnTo>
                  <a:pt x="316678" y="221738"/>
                </a:lnTo>
                <a:lnTo>
                  <a:pt x="319339" y="216846"/>
                </a:lnTo>
                <a:lnTo>
                  <a:pt x="321344" y="210337"/>
                </a:lnTo>
                <a:lnTo>
                  <a:pt x="321466" y="219521"/>
                </a:lnTo>
                <a:lnTo>
                  <a:pt x="325260" y="252540"/>
                </a:lnTo>
                <a:lnTo>
                  <a:pt x="327172" y="263341"/>
                </a:lnTo>
                <a:lnTo>
                  <a:pt x="329240" y="271970"/>
                </a:lnTo>
                <a:lnTo>
                  <a:pt x="334469" y="289259"/>
                </a:lnTo>
                <a:lnTo>
                  <a:pt x="337300" y="293528"/>
                </a:lnTo>
                <a:lnTo>
                  <a:pt x="339168" y="295666"/>
                </a:lnTo>
                <a:lnTo>
                  <a:pt x="341241" y="299948"/>
                </a:lnTo>
                <a:lnTo>
                  <a:pt x="341795" y="302089"/>
                </a:lnTo>
                <a:lnTo>
                  <a:pt x="342957" y="303517"/>
                </a:lnTo>
                <a:lnTo>
                  <a:pt x="344525" y="304469"/>
                </a:lnTo>
                <a:lnTo>
                  <a:pt x="348385" y="305527"/>
                </a:lnTo>
                <a:lnTo>
                  <a:pt x="352746" y="305997"/>
                </a:lnTo>
                <a:lnTo>
                  <a:pt x="354227" y="305408"/>
                </a:lnTo>
                <a:lnTo>
                  <a:pt x="355213" y="304301"/>
                </a:lnTo>
                <a:lnTo>
                  <a:pt x="355871" y="302848"/>
                </a:lnTo>
                <a:lnTo>
                  <a:pt x="361837" y="295385"/>
                </a:lnTo>
                <a:lnTo>
                  <a:pt x="364386" y="288433"/>
                </a:lnTo>
                <a:lnTo>
                  <a:pt x="367795" y="281493"/>
                </a:lnTo>
                <a:lnTo>
                  <a:pt x="371956" y="271741"/>
                </a:lnTo>
                <a:lnTo>
                  <a:pt x="374177" y="266140"/>
                </a:lnTo>
                <a:lnTo>
                  <a:pt x="380878" y="256106"/>
                </a:lnTo>
                <a:lnTo>
                  <a:pt x="389148" y="246885"/>
                </a:lnTo>
                <a:lnTo>
                  <a:pt x="398114" y="238024"/>
                </a:lnTo>
                <a:lnTo>
                  <a:pt x="408296" y="228416"/>
                </a:lnTo>
                <a:lnTo>
                  <a:pt x="428499" y="210047"/>
                </a:lnTo>
                <a:lnTo>
                  <a:pt x="432380" y="209966"/>
                </a:lnTo>
                <a:lnTo>
                  <a:pt x="434303" y="211384"/>
                </a:lnTo>
                <a:lnTo>
                  <a:pt x="438558" y="216769"/>
                </a:lnTo>
                <a:lnTo>
                  <a:pt x="440976" y="222019"/>
                </a:lnTo>
                <a:lnTo>
                  <a:pt x="442846" y="227449"/>
                </a:lnTo>
                <a:lnTo>
                  <a:pt x="446323" y="234624"/>
                </a:lnTo>
                <a:lnTo>
                  <a:pt x="452742" y="243284"/>
                </a:lnTo>
                <a:lnTo>
                  <a:pt x="457336" y="249996"/>
                </a:lnTo>
                <a:lnTo>
                  <a:pt x="464384" y="259903"/>
                </a:lnTo>
                <a:lnTo>
                  <a:pt x="473877" y="269651"/>
                </a:lnTo>
                <a:lnTo>
                  <a:pt x="481016" y="276284"/>
                </a:lnTo>
                <a:lnTo>
                  <a:pt x="484189" y="277741"/>
                </a:lnTo>
                <a:lnTo>
                  <a:pt x="491949" y="279360"/>
                </a:lnTo>
                <a:lnTo>
                  <a:pt x="513087" y="280542"/>
                </a:lnTo>
                <a:lnTo>
                  <a:pt x="534172" y="273796"/>
                </a:lnTo>
                <a:lnTo>
                  <a:pt x="552944" y="266161"/>
                </a:lnTo>
                <a:lnTo>
                  <a:pt x="563518" y="259688"/>
                </a:lnTo>
                <a:lnTo>
                  <a:pt x="573508" y="252048"/>
                </a:lnTo>
                <a:lnTo>
                  <a:pt x="583240" y="243891"/>
                </a:lnTo>
                <a:lnTo>
                  <a:pt x="602424" y="227012"/>
                </a:lnTo>
                <a:lnTo>
                  <a:pt x="611967" y="218476"/>
                </a:lnTo>
                <a:lnTo>
                  <a:pt x="616734" y="213485"/>
                </a:lnTo>
                <a:lnTo>
                  <a:pt x="621500" y="208014"/>
                </a:lnTo>
                <a:lnTo>
                  <a:pt x="626265" y="202224"/>
                </a:lnTo>
                <a:lnTo>
                  <a:pt x="631029" y="196935"/>
                </a:lnTo>
                <a:lnTo>
                  <a:pt x="640555" y="187249"/>
                </a:lnTo>
                <a:lnTo>
                  <a:pt x="645318" y="181951"/>
                </a:lnTo>
                <a:lnTo>
                  <a:pt x="650081" y="176277"/>
                </a:lnTo>
                <a:lnTo>
                  <a:pt x="659605" y="164256"/>
                </a:lnTo>
                <a:lnTo>
                  <a:pt x="669130" y="151770"/>
                </a:lnTo>
                <a:lnTo>
                  <a:pt x="673101" y="145440"/>
                </a:lnTo>
                <a:lnTo>
                  <a:pt x="676540" y="139077"/>
                </a:lnTo>
                <a:lnTo>
                  <a:pt x="679626" y="132692"/>
                </a:lnTo>
                <a:lnTo>
                  <a:pt x="682478" y="126292"/>
                </a:lnTo>
                <a:lnTo>
                  <a:pt x="687763" y="113466"/>
                </a:lnTo>
                <a:lnTo>
                  <a:pt x="691077" y="106330"/>
                </a:lnTo>
                <a:lnTo>
                  <a:pt x="694874" y="98716"/>
                </a:lnTo>
                <a:lnTo>
                  <a:pt x="698994" y="90783"/>
                </a:lnTo>
                <a:lnTo>
                  <a:pt x="701739" y="84065"/>
                </a:lnTo>
                <a:lnTo>
                  <a:pt x="703570" y="78158"/>
                </a:lnTo>
                <a:lnTo>
                  <a:pt x="704790" y="72790"/>
                </a:lnTo>
                <a:lnTo>
                  <a:pt x="705604" y="67069"/>
                </a:lnTo>
                <a:lnTo>
                  <a:pt x="706146" y="61112"/>
                </a:lnTo>
                <a:lnTo>
                  <a:pt x="706749" y="49493"/>
                </a:lnTo>
                <a:lnTo>
                  <a:pt x="707017" y="39566"/>
                </a:lnTo>
                <a:lnTo>
                  <a:pt x="705020" y="30391"/>
                </a:lnTo>
                <a:lnTo>
                  <a:pt x="701486" y="22266"/>
                </a:lnTo>
                <a:lnTo>
                  <a:pt x="697270" y="16273"/>
                </a:lnTo>
                <a:lnTo>
                  <a:pt x="680050" y="9323"/>
                </a:lnTo>
                <a:lnTo>
                  <a:pt x="658638" y="2901"/>
                </a:lnTo>
                <a:lnTo>
                  <a:pt x="646476" y="47"/>
                </a:lnTo>
                <a:lnTo>
                  <a:pt x="641328" y="0"/>
                </a:lnTo>
                <a:lnTo>
                  <a:pt x="631374" y="1853"/>
                </a:lnTo>
                <a:lnTo>
                  <a:pt x="627291" y="4061"/>
                </a:lnTo>
                <a:lnTo>
                  <a:pt x="617752" y="13282"/>
                </a:lnTo>
                <a:lnTo>
                  <a:pt x="609105" y="22284"/>
                </a:lnTo>
                <a:lnTo>
                  <a:pt x="601178" y="32235"/>
                </a:lnTo>
                <a:lnTo>
                  <a:pt x="594480" y="41897"/>
                </a:lnTo>
                <a:lnTo>
                  <a:pt x="588857" y="51668"/>
                </a:lnTo>
                <a:lnTo>
                  <a:pt x="586246" y="57274"/>
                </a:lnTo>
                <a:lnTo>
                  <a:pt x="583712" y="63155"/>
                </a:lnTo>
                <a:lnTo>
                  <a:pt x="582023" y="68504"/>
                </a:lnTo>
                <a:lnTo>
                  <a:pt x="580145" y="78257"/>
                </a:lnTo>
                <a:lnTo>
                  <a:pt x="578851" y="83573"/>
                </a:lnTo>
                <a:lnTo>
                  <a:pt x="577194" y="89259"/>
                </a:lnTo>
                <a:lnTo>
                  <a:pt x="575296" y="95194"/>
                </a:lnTo>
                <a:lnTo>
                  <a:pt x="574031" y="101293"/>
                </a:lnTo>
                <a:lnTo>
                  <a:pt x="573187" y="107502"/>
                </a:lnTo>
                <a:lnTo>
                  <a:pt x="572625" y="113785"/>
                </a:lnTo>
                <a:lnTo>
                  <a:pt x="572250" y="120117"/>
                </a:lnTo>
                <a:lnTo>
                  <a:pt x="571833" y="132867"/>
                </a:lnTo>
                <a:lnTo>
                  <a:pt x="572515" y="139267"/>
                </a:lnTo>
                <a:lnTo>
                  <a:pt x="573765" y="145677"/>
                </a:lnTo>
                <a:lnTo>
                  <a:pt x="575391" y="152094"/>
                </a:lnTo>
                <a:lnTo>
                  <a:pt x="577269" y="157800"/>
                </a:lnTo>
                <a:lnTo>
                  <a:pt x="581473" y="167951"/>
                </a:lnTo>
                <a:lnTo>
                  <a:pt x="585986" y="179129"/>
                </a:lnTo>
                <a:lnTo>
                  <a:pt x="588301" y="185111"/>
                </a:lnTo>
                <a:lnTo>
                  <a:pt x="591432" y="190527"/>
                </a:lnTo>
                <a:lnTo>
                  <a:pt x="599144" y="200355"/>
                </a:lnTo>
                <a:lnTo>
                  <a:pt x="607863" y="209486"/>
                </a:lnTo>
                <a:lnTo>
                  <a:pt x="616237" y="217592"/>
                </a:lnTo>
                <a:lnTo>
                  <a:pt x="626207" y="226886"/>
                </a:lnTo>
                <a:lnTo>
                  <a:pt x="634443" y="234374"/>
                </a:lnTo>
                <a:lnTo>
                  <a:pt x="648005" y="243209"/>
                </a:lnTo>
                <a:lnTo>
                  <a:pt x="657361" y="246153"/>
                </a:lnTo>
                <a:lnTo>
                  <a:pt x="680094" y="251457"/>
                </a:lnTo>
                <a:lnTo>
                  <a:pt x="701812" y="254250"/>
                </a:lnTo>
                <a:lnTo>
                  <a:pt x="711702" y="254632"/>
                </a:lnTo>
                <a:lnTo>
                  <a:pt x="721389" y="252897"/>
                </a:lnTo>
                <a:lnTo>
                  <a:pt x="745314" y="243954"/>
                </a:lnTo>
                <a:lnTo>
                  <a:pt x="758820" y="237713"/>
                </a:lnTo>
                <a:lnTo>
                  <a:pt x="773013" y="229205"/>
                </a:lnTo>
                <a:lnTo>
                  <a:pt x="777280" y="227067"/>
                </a:lnTo>
                <a:lnTo>
                  <a:pt x="784137" y="220882"/>
                </a:lnTo>
                <a:lnTo>
                  <a:pt x="792460" y="211272"/>
                </a:lnTo>
                <a:lnTo>
                  <a:pt x="799953" y="203900"/>
                </a:lnTo>
                <a:lnTo>
                  <a:pt x="807244" y="19707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531"/>
          <p:cNvSpPr/>
          <p:nvPr/>
        </p:nvSpPr>
        <p:spPr>
          <a:xfrm>
            <a:off x="7715336" y="2128123"/>
            <a:ext cx="57065" cy="25718"/>
          </a:xfrm>
          <a:custGeom>
            <a:avLst/>
            <a:gdLst/>
            <a:ahLst/>
            <a:cxnLst/>
            <a:rect l="0" t="0" r="0" b="0"/>
            <a:pathLst>
              <a:path w="57065" h="25718">
                <a:moveTo>
                  <a:pt x="7057" y="25717"/>
                </a:moveTo>
                <a:lnTo>
                  <a:pt x="208" y="25717"/>
                </a:lnTo>
                <a:lnTo>
                  <a:pt x="110" y="25003"/>
                </a:lnTo>
                <a:lnTo>
                  <a:pt x="44" y="23812"/>
                </a:lnTo>
                <a:lnTo>
                  <a:pt x="0" y="22304"/>
                </a:lnTo>
                <a:lnTo>
                  <a:pt x="765" y="21299"/>
                </a:lnTo>
                <a:lnTo>
                  <a:pt x="2069" y="20628"/>
                </a:lnTo>
                <a:lnTo>
                  <a:pt x="3733" y="20182"/>
                </a:lnTo>
                <a:lnTo>
                  <a:pt x="4840" y="19169"/>
                </a:lnTo>
                <a:lnTo>
                  <a:pt x="5579" y="17780"/>
                </a:lnTo>
                <a:lnTo>
                  <a:pt x="6072" y="16139"/>
                </a:lnTo>
                <a:lnTo>
                  <a:pt x="7987" y="15046"/>
                </a:lnTo>
                <a:lnTo>
                  <a:pt x="10852" y="14317"/>
                </a:lnTo>
                <a:lnTo>
                  <a:pt x="14350" y="13831"/>
                </a:lnTo>
                <a:lnTo>
                  <a:pt x="17475" y="12792"/>
                </a:lnTo>
                <a:lnTo>
                  <a:pt x="20353" y="11386"/>
                </a:lnTo>
                <a:lnTo>
                  <a:pt x="23064" y="9734"/>
                </a:lnTo>
                <a:lnTo>
                  <a:pt x="25666" y="7918"/>
                </a:lnTo>
                <a:lnTo>
                  <a:pt x="28195" y="5993"/>
                </a:lnTo>
                <a:lnTo>
                  <a:pt x="30674" y="3995"/>
                </a:lnTo>
                <a:lnTo>
                  <a:pt x="33121" y="2663"/>
                </a:lnTo>
                <a:lnTo>
                  <a:pt x="35545" y="1775"/>
                </a:lnTo>
                <a:lnTo>
                  <a:pt x="37955" y="1184"/>
                </a:lnTo>
                <a:lnTo>
                  <a:pt x="40356" y="789"/>
                </a:lnTo>
                <a:lnTo>
                  <a:pt x="42750" y="526"/>
                </a:lnTo>
                <a:lnTo>
                  <a:pt x="45140" y="350"/>
                </a:lnTo>
                <a:lnTo>
                  <a:pt x="47527" y="234"/>
                </a:lnTo>
                <a:lnTo>
                  <a:pt x="5706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the inverse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Determine if it is one-to-one</a:t>
            </a:r>
          </a:p>
          <a:p>
            <a:pPr eaLnBrk="1" hangingPunct="1"/>
            <a:r>
              <a:rPr lang="en-US" dirty="0" smtClean="0"/>
              <a:t>Rewrite f(x) as </a:t>
            </a:r>
            <a:r>
              <a:rPr lang="en-US" dirty="0" smtClean="0"/>
              <a:t>y</a:t>
            </a:r>
          </a:p>
          <a:p>
            <a:pPr eaLnBrk="1" hangingPunct="1"/>
            <a:r>
              <a:rPr lang="en-US" dirty="0" smtClean="0"/>
              <a:t>Switch x and y</a:t>
            </a:r>
            <a:endParaRPr lang="en-US" dirty="0" smtClean="0"/>
          </a:p>
          <a:p>
            <a:pPr eaLnBrk="1" hangingPunct="1"/>
            <a:r>
              <a:rPr lang="en-US" dirty="0" smtClean="0"/>
              <a:t>Solve for </a:t>
            </a:r>
            <a:r>
              <a:rPr lang="en-US" dirty="0" smtClean="0"/>
              <a:t>y</a:t>
            </a:r>
            <a:endParaRPr lang="en-US" dirty="0" smtClean="0"/>
          </a:p>
          <a:p>
            <a:pPr eaLnBrk="1" hangingPunct="1"/>
            <a:r>
              <a:rPr lang="en-US" dirty="0" smtClean="0"/>
              <a:t>Rewrite </a:t>
            </a:r>
            <a:r>
              <a:rPr lang="en-US" dirty="0" smtClean="0"/>
              <a:t>y = </a:t>
            </a:r>
            <a:r>
              <a:rPr lang="en-US" dirty="0" smtClean="0"/>
              <a:t>as f</a:t>
            </a:r>
            <a:r>
              <a:rPr lang="en-US" baseline="30000" dirty="0" smtClean="0"/>
              <a:t>-1</a:t>
            </a:r>
            <a:r>
              <a:rPr lang="en-US" dirty="0" smtClean="0"/>
              <a:t>(x)=</a:t>
            </a:r>
          </a:p>
          <a:p>
            <a:pPr eaLnBrk="1" hangingPunct="1"/>
            <a:r>
              <a:rPr lang="en-US" dirty="0" smtClean="0"/>
              <a:t>Check that (f </a:t>
            </a:r>
            <a:r>
              <a:rPr lang="en-US" baseline="30000" dirty="0" smtClean="0"/>
              <a:t>○ </a:t>
            </a:r>
            <a:r>
              <a:rPr lang="en-US" dirty="0" smtClean="0"/>
              <a:t>f</a:t>
            </a:r>
            <a:r>
              <a:rPr lang="en-US" baseline="30000" dirty="0" smtClean="0"/>
              <a:t>-1</a:t>
            </a:r>
            <a:r>
              <a:rPr lang="en-US" dirty="0" smtClean="0"/>
              <a:t>)(x)=x</a:t>
            </a:r>
            <a:endParaRPr lang="en-US" baseline="30000" dirty="0" smtClean="0"/>
          </a:p>
        </p:txBody>
      </p:sp>
      <p:sp>
        <p:nvSpPr>
          <p:cNvPr id="2" name="SMARTInkAnnotation430"/>
          <p:cNvSpPr/>
          <p:nvPr/>
        </p:nvSpPr>
        <p:spPr>
          <a:xfrm>
            <a:off x="6601128" y="1009684"/>
            <a:ext cx="135429" cy="301909"/>
          </a:xfrm>
          <a:custGeom>
            <a:avLst/>
            <a:gdLst/>
            <a:ahLst/>
            <a:cxnLst/>
            <a:rect l="0" t="0" r="0" b="0"/>
            <a:pathLst>
              <a:path w="135429" h="301909">
                <a:moveTo>
                  <a:pt x="135428" y="31874"/>
                </a:moveTo>
                <a:lnTo>
                  <a:pt x="135428" y="22925"/>
                </a:lnTo>
                <a:lnTo>
                  <a:pt x="134634" y="21622"/>
                </a:lnTo>
                <a:lnTo>
                  <a:pt x="133312" y="20753"/>
                </a:lnTo>
                <a:lnTo>
                  <a:pt x="131635" y="20174"/>
                </a:lnTo>
                <a:lnTo>
                  <a:pt x="130518" y="19073"/>
                </a:lnTo>
                <a:lnTo>
                  <a:pt x="129774" y="17625"/>
                </a:lnTo>
                <a:lnTo>
                  <a:pt x="129278" y="15946"/>
                </a:lnTo>
                <a:lnTo>
                  <a:pt x="128152" y="14826"/>
                </a:lnTo>
                <a:lnTo>
                  <a:pt x="126609" y="14079"/>
                </a:lnTo>
                <a:lnTo>
                  <a:pt x="124786" y="13582"/>
                </a:lnTo>
                <a:lnTo>
                  <a:pt x="120644" y="11124"/>
                </a:lnTo>
                <a:lnTo>
                  <a:pt x="118428" y="9468"/>
                </a:lnTo>
                <a:lnTo>
                  <a:pt x="116158" y="8364"/>
                </a:lnTo>
                <a:lnTo>
                  <a:pt x="113849" y="7628"/>
                </a:lnTo>
                <a:lnTo>
                  <a:pt x="111518" y="7138"/>
                </a:lnTo>
                <a:lnTo>
                  <a:pt x="109168" y="6811"/>
                </a:lnTo>
                <a:lnTo>
                  <a:pt x="106809" y="6593"/>
                </a:lnTo>
                <a:lnTo>
                  <a:pt x="104442" y="6447"/>
                </a:lnTo>
                <a:lnTo>
                  <a:pt x="102071" y="5636"/>
                </a:lnTo>
                <a:lnTo>
                  <a:pt x="99697" y="4381"/>
                </a:lnTo>
                <a:lnTo>
                  <a:pt x="97319" y="2830"/>
                </a:lnTo>
                <a:lnTo>
                  <a:pt x="94941" y="1796"/>
                </a:lnTo>
                <a:lnTo>
                  <a:pt x="92561" y="1106"/>
                </a:lnTo>
                <a:lnTo>
                  <a:pt x="90182" y="647"/>
                </a:lnTo>
                <a:lnTo>
                  <a:pt x="85419" y="340"/>
                </a:lnTo>
                <a:lnTo>
                  <a:pt x="79070" y="136"/>
                </a:lnTo>
                <a:lnTo>
                  <a:pt x="71663" y="0"/>
                </a:lnTo>
                <a:lnTo>
                  <a:pt x="65930" y="623"/>
                </a:lnTo>
                <a:lnTo>
                  <a:pt x="61315" y="1753"/>
                </a:lnTo>
                <a:lnTo>
                  <a:pt x="57444" y="3221"/>
                </a:lnTo>
                <a:lnTo>
                  <a:pt x="54070" y="4200"/>
                </a:lnTo>
                <a:lnTo>
                  <a:pt x="51027" y="4852"/>
                </a:lnTo>
                <a:lnTo>
                  <a:pt x="48204" y="5287"/>
                </a:lnTo>
                <a:lnTo>
                  <a:pt x="46322" y="6291"/>
                </a:lnTo>
                <a:lnTo>
                  <a:pt x="45068" y="7675"/>
                </a:lnTo>
                <a:lnTo>
                  <a:pt x="44232" y="9312"/>
                </a:lnTo>
                <a:lnTo>
                  <a:pt x="41186" y="13036"/>
                </a:lnTo>
                <a:lnTo>
                  <a:pt x="37186" y="17072"/>
                </a:lnTo>
                <a:lnTo>
                  <a:pt x="32763" y="21247"/>
                </a:lnTo>
                <a:lnTo>
                  <a:pt x="25810" y="27614"/>
                </a:lnTo>
                <a:lnTo>
                  <a:pt x="23456" y="30463"/>
                </a:lnTo>
                <a:lnTo>
                  <a:pt x="21092" y="33791"/>
                </a:lnTo>
                <a:lnTo>
                  <a:pt x="18722" y="37438"/>
                </a:lnTo>
                <a:lnTo>
                  <a:pt x="16090" y="45301"/>
                </a:lnTo>
                <a:lnTo>
                  <a:pt x="15388" y="49398"/>
                </a:lnTo>
                <a:lnTo>
                  <a:pt x="12491" y="55855"/>
                </a:lnTo>
                <a:lnTo>
                  <a:pt x="10607" y="58577"/>
                </a:lnTo>
                <a:lnTo>
                  <a:pt x="8515" y="65412"/>
                </a:lnTo>
                <a:lnTo>
                  <a:pt x="7584" y="73212"/>
                </a:lnTo>
                <a:lnTo>
                  <a:pt x="7171" y="81441"/>
                </a:lnTo>
                <a:lnTo>
                  <a:pt x="4871" y="89861"/>
                </a:lnTo>
                <a:lnTo>
                  <a:pt x="1996" y="98366"/>
                </a:lnTo>
                <a:lnTo>
                  <a:pt x="718" y="106908"/>
                </a:lnTo>
                <a:lnTo>
                  <a:pt x="151" y="115467"/>
                </a:lnTo>
                <a:lnTo>
                  <a:pt x="0" y="119750"/>
                </a:lnTo>
                <a:lnTo>
                  <a:pt x="1948" y="128318"/>
                </a:lnTo>
                <a:lnTo>
                  <a:pt x="4666" y="137603"/>
                </a:lnTo>
                <a:lnTo>
                  <a:pt x="5390" y="143080"/>
                </a:lnTo>
                <a:lnTo>
                  <a:pt x="5874" y="148874"/>
                </a:lnTo>
                <a:lnTo>
                  <a:pt x="6990" y="154165"/>
                </a:lnTo>
                <a:lnTo>
                  <a:pt x="8528" y="159121"/>
                </a:lnTo>
                <a:lnTo>
                  <a:pt x="10346" y="163855"/>
                </a:lnTo>
                <a:lnTo>
                  <a:pt x="11559" y="169153"/>
                </a:lnTo>
                <a:lnTo>
                  <a:pt x="12367" y="174828"/>
                </a:lnTo>
                <a:lnTo>
                  <a:pt x="12906" y="180755"/>
                </a:lnTo>
                <a:lnTo>
                  <a:pt x="14059" y="186135"/>
                </a:lnTo>
                <a:lnTo>
                  <a:pt x="15622" y="191150"/>
                </a:lnTo>
                <a:lnTo>
                  <a:pt x="19474" y="200533"/>
                </a:lnTo>
                <a:lnTo>
                  <a:pt x="21613" y="205035"/>
                </a:lnTo>
                <a:lnTo>
                  <a:pt x="26106" y="213848"/>
                </a:lnTo>
                <a:lnTo>
                  <a:pt x="30749" y="222527"/>
                </a:lnTo>
                <a:lnTo>
                  <a:pt x="32304" y="227556"/>
                </a:lnTo>
                <a:lnTo>
                  <a:pt x="33342" y="233052"/>
                </a:lnTo>
                <a:lnTo>
                  <a:pt x="34033" y="238859"/>
                </a:lnTo>
                <a:lnTo>
                  <a:pt x="34494" y="244159"/>
                </a:lnTo>
                <a:lnTo>
                  <a:pt x="34801" y="249121"/>
                </a:lnTo>
                <a:lnTo>
                  <a:pt x="35005" y="253858"/>
                </a:lnTo>
                <a:lnTo>
                  <a:pt x="35935" y="257730"/>
                </a:lnTo>
                <a:lnTo>
                  <a:pt x="40244" y="266593"/>
                </a:lnTo>
                <a:lnTo>
                  <a:pt x="41873" y="273744"/>
                </a:lnTo>
                <a:lnTo>
                  <a:pt x="42254" y="278199"/>
                </a:lnTo>
                <a:lnTo>
                  <a:pt x="43149" y="280387"/>
                </a:lnTo>
                <a:lnTo>
                  <a:pt x="46261" y="284723"/>
                </a:lnTo>
                <a:lnTo>
                  <a:pt x="48173" y="289031"/>
                </a:lnTo>
                <a:lnTo>
                  <a:pt x="48683" y="291181"/>
                </a:lnTo>
                <a:lnTo>
                  <a:pt x="51366" y="295473"/>
                </a:lnTo>
                <a:lnTo>
                  <a:pt x="56526" y="301531"/>
                </a:lnTo>
                <a:lnTo>
                  <a:pt x="60544" y="301796"/>
                </a:lnTo>
                <a:lnTo>
                  <a:pt x="63990" y="3019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431"/>
          <p:cNvSpPr/>
          <p:nvPr/>
        </p:nvSpPr>
        <p:spPr>
          <a:xfrm>
            <a:off x="6493668" y="1208722"/>
            <a:ext cx="278608" cy="6430"/>
          </a:xfrm>
          <a:custGeom>
            <a:avLst/>
            <a:gdLst/>
            <a:ahLst/>
            <a:cxnLst/>
            <a:rect l="0" t="0" r="0" b="0"/>
            <a:pathLst>
              <a:path w="278608" h="6430">
                <a:moveTo>
                  <a:pt x="0" y="6429"/>
                </a:moveTo>
                <a:lnTo>
                  <a:pt x="34132" y="3016"/>
                </a:lnTo>
                <a:lnTo>
                  <a:pt x="46567" y="2011"/>
                </a:lnTo>
                <a:lnTo>
                  <a:pt x="57239" y="1341"/>
                </a:lnTo>
                <a:lnTo>
                  <a:pt x="66734" y="894"/>
                </a:lnTo>
                <a:lnTo>
                  <a:pt x="75445" y="1310"/>
                </a:lnTo>
                <a:lnTo>
                  <a:pt x="83635" y="2302"/>
                </a:lnTo>
                <a:lnTo>
                  <a:pt x="91475" y="3678"/>
                </a:lnTo>
                <a:lnTo>
                  <a:pt x="98290" y="4595"/>
                </a:lnTo>
                <a:lnTo>
                  <a:pt x="104420" y="5207"/>
                </a:lnTo>
                <a:lnTo>
                  <a:pt x="110094" y="5614"/>
                </a:lnTo>
                <a:lnTo>
                  <a:pt x="116259" y="5886"/>
                </a:lnTo>
                <a:lnTo>
                  <a:pt x="129458" y="6188"/>
                </a:lnTo>
                <a:lnTo>
                  <a:pt x="254471" y="6429"/>
                </a:lnTo>
                <a:lnTo>
                  <a:pt x="259341" y="5715"/>
                </a:lnTo>
                <a:lnTo>
                  <a:pt x="264176" y="4524"/>
                </a:lnTo>
                <a:lnTo>
                  <a:pt x="27860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432"/>
          <p:cNvSpPr/>
          <p:nvPr/>
        </p:nvSpPr>
        <p:spPr>
          <a:xfrm>
            <a:off x="6872705" y="1060846"/>
            <a:ext cx="135314" cy="244318"/>
          </a:xfrm>
          <a:custGeom>
            <a:avLst/>
            <a:gdLst/>
            <a:ahLst/>
            <a:cxnLst/>
            <a:rect l="0" t="0" r="0" b="0"/>
            <a:pathLst>
              <a:path w="135314" h="244318">
                <a:moveTo>
                  <a:pt x="92451" y="0"/>
                </a:moveTo>
                <a:lnTo>
                  <a:pt x="92451" y="3414"/>
                </a:lnTo>
                <a:lnTo>
                  <a:pt x="91657" y="4419"/>
                </a:lnTo>
                <a:lnTo>
                  <a:pt x="90335" y="5089"/>
                </a:lnTo>
                <a:lnTo>
                  <a:pt x="86747" y="5834"/>
                </a:lnTo>
                <a:lnTo>
                  <a:pt x="84680" y="6033"/>
                </a:lnTo>
                <a:lnTo>
                  <a:pt x="82508" y="6165"/>
                </a:lnTo>
                <a:lnTo>
                  <a:pt x="81060" y="6967"/>
                </a:lnTo>
                <a:lnTo>
                  <a:pt x="80094" y="8217"/>
                </a:lnTo>
                <a:lnTo>
                  <a:pt x="79451" y="9764"/>
                </a:lnTo>
                <a:lnTo>
                  <a:pt x="77434" y="11510"/>
                </a:lnTo>
                <a:lnTo>
                  <a:pt x="74502" y="13389"/>
                </a:lnTo>
                <a:lnTo>
                  <a:pt x="70960" y="15355"/>
                </a:lnTo>
                <a:lnTo>
                  <a:pt x="67805" y="17381"/>
                </a:lnTo>
                <a:lnTo>
                  <a:pt x="64907" y="19446"/>
                </a:lnTo>
                <a:lnTo>
                  <a:pt x="62182" y="21536"/>
                </a:lnTo>
                <a:lnTo>
                  <a:pt x="59571" y="23644"/>
                </a:lnTo>
                <a:lnTo>
                  <a:pt x="54555" y="27892"/>
                </a:lnTo>
                <a:lnTo>
                  <a:pt x="52105" y="30739"/>
                </a:lnTo>
                <a:lnTo>
                  <a:pt x="49679" y="34066"/>
                </a:lnTo>
                <a:lnTo>
                  <a:pt x="47267" y="37713"/>
                </a:lnTo>
                <a:lnTo>
                  <a:pt x="44866" y="40858"/>
                </a:lnTo>
                <a:lnTo>
                  <a:pt x="42472" y="43670"/>
                </a:lnTo>
                <a:lnTo>
                  <a:pt x="40081" y="46258"/>
                </a:lnTo>
                <a:lnTo>
                  <a:pt x="37694" y="49413"/>
                </a:lnTo>
                <a:lnTo>
                  <a:pt x="35309" y="52944"/>
                </a:lnTo>
                <a:lnTo>
                  <a:pt x="32925" y="56728"/>
                </a:lnTo>
                <a:lnTo>
                  <a:pt x="30541" y="59964"/>
                </a:lnTo>
                <a:lnTo>
                  <a:pt x="28159" y="62836"/>
                </a:lnTo>
                <a:lnTo>
                  <a:pt x="25777" y="65465"/>
                </a:lnTo>
                <a:lnTo>
                  <a:pt x="23396" y="68647"/>
                </a:lnTo>
                <a:lnTo>
                  <a:pt x="21014" y="72196"/>
                </a:lnTo>
                <a:lnTo>
                  <a:pt x="18633" y="75992"/>
                </a:lnTo>
                <a:lnTo>
                  <a:pt x="13870" y="84019"/>
                </a:lnTo>
                <a:lnTo>
                  <a:pt x="4345" y="100814"/>
                </a:lnTo>
                <a:lnTo>
                  <a:pt x="2757" y="112215"/>
                </a:lnTo>
                <a:lnTo>
                  <a:pt x="1699" y="128388"/>
                </a:lnTo>
                <a:lnTo>
                  <a:pt x="0" y="181809"/>
                </a:lnTo>
                <a:lnTo>
                  <a:pt x="1448" y="189072"/>
                </a:lnTo>
                <a:lnTo>
                  <a:pt x="4001" y="195342"/>
                </a:lnTo>
                <a:lnTo>
                  <a:pt x="7291" y="200952"/>
                </a:lnTo>
                <a:lnTo>
                  <a:pt x="9483" y="205405"/>
                </a:lnTo>
                <a:lnTo>
                  <a:pt x="11920" y="212259"/>
                </a:lnTo>
                <a:lnTo>
                  <a:pt x="15120" y="217686"/>
                </a:lnTo>
                <a:lnTo>
                  <a:pt x="17084" y="220134"/>
                </a:lnTo>
                <a:lnTo>
                  <a:pt x="19982" y="222480"/>
                </a:lnTo>
                <a:lnTo>
                  <a:pt x="23501" y="224758"/>
                </a:lnTo>
                <a:lnTo>
                  <a:pt x="27434" y="226991"/>
                </a:lnTo>
                <a:lnTo>
                  <a:pt x="31644" y="229195"/>
                </a:lnTo>
                <a:lnTo>
                  <a:pt x="40555" y="233548"/>
                </a:lnTo>
                <a:lnTo>
                  <a:pt x="54496" y="240015"/>
                </a:lnTo>
                <a:lnTo>
                  <a:pt x="58417" y="241449"/>
                </a:lnTo>
                <a:lnTo>
                  <a:pt x="61824" y="242405"/>
                </a:lnTo>
                <a:lnTo>
                  <a:pt x="64889" y="243042"/>
                </a:lnTo>
                <a:lnTo>
                  <a:pt x="69313" y="243467"/>
                </a:lnTo>
                <a:lnTo>
                  <a:pt x="74645" y="243750"/>
                </a:lnTo>
                <a:lnTo>
                  <a:pt x="86124" y="244065"/>
                </a:lnTo>
                <a:lnTo>
                  <a:pt x="111295" y="244284"/>
                </a:lnTo>
                <a:lnTo>
                  <a:pt x="135313" y="2443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433"/>
          <p:cNvSpPr/>
          <p:nvPr/>
        </p:nvSpPr>
        <p:spPr>
          <a:xfrm>
            <a:off x="7050881" y="1183004"/>
            <a:ext cx="235745" cy="128589"/>
          </a:xfrm>
          <a:custGeom>
            <a:avLst/>
            <a:gdLst/>
            <a:ahLst/>
            <a:cxnLst/>
            <a:rect l="0" t="0" r="0" b="0"/>
            <a:pathLst>
              <a:path w="235745" h="128589">
                <a:moveTo>
                  <a:pt x="0" y="0"/>
                </a:moveTo>
                <a:lnTo>
                  <a:pt x="3793" y="3414"/>
                </a:lnTo>
                <a:lnTo>
                  <a:pt x="4910" y="5133"/>
                </a:lnTo>
                <a:lnTo>
                  <a:pt x="6151" y="8949"/>
                </a:lnTo>
                <a:lnTo>
                  <a:pt x="8069" y="10967"/>
                </a:lnTo>
                <a:lnTo>
                  <a:pt x="10936" y="13026"/>
                </a:lnTo>
                <a:lnTo>
                  <a:pt x="14435" y="15114"/>
                </a:lnTo>
                <a:lnTo>
                  <a:pt x="17560" y="17220"/>
                </a:lnTo>
                <a:lnTo>
                  <a:pt x="20438" y="19338"/>
                </a:lnTo>
                <a:lnTo>
                  <a:pt x="23150" y="21465"/>
                </a:lnTo>
                <a:lnTo>
                  <a:pt x="25752" y="23597"/>
                </a:lnTo>
                <a:lnTo>
                  <a:pt x="30760" y="27871"/>
                </a:lnTo>
                <a:lnTo>
                  <a:pt x="34001" y="30011"/>
                </a:lnTo>
                <a:lnTo>
                  <a:pt x="37748" y="32152"/>
                </a:lnTo>
                <a:lnTo>
                  <a:pt x="41834" y="34293"/>
                </a:lnTo>
                <a:lnTo>
                  <a:pt x="46145" y="36436"/>
                </a:lnTo>
                <a:lnTo>
                  <a:pt x="55169" y="40721"/>
                </a:lnTo>
                <a:lnTo>
                  <a:pt x="59798" y="43578"/>
                </a:lnTo>
                <a:lnTo>
                  <a:pt x="64472" y="46911"/>
                </a:lnTo>
                <a:lnTo>
                  <a:pt x="69175" y="50563"/>
                </a:lnTo>
                <a:lnTo>
                  <a:pt x="73898" y="53711"/>
                </a:lnTo>
                <a:lnTo>
                  <a:pt x="78634" y="56524"/>
                </a:lnTo>
                <a:lnTo>
                  <a:pt x="83378" y="59114"/>
                </a:lnTo>
                <a:lnTo>
                  <a:pt x="88129" y="61555"/>
                </a:lnTo>
                <a:lnTo>
                  <a:pt x="97641" y="66173"/>
                </a:lnTo>
                <a:lnTo>
                  <a:pt x="102400" y="69118"/>
                </a:lnTo>
                <a:lnTo>
                  <a:pt x="107161" y="72511"/>
                </a:lnTo>
                <a:lnTo>
                  <a:pt x="111922" y="76201"/>
                </a:lnTo>
                <a:lnTo>
                  <a:pt x="116683" y="79376"/>
                </a:lnTo>
                <a:lnTo>
                  <a:pt x="121445" y="82207"/>
                </a:lnTo>
                <a:lnTo>
                  <a:pt x="126207" y="84809"/>
                </a:lnTo>
                <a:lnTo>
                  <a:pt x="130969" y="87257"/>
                </a:lnTo>
                <a:lnTo>
                  <a:pt x="140494" y="91883"/>
                </a:lnTo>
                <a:lnTo>
                  <a:pt x="164306" y="102835"/>
                </a:lnTo>
                <a:lnTo>
                  <a:pt x="183356" y="111436"/>
                </a:lnTo>
                <a:lnTo>
                  <a:pt x="191294" y="114296"/>
                </a:lnTo>
                <a:lnTo>
                  <a:pt x="235744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434"/>
          <p:cNvSpPr/>
          <p:nvPr/>
        </p:nvSpPr>
        <p:spPr>
          <a:xfrm>
            <a:off x="7143750" y="1183004"/>
            <a:ext cx="92869" cy="122160"/>
          </a:xfrm>
          <a:custGeom>
            <a:avLst/>
            <a:gdLst/>
            <a:ahLst/>
            <a:cxnLst/>
            <a:rect l="0" t="0" r="0" b="0"/>
            <a:pathLst>
              <a:path w="92869" h="122160">
                <a:moveTo>
                  <a:pt x="92868" y="0"/>
                </a:moveTo>
                <a:lnTo>
                  <a:pt x="82925" y="0"/>
                </a:lnTo>
                <a:lnTo>
                  <a:pt x="80683" y="715"/>
                </a:lnTo>
                <a:lnTo>
                  <a:pt x="78395" y="1906"/>
                </a:lnTo>
                <a:lnTo>
                  <a:pt x="76075" y="3414"/>
                </a:lnTo>
                <a:lnTo>
                  <a:pt x="74529" y="5133"/>
                </a:lnTo>
                <a:lnTo>
                  <a:pt x="73498" y="6994"/>
                </a:lnTo>
                <a:lnTo>
                  <a:pt x="72812" y="8949"/>
                </a:lnTo>
                <a:lnTo>
                  <a:pt x="71559" y="11681"/>
                </a:lnTo>
                <a:lnTo>
                  <a:pt x="69932" y="14931"/>
                </a:lnTo>
                <a:lnTo>
                  <a:pt x="68052" y="18527"/>
                </a:lnTo>
                <a:lnTo>
                  <a:pt x="66006" y="21638"/>
                </a:lnTo>
                <a:lnTo>
                  <a:pt x="63848" y="24427"/>
                </a:lnTo>
                <a:lnTo>
                  <a:pt x="61615" y="27000"/>
                </a:lnTo>
                <a:lnTo>
                  <a:pt x="59332" y="30145"/>
                </a:lnTo>
                <a:lnTo>
                  <a:pt x="57018" y="33670"/>
                </a:lnTo>
                <a:lnTo>
                  <a:pt x="54680" y="37449"/>
                </a:lnTo>
                <a:lnTo>
                  <a:pt x="52328" y="40682"/>
                </a:lnTo>
                <a:lnTo>
                  <a:pt x="49967" y="43552"/>
                </a:lnTo>
                <a:lnTo>
                  <a:pt x="47599" y="46180"/>
                </a:lnTo>
                <a:lnTo>
                  <a:pt x="45226" y="49361"/>
                </a:lnTo>
                <a:lnTo>
                  <a:pt x="42851" y="52910"/>
                </a:lnTo>
                <a:lnTo>
                  <a:pt x="40473" y="56705"/>
                </a:lnTo>
                <a:lnTo>
                  <a:pt x="35714" y="64731"/>
                </a:lnTo>
                <a:lnTo>
                  <a:pt x="26192" y="81525"/>
                </a:lnTo>
                <a:lnTo>
                  <a:pt x="23017" y="85069"/>
                </a:lnTo>
                <a:lnTo>
                  <a:pt x="19314" y="88145"/>
                </a:lnTo>
                <a:lnTo>
                  <a:pt x="15257" y="90910"/>
                </a:lnTo>
                <a:lnTo>
                  <a:pt x="12552" y="93468"/>
                </a:lnTo>
                <a:lnTo>
                  <a:pt x="10749" y="95888"/>
                </a:lnTo>
                <a:lnTo>
                  <a:pt x="9548" y="98216"/>
                </a:lnTo>
                <a:lnTo>
                  <a:pt x="7952" y="100482"/>
                </a:lnTo>
                <a:lnTo>
                  <a:pt x="6095" y="102707"/>
                </a:lnTo>
                <a:lnTo>
                  <a:pt x="4063" y="104904"/>
                </a:lnTo>
                <a:lnTo>
                  <a:pt x="2709" y="107084"/>
                </a:lnTo>
                <a:lnTo>
                  <a:pt x="1806" y="109251"/>
                </a:lnTo>
                <a:lnTo>
                  <a:pt x="1204" y="111411"/>
                </a:lnTo>
                <a:lnTo>
                  <a:pt x="802" y="113565"/>
                </a:lnTo>
                <a:lnTo>
                  <a:pt x="534" y="115715"/>
                </a:lnTo>
                <a:lnTo>
                  <a:pt x="0" y="1221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435"/>
          <p:cNvSpPr/>
          <p:nvPr/>
        </p:nvSpPr>
        <p:spPr>
          <a:xfrm>
            <a:off x="7358062" y="1099423"/>
            <a:ext cx="148875" cy="241517"/>
          </a:xfrm>
          <a:custGeom>
            <a:avLst/>
            <a:gdLst/>
            <a:ahLst/>
            <a:cxnLst/>
            <a:rect l="0" t="0" r="0" b="0"/>
            <a:pathLst>
              <a:path w="148875" h="241517">
                <a:moveTo>
                  <a:pt x="0" y="0"/>
                </a:moveTo>
                <a:lnTo>
                  <a:pt x="3793" y="0"/>
                </a:lnTo>
                <a:lnTo>
                  <a:pt x="4910" y="714"/>
                </a:lnTo>
                <a:lnTo>
                  <a:pt x="5654" y="1905"/>
                </a:lnTo>
                <a:lnTo>
                  <a:pt x="6850" y="5535"/>
                </a:lnTo>
                <a:lnTo>
                  <a:pt x="10849" y="9577"/>
                </a:lnTo>
                <a:lnTo>
                  <a:pt x="17061" y="15299"/>
                </a:lnTo>
                <a:lnTo>
                  <a:pt x="20105" y="16629"/>
                </a:lnTo>
                <a:lnTo>
                  <a:pt x="23722" y="17515"/>
                </a:lnTo>
                <a:lnTo>
                  <a:pt x="27721" y="18106"/>
                </a:lnTo>
                <a:lnTo>
                  <a:pt x="31181" y="19929"/>
                </a:lnTo>
                <a:lnTo>
                  <a:pt x="34281" y="22573"/>
                </a:lnTo>
                <a:lnTo>
                  <a:pt x="37141" y="25764"/>
                </a:lnTo>
                <a:lnTo>
                  <a:pt x="39843" y="28606"/>
                </a:lnTo>
                <a:lnTo>
                  <a:pt x="42437" y="31215"/>
                </a:lnTo>
                <a:lnTo>
                  <a:pt x="44960" y="33668"/>
                </a:lnTo>
                <a:lnTo>
                  <a:pt x="48229" y="36019"/>
                </a:lnTo>
                <a:lnTo>
                  <a:pt x="51997" y="38300"/>
                </a:lnTo>
                <a:lnTo>
                  <a:pt x="56096" y="40535"/>
                </a:lnTo>
                <a:lnTo>
                  <a:pt x="60416" y="42739"/>
                </a:lnTo>
                <a:lnTo>
                  <a:pt x="69449" y="47094"/>
                </a:lnTo>
                <a:lnTo>
                  <a:pt x="74080" y="49970"/>
                </a:lnTo>
                <a:lnTo>
                  <a:pt x="78756" y="53315"/>
                </a:lnTo>
                <a:lnTo>
                  <a:pt x="83460" y="56975"/>
                </a:lnTo>
                <a:lnTo>
                  <a:pt x="87391" y="60843"/>
                </a:lnTo>
                <a:lnTo>
                  <a:pt x="90804" y="64851"/>
                </a:lnTo>
                <a:lnTo>
                  <a:pt x="93873" y="68951"/>
                </a:lnTo>
                <a:lnTo>
                  <a:pt x="97507" y="72399"/>
                </a:lnTo>
                <a:lnTo>
                  <a:pt x="101517" y="75412"/>
                </a:lnTo>
                <a:lnTo>
                  <a:pt x="105778" y="78135"/>
                </a:lnTo>
                <a:lnTo>
                  <a:pt x="109412" y="81380"/>
                </a:lnTo>
                <a:lnTo>
                  <a:pt x="112629" y="84971"/>
                </a:lnTo>
                <a:lnTo>
                  <a:pt x="115568" y="88794"/>
                </a:lnTo>
                <a:lnTo>
                  <a:pt x="119114" y="92772"/>
                </a:lnTo>
                <a:lnTo>
                  <a:pt x="123065" y="96852"/>
                </a:lnTo>
                <a:lnTo>
                  <a:pt x="127287" y="101001"/>
                </a:lnTo>
                <a:lnTo>
                  <a:pt x="130895" y="105196"/>
                </a:lnTo>
                <a:lnTo>
                  <a:pt x="134095" y="109421"/>
                </a:lnTo>
                <a:lnTo>
                  <a:pt x="137021" y="113667"/>
                </a:lnTo>
                <a:lnTo>
                  <a:pt x="138972" y="117926"/>
                </a:lnTo>
                <a:lnTo>
                  <a:pt x="140274" y="122194"/>
                </a:lnTo>
                <a:lnTo>
                  <a:pt x="141140" y="126468"/>
                </a:lnTo>
                <a:lnTo>
                  <a:pt x="142512" y="130746"/>
                </a:lnTo>
                <a:lnTo>
                  <a:pt x="144221" y="135027"/>
                </a:lnTo>
                <a:lnTo>
                  <a:pt x="146153" y="139310"/>
                </a:lnTo>
                <a:lnTo>
                  <a:pt x="147441" y="143594"/>
                </a:lnTo>
                <a:lnTo>
                  <a:pt x="148301" y="147879"/>
                </a:lnTo>
                <a:lnTo>
                  <a:pt x="148874" y="152164"/>
                </a:lnTo>
                <a:lnTo>
                  <a:pt x="148461" y="156449"/>
                </a:lnTo>
                <a:lnTo>
                  <a:pt x="147393" y="160735"/>
                </a:lnTo>
                <a:lnTo>
                  <a:pt x="145886" y="165021"/>
                </a:lnTo>
                <a:lnTo>
                  <a:pt x="144214" y="171688"/>
                </a:lnTo>
                <a:lnTo>
                  <a:pt x="142676" y="177747"/>
                </a:lnTo>
                <a:lnTo>
                  <a:pt x="139347" y="185202"/>
                </a:lnTo>
                <a:lnTo>
                  <a:pt x="136554" y="188476"/>
                </a:lnTo>
                <a:lnTo>
                  <a:pt x="133104" y="191373"/>
                </a:lnTo>
                <a:lnTo>
                  <a:pt x="129218" y="194019"/>
                </a:lnTo>
                <a:lnTo>
                  <a:pt x="125833" y="197212"/>
                </a:lnTo>
                <a:lnTo>
                  <a:pt x="122782" y="200769"/>
                </a:lnTo>
                <a:lnTo>
                  <a:pt x="119955" y="204569"/>
                </a:lnTo>
                <a:lnTo>
                  <a:pt x="116483" y="207817"/>
                </a:lnTo>
                <a:lnTo>
                  <a:pt x="112580" y="210696"/>
                </a:lnTo>
                <a:lnTo>
                  <a:pt x="108391" y="213330"/>
                </a:lnTo>
                <a:lnTo>
                  <a:pt x="104804" y="215801"/>
                </a:lnTo>
                <a:lnTo>
                  <a:pt x="101619" y="218162"/>
                </a:lnTo>
                <a:lnTo>
                  <a:pt x="98703" y="220451"/>
                </a:lnTo>
                <a:lnTo>
                  <a:pt x="95964" y="222691"/>
                </a:lnTo>
                <a:lnTo>
                  <a:pt x="90805" y="227085"/>
                </a:lnTo>
                <a:lnTo>
                  <a:pt x="83438" y="233575"/>
                </a:lnTo>
                <a:lnTo>
                  <a:pt x="81026" y="235012"/>
                </a:lnTo>
                <a:lnTo>
                  <a:pt x="78623" y="235970"/>
                </a:lnTo>
                <a:lnTo>
                  <a:pt x="72857" y="237508"/>
                </a:lnTo>
                <a:lnTo>
                  <a:pt x="69952" y="239623"/>
                </a:lnTo>
                <a:lnTo>
                  <a:pt x="68065" y="241188"/>
                </a:lnTo>
                <a:lnTo>
                  <a:pt x="66808" y="241516"/>
                </a:lnTo>
                <a:lnTo>
                  <a:pt x="65970" y="241021"/>
                </a:lnTo>
                <a:lnTo>
                  <a:pt x="64294" y="2378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436"/>
          <p:cNvSpPr/>
          <p:nvPr/>
        </p:nvSpPr>
        <p:spPr>
          <a:xfrm>
            <a:off x="7615237" y="1195863"/>
            <a:ext cx="185739" cy="6431"/>
          </a:xfrm>
          <a:custGeom>
            <a:avLst/>
            <a:gdLst/>
            <a:ahLst/>
            <a:cxnLst/>
            <a:rect l="0" t="0" r="0" b="0"/>
            <a:pathLst>
              <a:path w="185739" h="6431">
                <a:moveTo>
                  <a:pt x="0" y="6430"/>
                </a:moveTo>
                <a:lnTo>
                  <a:pt x="86880" y="6430"/>
                </a:lnTo>
                <a:lnTo>
                  <a:pt x="92844" y="5715"/>
                </a:lnTo>
                <a:lnTo>
                  <a:pt x="98409" y="4525"/>
                </a:lnTo>
                <a:lnTo>
                  <a:pt x="103705" y="3017"/>
                </a:lnTo>
                <a:lnTo>
                  <a:pt x="109619" y="2011"/>
                </a:lnTo>
                <a:lnTo>
                  <a:pt x="115941" y="1341"/>
                </a:lnTo>
                <a:lnTo>
                  <a:pt x="122538" y="894"/>
                </a:lnTo>
                <a:lnTo>
                  <a:pt x="129318" y="596"/>
                </a:lnTo>
                <a:lnTo>
                  <a:pt x="148648" y="177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437"/>
          <p:cNvSpPr/>
          <p:nvPr/>
        </p:nvSpPr>
        <p:spPr>
          <a:xfrm>
            <a:off x="7665243" y="1266586"/>
            <a:ext cx="192883" cy="6431"/>
          </a:xfrm>
          <a:custGeom>
            <a:avLst/>
            <a:gdLst/>
            <a:ahLst/>
            <a:cxnLst/>
            <a:rect l="0" t="0" r="0" b="0"/>
            <a:pathLst>
              <a:path w="192883" h="6431">
                <a:moveTo>
                  <a:pt x="0" y="6430"/>
                </a:moveTo>
                <a:lnTo>
                  <a:pt x="75306" y="6430"/>
                </a:lnTo>
                <a:lnTo>
                  <a:pt x="19288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438"/>
          <p:cNvSpPr/>
          <p:nvPr/>
        </p:nvSpPr>
        <p:spPr>
          <a:xfrm>
            <a:off x="8051006" y="1183004"/>
            <a:ext cx="207170" cy="154307"/>
          </a:xfrm>
          <a:custGeom>
            <a:avLst/>
            <a:gdLst/>
            <a:ahLst/>
            <a:cxnLst/>
            <a:rect l="0" t="0" r="0" b="0"/>
            <a:pathLst>
              <a:path w="207170" h="154307">
                <a:moveTo>
                  <a:pt x="0" y="0"/>
                </a:moveTo>
                <a:lnTo>
                  <a:pt x="41895" y="37707"/>
                </a:lnTo>
                <a:lnTo>
                  <a:pt x="46186" y="40854"/>
                </a:lnTo>
                <a:lnTo>
                  <a:pt x="50635" y="43667"/>
                </a:lnTo>
                <a:lnTo>
                  <a:pt x="55188" y="46256"/>
                </a:lnTo>
                <a:lnTo>
                  <a:pt x="59017" y="49412"/>
                </a:lnTo>
                <a:lnTo>
                  <a:pt x="62363" y="52944"/>
                </a:lnTo>
                <a:lnTo>
                  <a:pt x="65388" y="56727"/>
                </a:lnTo>
                <a:lnTo>
                  <a:pt x="68992" y="60678"/>
                </a:lnTo>
                <a:lnTo>
                  <a:pt x="72983" y="64741"/>
                </a:lnTo>
                <a:lnTo>
                  <a:pt x="80855" y="72351"/>
                </a:lnTo>
                <a:lnTo>
                  <a:pt x="90544" y="81366"/>
                </a:lnTo>
                <a:lnTo>
                  <a:pt x="98715" y="88789"/>
                </a:lnTo>
                <a:lnTo>
                  <a:pt x="103116" y="92054"/>
                </a:lnTo>
                <a:lnTo>
                  <a:pt x="107637" y="94945"/>
                </a:lnTo>
                <a:lnTo>
                  <a:pt x="112239" y="97587"/>
                </a:lnTo>
                <a:lnTo>
                  <a:pt x="116896" y="100777"/>
                </a:lnTo>
                <a:lnTo>
                  <a:pt x="121586" y="104332"/>
                </a:lnTo>
                <a:lnTo>
                  <a:pt x="130238" y="111378"/>
                </a:lnTo>
                <a:lnTo>
                  <a:pt x="136729" y="116891"/>
                </a:lnTo>
                <a:lnTo>
                  <a:pt x="140366" y="119361"/>
                </a:lnTo>
                <a:lnTo>
                  <a:pt x="144378" y="121723"/>
                </a:lnTo>
                <a:lnTo>
                  <a:pt x="148639" y="124011"/>
                </a:lnTo>
                <a:lnTo>
                  <a:pt x="153066" y="126251"/>
                </a:lnTo>
                <a:lnTo>
                  <a:pt x="162222" y="130645"/>
                </a:lnTo>
                <a:lnTo>
                  <a:pt x="166091" y="132103"/>
                </a:lnTo>
                <a:lnTo>
                  <a:pt x="172507" y="133722"/>
                </a:lnTo>
                <a:lnTo>
                  <a:pt x="176124" y="134868"/>
                </a:lnTo>
                <a:lnTo>
                  <a:pt x="180121" y="136347"/>
                </a:lnTo>
                <a:lnTo>
                  <a:pt x="184375" y="138047"/>
                </a:lnTo>
                <a:lnTo>
                  <a:pt x="188004" y="139894"/>
                </a:lnTo>
                <a:lnTo>
                  <a:pt x="194154" y="143852"/>
                </a:lnTo>
                <a:lnTo>
                  <a:pt x="196109" y="145908"/>
                </a:lnTo>
                <a:lnTo>
                  <a:pt x="197416" y="147993"/>
                </a:lnTo>
                <a:lnTo>
                  <a:pt x="198285" y="150097"/>
                </a:lnTo>
                <a:lnTo>
                  <a:pt x="199660" y="151500"/>
                </a:lnTo>
                <a:lnTo>
                  <a:pt x="201368" y="152435"/>
                </a:lnTo>
                <a:lnTo>
                  <a:pt x="207169" y="1543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439"/>
          <p:cNvSpPr/>
          <p:nvPr/>
        </p:nvSpPr>
        <p:spPr>
          <a:xfrm>
            <a:off x="8093868" y="1183004"/>
            <a:ext cx="164308" cy="141448"/>
          </a:xfrm>
          <a:custGeom>
            <a:avLst/>
            <a:gdLst/>
            <a:ahLst/>
            <a:cxnLst/>
            <a:rect l="0" t="0" r="0" b="0"/>
            <a:pathLst>
              <a:path w="164308" h="141448">
                <a:moveTo>
                  <a:pt x="164307" y="0"/>
                </a:moveTo>
                <a:lnTo>
                  <a:pt x="160514" y="0"/>
                </a:lnTo>
                <a:lnTo>
                  <a:pt x="159397" y="715"/>
                </a:lnTo>
                <a:lnTo>
                  <a:pt x="158653" y="1906"/>
                </a:lnTo>
                <a:lnTo>
                  <a:pt x="157824" y="5133"/>
                </a:lnTo>
                <a:lnTo>
                  <a:pt x="157457" y="8949"/>
                </a:lnTo>
                <a:lnTo>
                  <a:pt x="157294" y="13026"/>
                </a:lnTo>
                <a:lnTo>
                  <a:pt x="157250" y="15114"/>
                </a:lnTo>
                <a:lnTo>
                  <a:pt x="155633" y="17220"/>
                </a:lnTo>
                <a:lnTo>
                  <a:pt x="152968" y="19338"/>
                </a:lnTo>
                <a:lnTo>
                  <a:pt x="149604" y="21465"/>
                </a:lnTo>
                <a:lnTo>
                  <a:pt x="146568" y="24311"/>
                </a:lnTo>
                <a:lnTo>
                  <a:pt x="143749" y="27638"/>
                </a:lnTo>
                <a:lnTo>
                  <a:pt x="141076" y="31284"/>
                </a:lnTo>
                <a:lnTo>
                  <a:pt x="137707" y="34429"/>
                </a:lnTo>
                <a:lnTo>
                  <a:pt x="133874" y="37241"/>
                </a:lnTo>
                <a:lnTo>
                  <a:pt x="129730" y="39829"/>
                </a:lnTo>
                <a:lnTo>
                  <a:pt x="125380" y="42983"/>
                </a:lnTo>
                <a:lnTo>
                  <a:pt x="120894" y="46515"/>
                </a:lnTo>
                <a:lnTo>
                  <a:pt x="116314" y="50298"/>
                </a:lnTo>
                <a:lnTo>
                  <a:pt x="112468" y="54249"/>
                </a:lnTo>
                <a:lnTo>
                  <a:pt x="109110" y="58312"/>
                </a:lnTo>
                <a:lnTo>
                  <a:pt x="106077" y="62449"/>
                </a:lnTo>
                <a:lnTo>
                  <a:pt x="102468" y="65922"/>
                </a:lnTo>
                <a:lnTo>
                  <a:pt x="98476" y="68951"/>
                </a:lnTo>
                <a:lnTo>
                  <a:pt x="94225" y="71685"/>
                </a:lnTo>
                <a:lnTo>
                  <a:pt x="89804" y="74937"/>
                </a:lnTo>
                <a:lnTo>
                  <a:pt x="85269" y="78533"/>
                </a:lnTo>
                <a:lnTo>
                  <a:pt x="80659" y="82359"/>
                </a:lnTo>
                <a:lnTo>
                  <a:pt x="71303" y="90421"/>
                </a:lnTo>
                <a:lnTo>
                  <a:pt x="66585" y="94571"/>
                </a:lnTo>
                <a:lnTo>
                  <a:pt x="61854" y="98052"/>
                </a:lnTo>
                <a:lnTo>
                  <a:pt x="57110" y="101087"/>
                </a:lnTo>
                <a:lnTo>
                  <a:pt x="52361" y="103824"/>
                </a:lnTo>
                <a:lnTo>
                  <a:pt x="48401" y="107078"/>
                </a:lnTo>
                <a:lnTo>
                  <a:pt x="44968" y="110676"/>
                </a:lnTo>
                <a:lnTo>
                  <a:pt x="41885" y="114504"/>
                </a:lnTo>
                <a:lnTo>
                  <a:pt x="38243" y="117770"/>
                </a:lnTo>
                <a:lnTo>
                  <a:pt x="34226" y="120661"/>
                </a:lnTo>
                <a:lnTo>
                  <a:pt x="29960" y="123304"/>
                </a:lnTo>
                <a:lnTo>
                  <a:pt x="26324" y="125779"/>
                </a:lnTo>
                <a:lnTo>
                  <a:pt x="23106" y="128145"/>
                </a:lnTo>
                <a:lnTo>
                  <a:pt x="20166" y="130435"/>
                </a:lnTo>
                <a:lnTo>
                  <a:pt x="17413" y="132677"/>
                </a:lnTo>
                <a:lnTo>
                  <a:pt x="12237" y="137073"/>
                </a:lnTo>
                <a:lnTo>
                  <a:pt x="9746" y="138531"/>
                </a:lnTo>
                <a:lnTo>
                  <a:pt x="4860" y="140151"/>
                </a:lnTo>
                <a:lnTo>
                  <a:pt x="0" y="1414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440"/>
          <p:cNvSpPr/>
          <p:nvPr/>
        </p:nvSpPr>
        <p:spPr>
          <a:xfrm>
            <a:off x="8386762" y="1253728"/>
            <a:ext cx="221457" cy="6430"/>
          </a:xfrm>
          <a:custGeom>
            <a:avLst/>
            <a:gdLst/>
            <a:ahLst/>
            <a:cxnLst/>
            <a:rect l="0" t="0" r="0" b="0"/>
            <a:pathLst>
              <a:path w="221457" h="6430">
                <a:moveTo>
                  <a:pt x="0" y="0"/>
                </a:moveTo>
                <a:lnTo>
                  <a:pt x="69157" y="0"/>
                </a:lnTo>
                <a:lnTo>
                  <a:pt x="73886" y="714"/>
                </a:lnTo>
                <a:lnTo>
                  <a:pt x="78627" y="1905"/>
                </a:lnTo>
                <a:lnTo>
                  <a:pt x="83374" y="3413"/>
                </a:lnTo>
                <a:lnTo>
                  <a:pt x="88920" y="4418"/>
                </a:lnTo>
                <a:lnTo>
                  <a:pt x="94999" y="5089"/>
                </a:lnTo>
                <a:lnTo>
                  <a:pt x="101433" y="5535"/>
                </a:lnTo>
                <a:lnTo>
                  <a:pt x="107308" y="5833"/>
                </a:lnTo>
                <a:lnTo>
                  <a:pt x="118073" y="6164"/>
                </a:lnTo>
                <a:lnTo>
                  <a:pt x="137917" y="6377"/>
                </a:lnTo>
                <a:lnTo>
                  <a:pt x="221456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2" name="SMARTInkAnnotation441"/>
          <p:cNvSpPr/>
          <p:nvPr/>
        </p:nvSpPr>
        <p:spPr>
          <a:xfrm>
            <a:off x="8465343" y="1157287"/>
            <a:ext cx="71439" cy="173594"/>
          </a:xfrm>
          <a:custGeom>
            <a:avLst/>
            <a:gdLst/>
            <a:ahLst/>
            <a:cxnLst/>
            <a:rect l="0" t="0" r="0" b="0"/>
            <a:pathLst>
              <a:path w="71439" h="173594">
                <a:moveTo>
                  <a:pt x="0" y="0"/>
                </a:moveTo>
                <a:lnTo>
                  <a:pt x="0" y="20020"/>
                </a:lnTo>
                <a:lnTo>
                  <a:pt x="794" y="22634"/>
                </a:lnTo>
                <a:lnTo>
                  <a:pt x="2117" y="25090"/>
                </a:lnTo>
                <a:lnTo>
                  <a:pt x="3792" y="27442"/>
                </a:lnTo>
                <a:lnTo>
                  <a:pt x="5654" y="31961"/>
                </a:lnTo>
                <a:lnTo>
                  <a:pt x="7276" y="37065"/>
                </a:lnTo>
                <a:lnTo>
                  <a:pt x="8819" y="40426"/>
                </a:lnTo>
                <a:lnTo>
                  <a:pt x="10643" y="44096"/>
                </a:lnTo>
                <a:lnTo>
                  <a:pt x="11858" y="47256"/>
                </a:lnTo>
                <a:lnTo>
                  <a:pt x="13208" y="52673"/>
                </a:lnTo>
                <a:lnTo>
                  <a:pt x="13567" y="55832"/>
                </a:lnTo>
                <a:lnTo>
                  <a:pt x="13808" y="59367"/>
                </a:lnTo>
                <a:lnTo>
                  <a:pt x="13968" y="63153"/>
                </a:lnTo>
                <a:lnTo>
                  <a:pt x="15661" y="67105"/>
                </a:lnTo>
                <a:lnTo>
                  <a:pt x="18379" y="71168"/>
                </a:lnTo>
                <a:lnTo>
                  <a:pt x="21777" y="75306"/>
                </a:lnTo>
                <a:lnTo>
                  <a:pt x="24044" y="78779"/>
                </a:lnTo>
                <a:lnTo>
                  <a:pt x="25555" y="81809"/>
                </a:lnTo>
                <a:lnTo>
                  <a:pt x="26562" y="84543"/>
                </a:lnTo>
                <a:lnTo>
                  <a:pt x="28026" y="87794"/>
                </a:lnTo>
                <a:lnTo>
                  <a:pt x="29797" y="91391"/>
                </a:lnTo>
                <a:lnTo>
                  <a:pt x="31772" y="95217"/>
                </a:lnTo>
                <a:lnTo>
                  <a:pt x="33087" y="99197"/>
                </a:lnTo>
                <a:lnTo>
                  <a:pt x="33964" y="103279"/>
                </a:lnTo>
                <a:lnTo>
                  <a:pt x="34549" y="107429"/>
                </a:lnTo>
                <a:lnTo>
                  <a:pt x="35733" y="111624"/>
                </a:lnTo>
                <a:lnTo>
                  <a:pt x="37316" y="115850"/>
                </a:lnTo>
                <a:lnTo>
                  <a:pt x="39164" y="120096"/>
                </a:lnTo>
                <a:lnTo>
                  <a:pt x="41192" y="123641"/>
                </a:lnTo>
                <a:lnTo>
                  <a:pt x="43336" y="126718"/>
                </a:lnTo>
                <a:lnTo>
                  <a:pt x="45559" y="129485"/>
                </a:lnTo>
                <a:lnTo>
                  <a:pt x="47835" y="132043"/>
                </a:lnTo>
                <a:lnTo>
                  <a:pt x="50147" y="134463"/>
                </a:lnTo>
                <a:lnTo>
                  <a:pt x="52482" y="136791"/>
                </a:lnTo>
                <a:lnTo>
                  <a:pt x="54832" y="139771"/>
                </a:lnTo>
                <a:lnTo>
                  <a:pt x="57192" y="143187"/>
                </a:lnTo>
                <a:lnTo>
                  <a:pt x="59559" y="146893"/>
                </a:lnTo>
                <a:lnTo>
                  <a:pt x="61138" y="150078"/>
                </a:lnTo>
                <a:lnTo>
                  <a:pt x="62189" y="152916"/>
                </a:lnTo>
                <a:lnTo>
                  <a:pt x="63358" y="157974"/>
                </a:lnTo>
                <a:lnTo>
                  <a:pt x="63879" y="162603"/>
                </a:lnTo>
                <a:lnTo>
                  <a:pt x="64212" y="166977"/>
                </a:lnTo>
                <a:lnTo>
                  <a:pt x="64258" y="170176"/>
                </a:lnTo>
                <a:lnTo>
                  <a:pt x="65064" y="171315"/>
                </a:lnTo>
                <a:lnTo>
                  <a:pt x="66395" y="172075"/>
                </a:lnTo>
                <a:lnTo>
                  <a:pt x="71438" y="173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3" name="SMARTInkAnnotation442"/>
          <p:cNvSpPr/>
          <p:nvPr/>
        </p:nvSpPr>
        <p:spPr>
          <a:xfrm>
            <a:off x="8686800" y="1112281"/>
            <a:ext cx="41868" cy="250747"/>
          </a:xfrm>
          <a:custGeom>
            <a:avLst/>
            <a:gdLst/>
            <a:ahLst/>
            <a:cxnLst/>
            <a:rect l="0" t="0" r="0" b="0"/>
            <a:pathLst>
              <a:path w="41868" h="250747">
                <a:moveTo>
                  <a:pt x="0" y="0"/>
                </a:moveTo>
                <a:lnTo>
                  <a:pt x="0" y="5536"/>
                </a:lnTo>
                <a:lnTo>
                  <a:pt x="793" y="6548"/>
                </a:lnTo>
                <a:lnTo>
                  <a:pt x="2116" y="7938"/>
                </a:lnTo>
                <a:lnTo>
                  <a:pt x="3792" y="9578"/>
                </a:lnTo>
                <a:lnTo>
                  <a:pt x="4116" y="16387"/>
                </a:lnTo>
                <a:lnTo>
                  <a:pt x="3536" y="26641"/>
                </a:lnTo>
                <a:lnTo>
                  <a:pt x="2359" y="39192"/>
                </a:lnTo>
                <a:lnTo>
                  <a:pt x="1571" y="49702"/>
                </a:lnTo>
                <a:lnTo>
                  <a:pt x="698" y="67096"/>
                </a:lnTo>
                <a:lnTo>
                  <a:pt x="207" y="85524"/>
                </a:lnTo>
                <a:lnTo>
                  <a:pt x="932" y="90591"/>
                </a:lnTo>
                <a:lnTo>
                  <a:pt x="2209" y="95399"/>
                </a:lnTo>
                <a:lnTo>
                  <a:pt x="3854" y="100033"/>
                </a:lnTo>
                <a:lnTo>
                  <a:pt x="4950" y="105265"/>
                </a:lnTo>
                <a:lnTo>
                  <a:pt x="5682" y="110896"/>
                </a:lnTo>
                <a:lnTo>
                  <a:pt x="6168" y="116793"/>
                </a:lnTo>
                <a:lnTo>
                  <a:pt x="7287" y="122154"/>
                </a:lnTo>
                <a:lnTo>
                  <a:pt x="8827" y="127156"/>
                </a:lnTo>
                <a:lnTo>
                  <a:pt x="10647" y="131919"/>
                </a:lnTo>
                <a:lnTo>
                  <a:pt x="11860" y="137238"/>
                </a:lnTo>
                <a:lnTo>
                  <a:pt x="12669" y="142927"/>
                </a:lnTo>
                <a:lnTo>
                  <a:pt x="13208" y="148863"/>
                </a:lnTo>
                <a:lnTo>
                  <a:pt x="14362" y="154249"/>
                </a:lnTo>
                <a:lnTo>
                  <a:pt x="15925" y="159269"/>
                </a:lnTo>
                <a:lnTo>
                  <a:pt x="17760" y="164044"/>
                </a:lnTo>
                <a:lnTo>
                  <a:pt x="19777" y="168656"/>
                </a:lnTo>
                <a:lnTo>
                  <a:pt x="21916" y="173159"/>
                </a:lnTo>
                <a:lnTo>
                  <a:pt x="24136" y="177590"/>
                </a:lnTo>
                <a:lnTo>
                  <a:pt x="25614" y="181973"/>
                </a:lnTo>
                <a:lnTo>
                  <a:pt x="26602" y="186324"/>
                </a:lnTo>
                <a:lnTo>
                  <a:pt x="27259" y="190653"/>
                </a:lnTo>
                <a:lnTo>
                  <a:pt x="27698" y="194968"/>
                </a:lnTo>
                <a:lnTo>
                  <a:pt x="27990" y="199273"/>
                </a:lnTo>
                <a:lnTo>
                  <a:pt x="28315" y="207152"/>
                </a:lnTo>
                <a:lnTo>
                  <a:pt x="28459" y="213035"/>
                </a:lnTo>
                <a:lnTo>
                  <a:pt x="28540" y="223777"/>
                </a:lnTo>
                <a:lnTo>
                  <a:pt x="29345" y="227052"/>
                </a:lnTo>
                <a:lnTo>
                  <a:pt x="30676" y="229949"/>
                </a:lnTo>
                <a:lnTo>
                  <a:pt x="32356" y="232595"/>
                </a:lnTo>
                <a:lnTo>
                  <a:pt x="33477" y="235074"/>
                </a:lnTo>
                <a:lnTo>
                  <a:pt x="34721" y="239732"/>
                </a:lnTo>
                <a:lnTo>
                  <a:pt x="35521" y="244126"/>
                </a:lnTo>
                <a:lnTo>
                  <a:pt x="35692" y="249733"/>
                </a:lnTo>
                <a:lnTo>
                  <a:pt x="36494" y="250071"/>
                </a:lnTo>
                <a:lnTo>
                  <a:pt x="37823" y="250296"/>
                </a:lnTo>
                <a:lnTo>
                  <a:pt x="41867" y="250657"/>
                </a:lnTo>
                <a:lnTo>
                  <a:pt x="41405" y="250687"/>
                </a:lnTo>
                <a:lnTo>
                  <a:pt x="35718" y="2507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6" name="SMARTInkAnnotation443"/>
          <p:cNvSpPr/>
          <p:nvPr/>
        </p:nvSpPr>
        <p:spPr>
          <a:xfrm>
            <a:off x="6686550" y="1555908"/>
            <a:ext cx="314228" cy="379036"/>
          </a:xfrm>
          <a:custGeom>
            <a:avLst/>
            <a:gdLst/>
            <a:ahLst/>
            <a:cxnLst/>
            <a:rect l="0" t="0" r="0" b="0"/>
            <a:pathLst>
              <a:path w="314228" h="379036">
                <a:moveTo>
                  <a:pt x="78581" y="0"/>
                </a:moveTo>
                <a:lnTo>
                  <a:pt x="86166" y="27305"/>
                </a:lnTo>
                <a:lnTo>
                  <a:pt x="89193" y="36063"/>
                </a:lnTo>
                <a:lnTo>
                  <a:pt x="94674" y="47699"/>
                </a:lnTo>
                <a:lnTo>
                  <a:pt x="102223" y="61679"/>
                </a:lnTo>
                <a:lnTo>
                  <a:pt x="104964" y="68609"/>
                </a:lnTo>
                <a:lnTo>
                  <a:pt x="106975" y="74784"/>
                </a:lnTo>
                <a:lnTo>
                  <a:pt x="112570" y="85579"/>
                </a:lnTo>
                <a:lnTo>
                  <a:pt x="121573" y="95989"/>
                </a:lnTo>
                <a:lnTo>
                  <a:pt x="123910" y="98282"/>
                </a:lnTo>
                <a:lnTo>
                  <a:pt x="125469" y="100526"/>
                </a:lnTo>
                <a:lnTo>
                  <a:pt x="130088" y="111165"/>
                </a:lnTo>
                <a:lnTo>
                  <a:pt x="134016" y="117987"/>
                </a:lnTo>
                <a:lnTo>
                  <a:pt x="142786" y="128277"/>
                </a:lnTo>
                <a:lnTo>
                  <a:pt x="146275" y="131545"/>
                </a:lnTo>
                <a:lnTo>
                  <a:pt x="148317" y="132703"/>
                </a:lnTo>
                <a:lnTo>
                  <a:pt x="154982" y="135046"/>
                </a:lnTo>
                <a:lnTo>
                  <a:pt x="161984" y="139233"/>
                </a:lnTo>
                <a:lnTo>
                  <a:pt x="166713" y="140463"/>
                </a:lnTo>
                <a:lnTo>
                  <a:pt x="169086" y="140076"/>
                </a:lnTo>
                <a:lnTo>
                  <a:pt x="177185" y="135824"/>
                </a:lnTo>
                <a:lnTo>
                  <a:pt x="186179" y="128130"/>
                </a:lnTo>
                <a:lnTo>
                  <a:pt x="216696" y="100725"/>
                </a:lnTo>
                <a:lnTo>
                  <a:pt x="218282" y="98582"/>
                </a:lnTo>
                <a:lnTo>
                  <a:pt x="222946" y="88106"/>
                </a:lnTo>
                <a:lnTo>
                  <a:pt x="226880" y="81306"/>
                </a:lnTo>
                <a:lnTo>
                  <a:pt x="231275" y="75903"/>
                </a:lnTo>
                <a:lnTo>
                  <a:pt x="232765" y="72748"/>
                </a:lnTo>
                <a:lnTo>
                  <a:pt x="234861" y="62195"/>
                </a:lnTo>
                <a:lnTo>
                  <a:pt x="235482" y="53512"/>
                </a:lnTo>
                <a:lnTo>
                  <a:pt x="235692" y="40045"/>
                </a:lnTo>
                <a:lnTo>
                  <a:pt x="235742" y="17171"/>
                </a:lnTo>
                <a:lnTo>
                  <a:pt x="234949" y="15019"/>
                </a:lnTo>
                <a:lnTo>
                  <a:pt x="228687" y="6541"/>
                </a:lnTo>
                <a:lnTo>
                  <a:pt x="235451" y="6433"/>
                </a:lnTo>
                <a:lnTo>
                  <a:pt x="235718" y="15379"/>
                </a:lnTo>
                <a:lnTo>
                  <a:pt x="236521" y="17396"/>
                </a:lnTo>
                <a:lnTo>
                  <a:pt x="239528" y="21543"/>
                </a:lnTo>
                <a:lnTo>
                  <a:pt x="241394" y="27672"/>
                </a:lnTo>
                <a:lnTo>
                  <a:pt x="241892" y="31307"/>
                </a:lnTo>
                <a:lnTo>
                  <a:pt x="245398" y="39445"/>
                </a:lnTo>
                <a:lnTo>
                  <a:pt x="250911" y="50586"/>
                </a:lnTo>
                <a:lnTo>
                  <a:pt x="257761" y="63728"/>
                </a:lnTo>
                <a:lnTo>
                  <a:pt x="263122" y="75347"/>
                </a:lnTo>
                <a:lnTo>
                  <a:pt x="267489" y="85950"/>
                </a:lnTo>
                <a:lnTo>
                  <a:pt x="271195" y="95876"/>
                </a:lnTo>
                <a:lnTo>
                  <a:pt x="274459" y="103923"/>
                </a:lnTo>
                <a:lnTo>
                  <a:pt x="277429" y="110716"/>
                </a:lnTo>
                <a:lnTo>
                  <a:pt x="280203" y="116673"/>
                </a:lnTo>
                <a:lnTo>
                  <a:pt x="282845" y="122788"/>
                </a:lnTo>
                <a:lnTo>
                  <a:pt x="287898" y="135297"/>
                </a:lnTo>
                <a:lnTo>
                  <a:pt x="292790" y="144190"/>
                </a:lnTo>
                <a:lnTo>
                  <a:pt x="297610" y="151953"/>
                </a:lnTo>
                <a:lnTo>
                  <a:pt x="302398" y="162546"/>
                </a:lnTo>
                <a:lnTo>
                  <a:pt x="305055" y="172494"/>
                </a:lnTo>
                <a:lnTo>
                  <a:pt x="307030" y="182392"/>
                </a:lnTo>
                <a:lnTo>
                  <a:pt x="310553" y="193934"/>
                </a:lnTo>
                <a:lnTo>
                  <a:pt x="312649" y="204303"/>
                </a:lnTo>
                <a:lnTo>
                  <a:pt x="313580" y="214388"/>
                </a:lnTo>
                <a:lnTo>
                  <a:pt x="313994" y="226015"/>
                </a:lnTo>
                <a:lnTo>
                  <a:pt x="314227" y="241196"/>
                </a:lnTo>
                <a:lnTo>
                  <a:pt x="312165" y="250311"/>
                </a:lnTo>
                <a:lnTo>
                  <a:pt x="304373" y="271218"/>
                </a:lnTo>
                <a:lnTo>
                  <a:pt x="297731" y="281514"/>
                </a:lnTo>
                <a:lnTo>
                  <a:pt x="290281" y="290853"/>
                </a:lnTo>
                <a:lnTo>
                  <a:pt x="284324" y="299766"/>
                </a:lnTo>
                <a:lnTo>
                  <a:pt x="276914" y="308489"/>
                </a:lnTo>
                <a:lnTo>
                  <a:pt x="268329" y="317129"/>
                </a:lnTo>
                <a:lnTo>
                  <a:pt x="259222" y="325731"/>
                </a:lnTo>
                <a:lnTo>
                  <a:pt x="249882" y="332412"/>
                </a:lnTo>
                <a:lnTo>
                  <a:pt x="227159" y="345935"/>
                </a:lnTo>
                <a:lnTo>
                  <a:pt x="221289" y="349210"/>
                </a:lnTo>
                <a:lnTo>
                  <a:pt x="215789" y="352107"/>
                </a:lnTo>
                <a:lnTo>
                  <a:pt x="210534" y="354753"/>
                </a:lnTo>
                <a:lnTo>
                  <a:pt x="200462" y="359598"/>
                </a:lnTo>
                <a:lnTo>
                  <a:pt x="195554" y="361891"/>
                </a:lnTo>
                <a:lnTo>
                  <a:pt x="189900" y="364133"/>
                </a:lnTo>
                <a:lnTo>
                  <a:pt x="183750" y="366342"/>
                </a:lnTo>
                <a:lnTo>
                  <a:pt x="177269" y="368530"/>
                </a:lnTo>
                <a:lnTo>
                  <a:pt x="171360" y="369988"/>
                </a:lnTo>
                <a:lnTo>
                  <a:pt x="165834" y="370960"/>
                </a:lnTo>
                <a:lnTo>
                  <a:pt x="160562" y="371608"/>
                </a:lnTo>
                <a:lnTo>
                  <a:pt x="154666" y="372754"/>
                </a:lnTo>
                <a:lnTo>
                  <a:pt x="148355" y="374233"/>
                </a:lnTo>
                <a:lnTo>
                  <a:pt x="141765" y="375933"/>
                </a:lnTo>
                <a:lnTo>
                  <a:pt x="134991" y="377067"/>
                </a:lnTo>
                <a:lnTo>
                  <a:pt x="128094" y="377822"/>
                </a:lnTo>
                <a:lnTo>
                  <a:pt x="121115" y="378326"/>
                </a:lnTo>
                <a:lnTo>
                  <a:pt x="114875" y="378662"/>
                </a:lnTo>
                <a:lnTo>
                  <a:pt x="103706" y="379035"/>
                </a:lnTo>
                <a:lnTo>
                  <a:pt x="98507" y="378420"/>
                </a:lnTo>
                <a:lnTo>
                  <a:pt x="93452" y="377296"/>
                </a:lnTo>
                <a:lnTo>
                  <a:pt x="88495" y="375832"/>
                </a:lnTo>
                <a:lnTo>
                  <a:pt x="78754" y="374205"/>
                </a:lnTo>
                <a:lnTo>
                  <a:pt x="69132" y="373482"/>
                </a:lnTo>
                <a:lnTo>
                  <a:pt x="59565" y="373161"/>
                </a:lnTo>
                <a:lnTo>
                  <a:pt x="55584" y="372361"/>
                </a:lnTo>
                <a:lnTo>
                  <a:pt x="49046" y="369567"/>
                </a:lnTo>
                <a:lnTo>
                  <a:pt x="41377" y="367849"/>
                </a:lnTo>
                <a:lnTo>
                  <a:pt x="37110" y="367391"/>
                </a:lnTo>
                <a:lnTo>
                  <a:pt x="34265" y="366371"/>
                </a:lnTo>
                <a:lnTo>
                  <a:pt x="32368" y="364977"/>
                </a:lnTo>
                <a:lnTo>
                  <a:pt x="31103" y="363333"/>
                </a:lnTo>
                <a:lnTo>
                  <a:pt x="25465" y="359602"/>
                </a:lnTo>
                <a:lnTo>
                  <a:pt x="21739" y="357606"/>
                </a:lnTo>
                <a:lnTo>
                  <a:pt x="19255" y="355562"/>
                </a:lnTo>
                <a:lnTo>
                  <a:pt x="17599" y="353484"/>
                </a:lnTo>
                <a:lnTo>
                  <a:pt x="14965" y="349271"/>
                </a:lnTo>
                <a:lnTo>
                  <a:pt x="9814" y="342883"/>
                </a:lnTo>
                <a:lnTo>
                  <a:pt x="7141" y="336466"/>
                </a:lnTo>
                <a:lnTo>
                  <a:pt x="0" y="3278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7" name="SMARTInkAnnotation444"/>
          <p:cNvSpPr/>
          <p:nvPr/>
        </p:nvSpPr>
        <p:spPr>
          <a:xfrm>
            <a:off x="7179468" y="1594565"/>
            <a:ext cx="214314" cy="12779"/>
          </a:xfrm>
          <a:custGeom>
            <a:avLst/>
            <a:gdLst/>
            <a:ahLst/>
            <a:cxnLst/>
            <a:rect l="0" t="0" r="0" b="0"/>
            <a:pathLst>
              <a:path w="214314" h="12779">
                <a:moveTo>
                  <a:pt x="0" y="12778"/>
                </a:moveTo>
                <a:lnTo>
                  <a:pt x="80024" y="12778"/>
                </a:lnTo>
                <a:lnTo>
                  <a:pt x="86687" y="12064"/>
                </a:lnTo>
                <a:lnTo>
                  <a:pt x="93510" y="10873"/>
                </a:lnTo>
                <a:lnTo>
                  <a:pt x="100440" y="9365"/>
                </a:lnTo>
                <a:lnTo>
                  <a:pt x="107442" y="8360"/>
                </a:lnTo>
                <a:lnTo>
                  <a:pt x="114490" y="7690"/>
                </a:lnTo>
                <a:lnTo>
                  <a:pt x="121570" y="7243"/>
                </a:lnTo>
                <a:lnTo>
                  <a:pt x="128672" y="6945"/>
                </a:lnTo>
                <a:lnTo>
                  <a:pt x="142912" y="6614"/>
                </a:lnTo>
                <a:lnTo>
                  <a:pt x="150045" y="5811"/>
                </a:lnTo>
                <a:lnTo>
                  <a:pt x="157180" y="4562"/>
                </a:lnTo>
                <a:lnTo>
                  <a:pt x="164317" y="3014"/>
                </a:lnTo>
                <a:lnTo>
                  <a:pt x="170664" y="1983"/>
                </a:lnTo>
                <a:lnTo>
                  <a:pt x="176483" y="1295"/>
                </a:lnTo>
                <a:lnTo>
                  <a:pt x="181949" y="836"/>
                </a:lnTo>
                <a:lnTo>
                  <a:pt x="186387" y="531"/>
                </a:lnTo>
                <a:lnTo>
                  <a:pt x="190139" y="327"/>
                </a:lnTo>
                <a:lnTo>
                  <a:pt x="196425" y="101"/>
                </a:lnTo>
                <a:lnTo>
                  <a:pt x="201865" y="0"/>
                </a:lnTo>
                <a:lnTo>
                  <a:pt x="204427" y="688"/>
                </a:lnTo>
                <a:lnTo>
                  <a:pt x="206929" y="1860"/>
                </a:lnTo>
                <a:lnTo>
                  <a:pt x="214313" y="634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8" name="SMARTInkAnnotation445"/>
          <p:cNvSpPr/>
          <p:nvPr/>
        </p:nvSpPr>
        <p:spPr>
          <a:xfrm>
            <a:off x="7243762" y="1665208"/>
            <a:ext cx="164307" cy="6430"/>
          </a:xfrm>
          <a:custGeom>
            <a:avLst/>
            <a:gdLst/>
            <a:ahLst/>
            <a:cxnLst/>
            <a:rect l="0" t="0" r="0" b="0"/>
            <a:pathLst>
              <a:path w="164307" h="6430">
                <a:moveTo>
                  <a:pt x="0" y="0"/>
                </a:moveTo>
                <a:lnTo>
                  <a:pt x="26546" y="3413"/>
                </a:lnTo>
                <a:lnTo>
                  <a:pt x="36747" y="4418"/>
                </a:lnTo>
                <a:lnTo>
                  <a:pt x="45930" y="5088"/>
                </a:lnTo>
                <a:lnTo>
                  <a:pt x="60894" y="5833"/>
                </a:lnTo>
                <a:lnTo>
                  <a:pt x="70192" y="6164"/>
                </a:lnTo>
                <a:lnTo>
                  <a:pt x="93240" y="6377"/>
                </a:lnTo>
                <a:lnTo>
                  <a:pt x="164306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9" name="SMARTInkAnnotation446"/>
          <p:cNvSpPr/>
          <p:nvPr/>
        </p:nvSpPr>
        <p:spPr>
          <a:xfrm>
            <a:off x="7550943" y="1588055"/>
            <a:ext cx="221458" cy="147877"/>
          </a:xfrm>
          <a:custGeom>
            <a:avLst/>
            <a:gdLst/>
            <a:ahLst/>
            <a:cxnLst/>
            <a:rect l="0" t="0" r="0" b="0"/>
            <a:pathLst>
              <a:path w="221458" h="147877">
                <a:moveTo>
                  <a:pt x="0" y="0"/>
                </a:moveTo>
                <a:lnTo>
                  <a:pt x="6152" y="0"/>
                </a:lnTo>
                <a:lnTo>
                  <a:pt x="10643" y="3413"/>
                </a:lnTo>
                <a:lnTo>
                  <a:pt x="14785" y="6994"/>
                </a:lnTo>
                <a:lnTo>
                  <a:pt x="56181" y="44134"/>
                </a:lnTo>
                <a:lnTo>
                  <a:pt x="60473" y="47282"/>
                </a:lnTo>
                <a:lnTo>
                  <a:pt x="64922" y="50095"/>
                </a:lnTo>
                <a:lnTo>
                  <a:pt x="69474" y="52685"/>
                </a:lnTo>
                <a:lnTo>
                  <a:pt x="74098" y="55126"/>
                </a:lnTo>
                <a:lnTo>
                  <a:pt x="78767" y="57468"/>
                </a:lnTo>
                <a:lnTo>
                  <a:pt x="83468" y="59743"/>
                </a:lnTo>
                <a:lnTo>
                  <a:pt x="87395" y="62689"/>
                </a:lnTo>
                <a:lnTo>
                  <a:pt x="90807" y="66081"/>
                </a:lnTo>
                <a:lnTo>
                  <a:pt x="93876" y="69772"/>
                </a:lnTo>
                <a:lnTo>
                  <a:pt x="97509" y="72946"/>
                </a:lnTo>
                <a:lnTo>
                  <a:pt x="101519" y="75777"/>
                </a:lnTo>
                <a:lnTo>
                  <a:pt x="105779" y="78379"/>
                </a:lnTo>
                <a:lnTo>
                  <a:pt x="110207" y="80828"/>
                </a:lnTo>
                <a:lnTo>
                  <a:pt x="114747" y="83174"/>
                </a:lnTo>
                <a:lnTo>
                  <a:pt x="119360" y="85453"/>
                </a:lnTo>
                <a:lnTo>
                  <a:pt x="124024" y="88401"/>
                </a:lnTo>
                <a:lnTo>
                  <a:pt x="128720" y="91796"/>
                </a:lnTo>
                <a:lnTo>
                  <a:pt x="133439" y="95487"/>
                </a:lnTo>
                <a:lnTo>
                  <a:pt x="140798" y="101494"/>
                </a:lnTo>
                <a:lnTo>
                  <a:pt x="143872" y="104096"/>
                </a:lnTo>
                <a:lnTo>
                  <a:pt x="147508" y="106545"/>
                </a:lnTo>
                <a:lnTo>
                  <a:pt x="151520" y="108892"/>
                </a:lnTo>
                <a:lnTo>
                  <a:pt x="155782" y="111171"/>
                </a:lnTo>
                <a:lnTo>
                  <a:pt x="162635" y="115608"/>
                </a:lnTo>
                <a:lnTo>
                  <a:pt x="165573" y="117792"/>
                </a:lnTo>
                <a:lnTo>
                  <a:pt x="172294" y="122104"/>
                </a:lnTo>
                <a:lnTo>
                  <a:pt x="207839" y="143918"/>
                </a:lnTo>
                <a:lnTo>
                  <a:pt x="213552" y="146117"/>
                </a:lnTo>
                <a:lnTo>
                  <a:pt x="221457" y="1478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0" name="SMARTInkAnnotation447"/>
          <p:cNvSpPr/>
          <p:nvPr/>
        </p:nvSpPr>
        <p:spPr>
          <a:xfrm>
            <a:off x="7586662" y="1588055"/>
            <a:ext cx="178595" cy="128589"/>
          </a:xfrm>
          <a:custGeom>
            <a:avLst/>
            <a:gdLst/>
            <a:ahLst/>
            <a:cxnLst/>
            <a:rect l="0" t="0" r="0" b="0"/>
            <a:pathLst>
              <a:path w="178595" h="128589">
                <a:moveTo>
                  <a:pt x="178594" y="0"/>
                </a:moveTo>
                <a:lnTo>
                  <a:pt x="174801" y="0"/>
                </a:lnTo>
                <a:lnTo>
                  <a:pt x="173684" y="714"/>
                </a:lnTo>
                <a:lnTo>
                  <a:pt x="172940" y="1905"/>
                </a:lnTo>
                <a:lnTo>
                  <a:pt x="172444" y="3413"/>
                </a:lnTo>
                <a:lnTo>
                  <a:pt x="171318" y="4419"/>
                </a:lnTo>
                <a:lnTo>
                  <a:pt x="169775" y="5089"/>
                </a:lnTo>
                <a:lnTo>
                  <a:pt x="167952" y="5536"/>
                </a:lnTo>
                <a:lnTo>
                  <a:pt x="166736" y="6548"/>
                </a:lnTo>
                <a:lnTo>
                  <a:pt x="165926" y="7937"/>
                </a:lnTo>
                <a:lnTo>
                  <a:pt x="165387" y="9578"/>
                </a:lnTo>
                <a:lnTo>
                  <a:pt x="163439" y="11386"/>
                </a:lnTo>
                <a:lnTo>
                  <a:pt x="160553" y="13306"/>
                </a:lnTo>
                <a:lnTo>
                  <a:pt x="157041" y="15300"/>
                </a:lnTo>
                <a:lnTo>
                  <a:pt x="153907" y="17344"/>
                </a:lnTo>
                <a:lnTo>
                  <a:pt x="151023" y="19421"/>
                </a:lnTo>
                <a:lnTo>
                  <a:pt x="148306" y="21520"/>
                </a:lnTo>
                <a:lnTo>
                  <a:pt x="144910" y="24348"/>
                </a:lnTo>
                <a:lnTo>
                  <a:pt x="133334" y="34440"/>
                </a:lnTo>
                <a:lnTo>
                  <a:pt x="88009" y="75098"/>
                </a:lnTo>
                <a:lnTo>
                  <a:pt x="82486" y="79355"/>
                </a:lnTo>
                <a:lnTo>
                  <a:pt x="76422" y="83622"/>
                </a:lnTo>
                <a:lnTo>
                  <a:pt x="69997" y="87895"/>
                </a:lnTo>
                <a:lnTo>
                  <a:pt x="64128" y="91458"/>
                </a:lnTo>
                <a:lnTo>
                  <a:pt x="58627" y="94548"/>
                </a:lnTo>
                <a:lnTo>
                  <a:pt x="53372" y="97322"/>
                </a:lnTo>
                <a:lnTo>
                  <a:pt x="49075" y="99886"/>
                </a:lnTo>
                <a:lnTo>
                  <a:pt x="45417" y="102309"/>
                </a:lnTo>
                <a:lnTo>
                  <a:pt x="42184" y="104639"/>
                </a:lnTo>
                <a:lnTo>
                  <a:pt x="38441" y="106907"/>
                </a:lnTo>
                <a:lnTo>
                  <a:pt x="34359" y="109133"/>
                </a:lnTo>
                <a:lnTo>
                  <a:pt x="30049" y="111332"/>
                </a:lnTo>
                <a:lnTo>
                  <a:pt x="26384" y="113512"/>
                </a:lnTo>
                <a:lnTo>
                  <a:pt x="23144" y="115680"/>
                </a:lnTo>
                <a:lnTo>
                  <a:pt x="20193" y="117839"/>
                </a:lnTo>
                <a:lnTo>
                  <a:pt x="17430" y="119993"/>
                </a:lnTo>
                <a:lnTo>
                  <a:pt x="14794" y="122144"/>
                </a:lnTo>
                <a:lnTo>
                  <a:pt x="12245" y="124292"/>
                </a:lnTo>
                <a:lnTo>
                  <a:pt x="9750" y="125724"/>
                </a:lnTo>
                <a:lnTo>
                  <a:pt x="4862" y="127315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1" name="SMARTInkAnnotation448"/>
          <p:cNvSpPr/>
          <p:nvPr/>
        </p:nvSpPr>
        <p:spPr>
          <a:xfrm>
            <a:off x="7958137" y="1594485"/>
            <a:ext cx="71439" cy="167164"/>
          </a:xfrm>
          <a:custGeom>
            <a:avLst/>
            <a:gdLst/>
            <a:ahLst/>
            <a:cxnLst/>
            <a:rect l="0" t="0" r="0" b="0"/>
            <a:pathLst>
              <a:path w="71439" h="167164">
                <a:moveTo>
                  <a:pt x="0" y="0"/>
                </a:moveTo>
                <a:lnTo>
                  <a:pt x="3793" y="3413"/>
                </a:lnTo>
                <a:lnTo>
                  <a:pt x="4910" y="5132"/>
                </a:lnTo>
                <a:lnTo>
                  <a:pt x="6152" y="8948"/>
                </a:lnTo>
                <a:lnTo>
                  <a:pt x="6702" y="13025"/>
                </a:lnTo>
                <a:lnTo>
                  <a:pt x="6850" y="15113"/>
                </a:lnTo>
                <a:lnTo>
                  <a:pt x="7742" y="17219"/>
                </a:lnTo>
                <a:lnTo>
                  <a:pt x="9130" y="19337"/>
                </a:lnTo>
                <a:lnTo>
                  <a:pt x="10849" y="21464"/>
                </a:lnTo>
                <a:lnTo>
                  <a:pt x="12789" y="23596"/>
                </a:lnTo>
                <a:lnTo>
                  <a:pt x="14876" y="25732"/>
                </a:lnTo>
                <a:lnTo>
                  <a:pt x="17061" y="27870"/>
                </a:lnTo>
                <a:lnTo>
                  <a:pt x="18518" y="30724"/>
                </a:lnTo>
                <a:lnTo>
                  <a:pt x="19489" y="34056"/>
                </a:lnTo>
                <a:lnTo>
                  <a:pt x="20137" y="37706"/>
                </a:lnTo>
                <a:lnTo>
                  <a:pt x="21361" y="40853"/>
                </a:lnTo>
                <a:lnTo>
                  <a:pt x="22972" y="43666"/>
                </a:lnTo>
                <a:lnTo>
                  <a:pt x="24840" y="46255"/>
                </a:lnTo>
                <a:lnTo>
                  <a:pt x="26879" y="49410"/>
                </a:lnTo>
                <a:lnTo>
                  <a:pt x="29032" y="52943"/>
                </a:lnTo>
                <a:lnTo>
                  <a:pt x="31261" y="56726"/>
                </a:lnTo>
                <a:lnTo>
                  <a:pt x="32747" y="60677"/>
                </a:lnTo>
                <a:lnTo>
                  <a:pt x="33737" y="64740"/>
                </a:lnTo>
                <a:lnTo>
                  <a:pt x="34397" y="68878"/>
                </a:lnTo>
                <a:lnTo>
                  <a:pt x="34838" y="72350"/>
                </a:lnTo>
                <a:lnTo>
                  <a:pt x="35132" y="75379"/>
                </a:lnTo>
                <a:lnTo>
                  <a:pt x="35327" y="78114"/>
                </a:lnTo>
                <a:lnTo>
                  <a:pt x="36251" y="81365"/>
                </a:lnTo>
                <a:lnTo>
                  <a:pt x="37661" y="84961"/>
                </a:lnTo>
                <a:lnTo>
                  <a:pt x="39395" y="88787"/>
                </a:lnTo>
                <a:lnTo>
                  <a:pt x="40551" y="92767"/>
                </a:lnTo>
                <a:lnTo>
                  <a:pt x="41322" y="96849"/>
                </a:lnTo>
                <a:lnTo>
                  <a:pt x="41835" y="100999"/>
                </a:lnTo>
                <a:lnTo>
                  <a:pt x="42972" y="104480"/>
                </a:lnTo>
                <a:lnTo>
                  <a:pt x="44523" y="107515"/>
                </a:lnTo>
                <a:lnTo>
                  <a:pt x="46351" y="110253"/>
                </a:lnTo>
                <a:lnTo>
                  <a:pt x="48363" y="113507"/>
                </a:lnTo>
                <a:lnTo>
                  <a:pt x="52715" y="120932"/>
                </a:lnTo>
                <a:lnTo>
                  <a:pt x="54194" y="124198"/>
                </a:lnTo>
                <a:lnTo>
                  <a:pt x="55180" y="127090"/>
                </a:lnTo>
                <a:lnTo>
                  <a:pt x="55837" y="129732"/>
                </a:lnTo>
                <a:lnTo>
                  <a:pt x="57068" y="132208"/>
                </a:lnTo>
                <a:lnTo>
                  <a:pt x="58683" y="134573"/>
                </a:lnTo>
                <a:lnTo>
                  <a:pt x="60554" y="136864"/>
                </a:lnTo>
                <a:lnTo>
                  <a:pt x="62632" y="141314"/>
                </a:lnTo>
                <a:lnTo>
                  <a:pt x="63185" y="143501"/>
                </a:lnTo>
                <a:lnTo>
                  <a:pt x="64349" y="145674"/>
                </a:lnTo>
                <a:lnTo>
                  <a:pt x="65917" y="147836"/>
                </a:lnTo>
                <a:lnTo>
                  <a:pt x="67757" y="149993"/>
                </a:lnTo>
                <a:lnTo>
                  <a:pt x="69802" y="154293"/>
                </a:lnTo>
                <a:lnTo>
                  <a:pt x="71115" y="159462"/>
                </a:lnTo>
                <a:lnTo>
                  <a:pt x="71341" y="163770"/>
                </a:lnTo>
                <a:lnTo>
                  <a:pt x="71438" y="1671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2" name="SMARTInkAnnotation449"/>
          <p:cNvSpPr/>
          <p:nvPr/>
        </p:nvSpPr>
        <p:spPr>
          <a:xfrm>
            <a:off x="7908131" y="1658778"/>
            <a:ext cx="221457" cy="12860"/>
          </a:xfrm>
          <a:custGeom>
            <a:avLst/>
            <a:gdLst/>
            <a:ahLst/>
            <a:cxnLst/>
            <a:rect l="0" t="0" r="0" b="0"/>
            <a:pathLst>
              <a:path w="221457" h="12860">
                <a:moveTo>
                  <a:pt x="0" y="12859"/>
                </a:moveTo>
                <a:lnTo>
                  <a:pt x="90493" y="12859"/>
                </a:lnTo>
                <a:lnTo>
                  <a:pt x="95254" y="12145"/>
                </a:lnTo>
                <a:lnTo>
                  <a:pt x="100015" y="10954"/>
                </a:lnTo>
                <a:lnTo>
                  <a:pt x="104776" y="9446"/>
                </a:lnTo>
                <a:lnTo>
                  <a:pt x="109539" y="8440"/>
                </a:lnTo>
                <a:lnTo>
                  <a:pt x="114301" y="7770"/>
                </a:lnTo>
                <a:lnTo>
                  <a:pt x="119063" y="7323"/>
                </a:lnTo>
                <a:lnTo>
                  <a:pt x="124619" y="7025"/>
                </a:lnTo>
                <a:lnTo>
                  <a:pt x="137142" y="6694"/>
                </a:lnTo>
                <a:lnTo>
                  <a:pt x="153788" y="6508"/>
                </a:lnTo>
                <a:lnTo>
                  <a:pt x="158882" y="5768"/>
                </a:lnTo>
                <a:lnTo>
                  <a:pt x="163864" y="4560"/>
                </a:lnTo>
                <a:lnTo>
                  <a:pt x="168774" y="3040"/>
                </a:lnTo>
                <a:lnTo>
                  <a:pt x="174429" y="2027"/>
                </a:lnTo>
                <a:lnTo>
                  <a:pt x="180579" y="1351"/>
                </a:lnTo>
                <a:lnTo>
                  <a:pt x="192176" y="601"/>
                </a:lnTo>
                <a:lnTo>
                  <a:pt x="199976" y="267"/>
                </a:lnTo>
                <a:lnTo>
                  <a:pt x="208206" y="119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3" name="SMARTInkAnnotation450"/>
          <p:cNvSpPr/>
          <p:nvPr/>
        </p:nvSpPr>
        <p:spPr>
          <a:xfrm>
            <a:off x="8265318" y="1555908"/>
            <a:ext cx="85726" cy="192883"/>
          </a:xfrm>
          <a:custGeom>
            <a:avLst/>
            <a:gdLst/>
            <a:ahLst/>
            <a:cxnLst/>
            <a:rect l="0" t="0" r="0" b="0"/>
            <a:pathLst>
              <a:path w="85726" h="192883">
                <a:moveTo>
                  <a:pt x="0" y="0"/>
                </a:moveTo>
                <a:lnTo>
                  <a:pt x="0" y="3413"/>
                </a:lnTo>
                <a:lnTo>
                  <a:pt x="794" y="5133"/>
                </a:lnTo>
                <a:lnTo>
                  <a:pt x="2117" y="6994"/>
                </a:lnTo>
                <a:lnTo>
                  <a:pt x="3792" y="8949"/>
                </a:lnTo>
                <a:lnTo>
                  <a:pt x="7291" y="16682"/>
                </a:lnTo>
                <a:lnTo>
                  <a:pt x="22005" y="53282"/>
                </a:lnTo>
                <a:lnTo>
                  <a:pt x="25782" y="61954"/>
                </a:lnTo>
                <a:lnTo>
                  <a:pt x="29095" y="69163"/>
                </a:lnTo>
                <a:lnTo>
                  <a:pt x="32096" y="75398"/>
                </a:lnTo>
                <a:lnTo>
                  <a:pt x="37548" y="86136"/>
                </a:lnTo>
                <a:lnTo>
                  <a:pt x="39320" y="91000"/>
                </a:lnTo>
                <a:lnTo>
                  <a:pt x="40502" y="95671"/>
                </a:lnTo>
                <a:lnTo>
                  <a:pt x="41288" y="100214"/>
                </a:lnTo>
                <a:lnTo>
                  <a:pt x="42607" y="104671"/>
                </a:lnTo>
                <a:lnTo>
                  <a:pt x="44279" y="109072"/>
                </a:lnTo>
                <a:lnTo>
                  <a:pt x="46189" y="113434"/>
                </a:lnTo>
                <a:lnTo>
                  <a:pt x="48255" y="117771"/>
                </a:lnTo>
                <a:lnTo>
                  <a:pt x="52668" y="126400"/>
                </a:lnTo>
                <a:lnTo>
                  <a:pt x="54162" y="130701"/>
                </a:lnTo>
                <a:lnTo>
                  <a:pt x="55158" y="134997"/>
                </a:lnTo>
                <a:lnTo>
                  <a:pt x="55822" y="139290"/>
                </a:lnTo>
                <a:lnTo>
                  <a:pt x="57059" y="142866"/>
                </a:lnTo>
                <a:lnTo>
                  <a:pt x="58677" y="145965"/>
                </a:lnTo>
                <a:lnTo>
                  <a:pt x="60549" y="148745"/>
                </a:lnTo>
                <a:lnTo>
                  <a:pt x="61798" y="152027"/>
                </a:lnTo>
                <a:lnTo>
                  <a:pt x="62629" y="155644"/>
                </a:lnTo>
                <a:lnTo>
                  <a:pt x="63185" y="159484"/>
                </a:lnTo>
                <a:lnTo>
                  <a:pt x="64347" y="162758"/>
                </a:lnTo>
                <a:lnTo>
                  <a:pt x="65917" y="165656"/>
                </a:lnTo>
                <a:lnTo>
                  <a:pt x="67757" y="168302"/>
                </a:lnTo>
                <a:lnTo>
                  <a:pt x="69779" y="170066"/>
                </a:lnTo>
                <a:lnTo>
                  <a:pt x="71918" y="171242"/>
                </a:lnTo>
                <a:lnTo>
                  <a:pt x="74140" y="172026"/>
                </a:lnTo>
                <a:lnTo>
                  <a:pt x="75620" y="173263"/>
                </a:lnTo>
                <a:lnTo>
                  <a:pt x="76606" y="174802"/>
                </a:lnTo>
                <a:lnTo>
                  <a:pt x="77265" y="176542"/>
                </a:lnTo>
                <a:lnTo>
                  <a:pt x="78499" y="177702"/>
                </a:lnTo>
                <a:lnTo>
                  <a:pt x="80114" y="178476"/>
                </a:lnTo>
                <a:lnTo>
                  <a:pt x="81984" y="178991"/>
                </a:lnTo>
                <a:lnTo>
                  <a:pt x="83231" y="180050"/>
                </a:lnTo>
                <a:lnTo>
                  <a:pt x="84062" y="181470"/>
                </a:lnTo>
                <a:lnTo>
                  <a:pt x="85629" y="186161"/>
                </a:lnTo>
                <a:lnTo>
                  <a:pt x="85712" y="191503"/>
                </a:lnTo>
                <a:lnTo>
                  <a:pt x="85725" y="1928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4" name="SMARTInkAnnotation451"/>
          <p:cNvSpPr/>
          <p:nvPr/>
        </p:nvSpPr>
        <p:spPr>
          <a:xfrm>
            <a:off x="6815137" y="2025253"/>
            <a:ext cx="242889" cy="145134"/>
          </a:xfrm>
          <a:custGeom>
            <a:avLst/>
            <a:gdLst/>
            <a:ahLst/>
            <a:cxnLst/>
            <a:rect l="0" t="0" r="0" b="0"/>
            <a:pathLst>
              <a:path w="242889" h="145134">
                <a:moveTo>
                  <a:pt x="0" y="0"/>
                </a:moveTo>
                <a:lnTo>
                  <a:pt x="3793" y="0"/>
                </a:lnTo>
                <a:lnTo>
                  <a:pt x="7291" y="2857"/>
                </a:lnTo>
                <a:lnTo>
                  <a:pt x="12004" y="7620"/>
                </a:lnTo>
                <a:lnTo>
                  <a:pt x="17528" y="13652"/>
                </a:lnTo>
                <a:lnTo>
                  <a:pt x="22004" y="17674"/>
                </a:lnTo>
                <a:lnTo>
                  <a:pt x="29094" y="22142"/>
                </a:lnTo>
                <a:lnTo>
                  <a:pt x="32889" y="24048"/>
                </a:lnTo>
                <a:lnTo>
                  <a:pt x="41341" y="28071"/>
                </a:lnTo>
                <a:lnTo>
                  <a:pt x="48271" y="32240"/>
                </a:lnTo>
                <a:lnTo>
                  <a:pt x="51231" y="34352"/>
                </a:lnTo>
                <a:lnTo>
                  <a:pt x="53997" y="37189"/>
                </a:lnTo>
                <a:lnTo>
                  <a:pt x="56636" y="40509"/>
                </a:lnTo>
                <a:lnTo>
                  <a:pt x="59189" y="44151"/>
                </a:lnTo>
                <a:lnTo>
                  <a:pt x="62478" y="47293"/>
                </a:lnTo>
                <a:lnTo>
                  <a:pt x="66258" y="50102"/>
                </a:lnTo>
                <a:lnTo>
                  <a:pt x="70366" y="52690"/>
                </a:lnTo>
                <a:lnTo>
                  <a:pt x="73898" y="55129"/>
                </a:lnTo>
                <a:lnTo>
                  <a:pt x="77046" y="57469"/>
                </a:lnTo>
                <a:lnTo>
                  <a:pt x="83455" y="61975"/>
                </a:lnTo>
                <a:lnTo>
                  <a:pt x="87387" y="64177"/>
                </a:lnTo>
                <a:lnTo>
                  <a:pt x="91596" y="66359"/>
                </a:lnTo>
                <a:lnTo>
                  <a:pt x="100505" y="70688"/>
                </a:lnTo>
                <a:lnTo>
                  <a:pt x="123889" y="81434"/>
                </a:lnTo>
                <a:lnTo>
                  <a:pt x="133379" y="85723"/>
                </a:lnTo>
                <a:lnTo>
                  <a:pt x="137338" y="88581"/>
                </a:lnTo>
                <a:lnTo>
                  <a:pt x="140771" y="91915"/>
                </a:lnTo>
                <a:lnTo>
                  <a:pt x="143854" y="95567"/>
                </a:lnTo>
                <a:lnTo>
                  <a:pt x="148290" y="98715"/>
                </a:lnTo>
                <a:lnTo>
                  <a:pt x="153629" y="101529"/>
                </a:lnTo>
                <a:lnTo>
                  <a:pt x="175514" y="111177"/>
                </a:lnTo>
                <a:lnTo>
                  <a:pt x="179716" y="113409"/>
                </a:lnTo>
                <a:lnTo>
                  <a:pt x="186501" y="117793"/>
                </a:lnTo>
                <a:lnTo>
                  <a:pt x="190215" y="119962"/>
                </a:lnTo>
                <a:lnTo>
                  <a:pt x="194279" y="122123"/>
                </a:lnTo>
                <a:lnTo>
                  <a:pt x="198575" y="124278"/>
                </a:lnTo>
                <a:lnTo>
                  <a:pt x="205466" y="126672"/>
                </a:lnTo>
                <a:lnTo>
                  <a:pt x="208415" y="127310"/>
                </a:lnTo>
                <a:lnTo>
                  <a:pt x="213808" y="129925"/>
                </a:lnTo>
                <a:lnTo>
                  <a:pt x="216357" y="131622"/>
                </a:lnTo>
                <a:lnTo>
                  <a:pt x="221307" y="133508"/>
                </a:lnTo>
                <a:lnTo>
                  <a:pt x="223738" y="134011"/>
                </a:lnTo>
                <a:lnTo>
                  <a:pt x="228556" y="136474"/>
                </a:lnTo>
                <a:lnTo>
                  <a:pt x="235323" y="141155"/>
                </a:lnTo>
                <a:lnTo>
                  <a:pt x="239412" y="141360"/>
                </a:lnTo>
                <a:lnTo>
                  <a:pt x="240571" y="142103"/>
                </a:lnTo>
                <a:lnTo>
                  <a:pt x="241343" y="143313"/>
                </a:lnTo>
                <a:lnTo>
                  <a:pt x="241857" y="144833"/>
                </a:lnTo>
                <a:lnTo>
                  <a:pt x="242201" y="145133"/>
                </a:lnTo>
                <a:lnTo>
                  <a:pt x="242430" y="144618"/>
                </a:lnTo>
                <a:lnTo>
                  <a:pt x="242888" y="14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5" name="SMARTInkAnnotation452"/>
          <p:cNvSpPr/>
          <p:nvPr/>
        </p:nvSpPr>
        <p:spPr>
          <a:xfrm>
            <a:off x="6886575" y="2025253"/>
            <a:ext cx="121444" cy="160735"/>
          </a:xfrm>
          <a:custGeom>
            <a:avLst/>
            <a:gdLst/>
            <a:ahLst/>
            <a:cxnLst/>
            <a:rect l="0" t="0" r="0" b="0"/>
            <a:pathLst>
              <a:path w="121444" h="160735">
                <a:moveTo>
                  <a:pt x="121443" y="0"/>
                </a:moveTo>
                <a:lnTo>
                  <a:pt x="117650" y="13652"/>
                </a:lnTo>
                <a:lnTo>
                  <a:pt x="115740" y="19103"/>
                </a:lnTo>
                <a:lnTo>
                  <a:pt x="113672" y="24165"/>
                </a:lnTo>
                <a:lnTo>
                  <a:pt x="111500" y="28969"/>
                </a:lnTo>
                <a:lnTo>
                  <a:pt x="109258" y="33600"/>
                </a:lnTo>
                <a:lnTo>
                  <a:pt x="104650" y="42556"/>
                </a:lnTo>
                <a:lnTo>
                  <a:pt x="101517" y="46230"/>
                </a:lnTo>
                <a:lnTo>
                  <a:pt x="97840" y="49394"/>
                </a:lnTo>
                <a:lnTo>
                  <a:pt x="93802" y="52217"/>
                </a:lnTo>
                <a:lnTo>
                  <a:pt x="90315" y="55528"/>
                </a:lnTo>
                <a:lnTo>
                  <a:pt x="87198" y="59164"/>
                </a:lnTo>
                <a:lnTo>
                  <a:pt x="84325" y="63017"/>
                </a:lnTo>
                <a:lnTo>
                  <a:pt x="81617" y="67015"/>
                </a:lnTo>
                <a:lnTo>
                  <a:pt x="79017" y="71108"/>
                </a:lnTo>
                <a:lnTo>
                  <a:pt x="76490" y="75266"/>
                </a:lnTo>
                <a:lnTo>
                  <a:pt x="73218" y="78752"/>
                </a:lnTo>
                <a:lnTo>
                  <a:pt x="69450" y="81791"/>
                </a:lnTo>
                <a:lnTo>
                  <a:pt x="65350" y="84531"/>
                </a:lnTo>
                <a:lnTo>
                  <a:pt x="61822" y="87787"/>
                </a:lnTo>
                <a:lnTo>
                  <a:pt x="58677" y="91385"/>
                </a:lnTo>
                <a:lnTo>
                  <a:pt x="55787" y="95213"/>
                </a:lnTo>
                <a:lnTo>
                  <a:pt x="53066" y="98480"/>
                </a:lnTo>
                <a:lnTo>
                  <a:pt x="50458" y="101372"/>
                </a:lnTo>
                <a:lnTo>
                  <a:pt x="47927" y="104014"/>
                </a:lnTo>
                <a:lnTo>
                  <a:pt x="45445" y="107205"/>
                </a:lnTo>
                <a:lnTo>
                  <a:pt x="42996" y="110760"/>
                </a:lnTo>
                <a:lnTo>
                  <a:pt x="40570" y="114559"/>
                </a:lnTo>
                <a:lnTo>
                  <a:pt x="38159" y="117807"/>
                </a:lnTo>
                <a:lnTo>
                  <a:pt x="35758" y="120686"/>
                </a:lnTo>
                <a:lnTo>
                  <a:pt x="33363" y="123320"/>
                </a:lnTo>
                <a:lnTo>
                  <a:pt x="30974" y="125790"/>
                </a:lnTo>
                <a:lnTo>
                  <a:pt x="28586" y="128151"/>
                </a:lnTo>
                <a:lnTo>
                  <a:pt x="26201" y="130440"/>
                </a:lnTo>
                <a:lnTo>
                  <a:pt x="24611" y="132680"/>
                </a:lnTo>
                <a:lnTo>
                  <a:pt x="22844" y="137074"/>
                </a:lnTo>
                <a:lnTo>
                  <a:pt x="19942" y="141408"/>
                </a:lnTo>
                <a:lnTo>
                  <a:pt x="18057" y="143564"/>
                </a:lnTo>
                <a:lnTo>
                  <a:pt x="16006" y="145715"/>
                </a:lnTo>
                <a:lnTo>
                  <a:pt x="13846" y="147864"/>
                </a:lnTo>
                <a:lnTo>
                  <a:pt x="8467" y="153033"/>
                </a:lnTo>
                <a:lnTo>
                  <a:pt x="0" y="1607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6" name="SMARTInkAnnotation453"/>
          <p:cNvSpPr/>
          <p:nvPr/>
        </p:nvSpPr>
        <p:spPr>
          <a:xfrm>
            <a:off x="7215187" y="2063829"/>
            <a:ext cx="178595" cy="6430"/>
          </a:xfrm>
          <a:custGeom>
            <a:avLst/>
            <a:gdLst/>
            <a:ahLst/>
            <a:cxnLst/>
            <a:rect l="0" t="0" r="0" b="0"/>
            <a:pathLst>
              <a:path w="178595" h="6430">
                <a:moveTo>
                  <a:pt x="0" y="6429"/>
                </a:moveTo>
                <a:lnTo>
                  <a:pt x="90406" y="6429"/>
                </a:lnTo>
                <a:lnTo>
                  <a:pt x="95196" y="5715"/>
                </a:lnTo>
                <a:lnTo>
                  <a:pt x="99976" y="4524"/>
                </a:lnTo>
                <a:lnTo>
                  <a:pt x="104751" y="3016"/>
                </a:lnTo>
                <a:lnTo>
                  <a:pt x="109521" y="2010"/>
                </a:lnTo>
                <a:lnTo>
                  <a:pt x="114289" y="1340"/>
                </a:lnTo>
                <a:lnTo>
                  <a:pt x="119055" y="894"/>
                </a:lnTo>
                <a:lnTo>
                  <a:pt x="123820" y="596"/>
                </a:lnTo>
                <a:lnTo>
                  <a:pt x="128584" y="397"/>
                </a:lnTo>
                <a:lnTo>
                  <a:pt x="138111" y="176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7" name="SMARTInkAnnotation454"/>
          <p:cNvSpPr/>
          <p:nvPr/>
        </p:nvSpPr>
        <p:spPr>
          <a:xfrm>
            <a:off x="7265193" y="2115264"/>
            <a:ext cx="142876" cy="1"/>
          </a:xfrm>
          <a:custGeom>
            <a:avLst/>
            <a:gdLst/>
            <a:ahLst/>
            <a:cxnLst/>
            <a:rect l="0" t="0" r="0" b="0"/>
            <a:pathLst>
              <a:path w="142876" h="1">
                <a:moveTo>
                  <a:pt x="0" y="0"/>
                </a:moveTo>
                <a:lnTo>
                  <a:pt x="4116" y="0"/>
                </a:lnTo>
                <a:lnTo>
                  <a:pt x="2358" y="0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8" name="SMARTInkAnnotation455"/>
          <p:cNvSpPr/>
          <p:nvPr/>
        </p:nvSpPr>
        <p:spPr>
          <a:xfrm>
            <a:off x="7572375" y="2018823"/>
            <a:ext cx="221127" cy="217680"/>
          </a:xfrm>
          <a:custGeom>
            <a:avLst/>
            <a:gdLst/>
            <a:ahLst/>
            <a:cxnLst/>
            <a:rect l="0" t="0" r="0" b="0"/>
            <a:pathLst>
              <a:path w="221127" h="217680">
                <a:moveTo>
                  <a:pt x="0" y="0"/>
                </a:moveTo>
                <a:lnTo>
                  <a:pt x="0" y="5536"/>
                </a:lnTo>
                <a:lnTo>
                  <a:pt x="4909" y="11386"/>
                </a:lnTo>
                <a:lnTo>
                  <a:pt x="7275" y="17344"/>
                </a:lnTo>
                <a:lnTo>
                  <a:pt x="10642" y="21520"/>
                </a:lnTo>
                <a:lnTo>
                  <a:pt x="11857" y="24348"/>
                </a:lnTo>
                <a:lnTo>
                  <a:pt x="12667" y="27662"/>
                </a:lnTo>
                <a:lnTo>
                  <a:pt x="13566" y="34440"/>
                </a:lnTo>
                <a:lnTo>
                  <a:pt x="13967" y="39834"/>
                </a:lnTo>
                <a:lnTo>
                  <a:pt x="16261" y="46517"/>
                </a:lnTo>
                <a:lnTo>
                  <a:pt x="17984" y="50299"/>
                </a:lnTo>
                <a:lnTo>
                  <a:pt x="22016" y="56407"/>
                </a:lnTo>
                <a:lnTo>
                  <a:pt x="26454" y="61503"/>
                </a:lnTo>
                <a:lnTo>
                  <a:pt x="31071" y="66149"/>
                </a:lnTo>
                <a:lnTo>
                  <a:pt x="32621" y="68388"/>
                </a:lnTo>
                <a:lnTo>
                  <a:pt x="35594" y="74953"/>
                </a:lnTo>
                <a:lnTo>
                  <a:pt x="39103" y="79271"/>
                </a:lnTo>
                <a:lnTo>
                  <a:pt x="45425" y="83571"/>
                </a:lnTo>
                <a:lnTo>
                  <a:pt x="49334" y="85718"/>
                </a:lnTo>
                <a:lnTo>
                  <a:pt x="55793" y="90008"/>
                </a:lnTo>
                <a:lnTo>
                  <a:pt x="61310" y="94296"/>
                </a:lnTo>
                <a:lnTo>
                  <a:pt x="66406" y="98583"/>
                </a:lnTo>
                <a:lnTo>
                  <a:pt x="69671" y="100012"/>
                </a:lnTo>
                <a:lnTo>
                  <a:pt x="73435" y="100965"/>
                </a:lnTo>
                <a:lnTo>
                  <a:pt x="77531" y="101600"/>
                </a:lnTo>
                <a:lnTo>
                  <a:pt x="81850" y="102023"/>
                </a:lnTo>
                <a:lnTo>
                  <a:pt x="86317" y="102306"/>
                </a:lnTo>
                <a:lnTo>
                  <a:pt x="94719" y="102619"/>
                </a:lnTo>
                <a:lnTo>
                  <a:pt x="101100" y="102759"/>
                </a:lnTo>
                <a:lnTo>
                  <a:pt x="104706" y="102081"/>
                </a:lnTo>
                <a:lnTo>
                  <a:pt x="108698" y="100916"/>
                </a:lnTo>
                <a:lnTo>
                  <a:pt x="112946" y="99424"/>
                </a:lnTo>
                <a:lnTo>
                  <a:pt x="119784" y="97767"/>
                </a:lnTo>
                <a:lnTo>
                  <a:pt x="122718" y="97325"/>
                </a:lnTo>
                <a:lnTo>
                  <a:pt x="128096" y="94928"/>
                </a:lnTo>
                <a:lnTo>
                  <a:pt x="133132" y="91483"/>
                </a:lnTo>
                <a:lnTo>
                  <a:pt x="138015" y="87570"/>
                </a:lnTo>
                <a:lnTo>
                  <a:pt x="142832" y="83449"/>
                </a:lnTo>
                <a:lnTo>
                  <a:pt x="152391" y="74983"/>
                </a:lnTo>
                <a:lnTo>
                  <a:pt x="157158" y="68807"/>
                </a:lnTo>
                <a:lnTo>
                  <a:pt x="161129" y="62013"/>
                </a:lnTo>
                <a:lnTo>
                  <a:pt x="162894" y="56613"/>
                </a:lnTo>
                <a:lnTo>
                  <a:pt x="163679" y="51831"/>
                </a:lnTo>
                <a:lnTo>
                  <a:pt x="163888" y="49556"/>
                </a:lnTo>
                <a:lnTo>
                  <a:pt x="166237" y="43218"/>
                </a:lnTo>
                <a:lnTo>
                  <a:pt x="167975" y="39528"/>
                </a:lnTo>
                <a:lnTo>
                  <a:pt x="169905" y="33522"/>
                </a:lnTo>
                <a:lnTo>
                  <a:pt x="170763" y="28472"/>
                </a:lnTo>
                <a:lnTo>
                  <a:pt x="171246" y="22327"/>
                </a:lnTo>
                <a:lnTo>
                  <a:pt x="171359" y="20639"/>
                </a:lnTo>
                <a:lnTo>
                  <a:pt x="169293" y="17983"/>
                </a:lnTo>
                <a:lnTo>
                  <a:pt x="167631" y="16275"/>
                </a:lnTo>
                <a:lnTo>
                  <a:pt x="165729" y="15136"/>
                </a:lnTo>
                <a:lnTo>
                  <a:pt x="161499" y="13871"/>
                </a:lnTo>
                <a:lnTo>
                  <a:pt x="160053" y="14248"/>
                </a:lnTo>
                <a:lnTo>
                  <a:pt x="159090" y="15214"/>
                </a:lnTo>
                <a:lnTo>
                  <a:pt x="158448" y="16572"/>
                </a:lnTo>
                <a:lnTo>
                  <a:pt x="158813" y="18192"/>
                </a:lnTo>
                <a:lnTo>
                  <a:pt x="161335" y="21897"/>
                </a:lnTo>
                <a:lnTo>
                  <a:pt x="167219" y="27999"/>
                </a:lnTo>
                <a:lnTo>
                  <a:pt x="173988" y="34331"/>
                </a:lnTo>
                <a:lnTo>
                  <a:pt x="175524" y="37175"/>
                </a:lnTo>
                <a:lnTo>
                  <a:pt x="176546" y="40500"/>
                </a:lnTo>
                <a:lnTo>
                  <a:pt x="177229" y="44145"/>
                </a:lnTo>
                <a:lnTo>
                  <a:pt x="178478" y="48004"/>
                </a:lnTo>
                <a:lnTo>
                  <a:pt x="180103" y="52005"/>
                </a:lnTo>
                <a:lnTo>
                  <a:pt x="181982" y="56101"/>
                </a:lnTo>
                <a:lnTo>
                  <a:pt x="184068" y="62558"/>
                </a:lnTo>
                <a:lnTo>
                  <a:pt x="185789" y="68523"/>
                </a:lnTo>
                <a:lnTo>
                  <a:pt x="187359" y="72114"/>
                </a:lnTo>
                <a:lnTo>
                  <a:pt x="189200" y="75936"/>
                </a:lnTo>
                <a:lnTo>
                  <a:pt x="193361" y="83994"/>
                </a:lnTo>
                <a:lnTo>
                  <a:pt x="209577" y="113610"/>
                </a:lnTo>
                <a:lnTo>
                  <a:pt x="211156" y="117888"/>
                </a:lnTo>
                <a:lnTo>
                  <a:pt x="212208" y="122169"/>
                </a:lnTo>
                <a:lnTo>
                  <a:pt x="212910" y="126452"/>
                </a:lnTo>
                <a:lnTo>
                  <a:pt x="215806" y="133115"/>
                </a:lnTo>
                <a:lnTo>
                  <a:pt x="217689" y="135892"/>
                </a:lnTo>
                <a:lnTo>
                  <a:pt x="218944" y="139172"/>
                </a:lnTo>
                <a:lnTo>
                  <a:pt x="219781" y="142788"/>
                </a:lnTo>
                <a:lnTo>
                  <a:pt x="220340" y="146627"/>
                </a:lnTo>
                <a:lnTo>
                  <a:pt x="220712" y="150615"/>
                </a:lnTo>
                <a:lnTo>
                  <a:pt x="220960" y="154703"/>
                </a:lnTo>
                <a:lnTo>
                  <a:pt x="221126" y="158857"/>
                </a:lnTo>
                <a:lnTo>
                  <a:pt x="220441" y="162340"/>
                </a:lnTo>
                <a:lnTo>
                  <a:pt x="216481" y="170656"/>
                </a:lnTo>
                <a:lnTo>
                  <a:pt x="215276" y="175383"/>
                </a:lnTo>
                <a:lnTo>
                  <a:pt x="212624" y="181771"/>
                </a:lnTo>
                <a:lnTo>
                  <a:pt x="210805" y="185474"/>
                </a:lnTo>
                <a:lnTo>
                  <a:pt x="208005" y="188658"/>
                </a:lnTo>
                <a:lnTo>
                  <a:pt x="204551" y="191494"/>
                </a:lnTo>
                <a:lnTo>
                  <a:pt x="200661" y="194100"/>
                </a:lnTo>
                <a:lnTo>
                  <a:pt x="194223" y="198900"/>
                </a:lnTo>
                <a:lnTo>
                  <a:pt x="191394" y="201180"/>
                </a:lnTo>
                <a:lnTo>
                  <a:pt x="187921" y="202700"/>
                </a:lnTo>
                <a:lnTo>
                  <a:pt x="184019" y="203714"/>
                </a:lnTo>
                <a:lnTo>
                  <a:pt x="179828" y="204389"/>
                </a:lnTo>
                <a:lnTo>
                  <a:pt x="175448" y="205554"/>
                </a:lnTo>
                <a:lnTo>
                  <a:pt x="170940" y="207045"/>
                </a:lnTo>
                <a:lnTo>
                  <a:pt x="166347" y="208753"/>
                </a:lnTo>
                <a:lnTo>
                  <a:pt x="161698" y="209892"/>
                </a:lnTo>
                <a:lnTo>
                  <a:pt x="157012" y="210651"/>
                </a:lnTo>
                <a:lnTo>
                  <a:pt x="152299" y="211157"/>
                </a:lnTo>
                <a:lnTo>
                  <a:pt x="148364" y="211495"/>
                </a:lnTo>
                <a:lnTo>
                  <a:pt x="141875" y="211870"/>
                </a:lnTo>
                <a:lnTo>
                  <a:pt x="138240" y="212684"/>
                </a:lnTo>
                <a:lnTo>
                  <a:pt x="134229" y="213941"/>
                </a:lnTo>
                <a:lnTo>
                  <a:pt x="129967" y="215494"/>
                </a:lnTo>
                <a:lnTo>
                  <a:pt x="123115" y="217219"/>
                </a:lnTo>
                <a:lnTo>
                  <a:pt x="120177" y="217679"/>
                </a:lnTo>
                <a:lnTo>
                  <a:pt x="116630" y="217271"/>
                </a:lnTo>
                <a:lnTo>
                  <a:pt x="112679" y="216285"/>
                </a:lnTo>
                <a:lnTo>
                  <a:pt x="108456" y="214913"/>
                </a:lnTo>
                <a:lnTo>
                  <a:pt x="101648" y="213389"/>
                </a:lnTo>
                <a:lnTo>
                  <a:pt x="95183" y="212711"/>
                </a:lnTo>
                <a:lnTo>
                  <a:pt x="91237" y="212531"/>
                </a:lnTo>
                <a:lnTo>
                  <a:pt x="87017" y="212410"/>
                </a:lnTo>
                <a:lnTo>
                  <a:pt x="83411" y="211616"/>
                </a:lnTo>
                <a:lnTo>
                  <a:pt x="77289" y="208828"/>
                </a:lnTo>
                <a:lnTo>
                  <a:pt x="73170" y="206655"/>
                </a:lnTo>
                <a:lnTo>
                  <a:pt x="66870" y="201502"/>
                </a:lnTo>
                <a:lnTo>
                  <a:pt x="64293" y="1993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9" name="SMARTInkAnnotation456"/>
          <p:cNvSpPr/>
          <p:nvPr/>
        </p:nvSpPr>
        <p:spPr>
          <a:xfrm>
            <a:off x="7936706" y="2076688"/>
            <a:ext cx="200026" cy="6407"/>
          </a:xfrm>
          <a:custGeom>
            <a:avLst/>
            <a:gdLst/>
            <a:ahLst/>
            <a:cxnLst/>
            <a:rect l="0" t="0" r="0" b="0"/>
            <a:pathLst>
              <a:path w="200026" h="6407">
                <a:moveTo>
                  <a:pt x="0" y="0"/>
                </a:moveTo>
                <a:lnTo>
                  <a:pt x="3793" y="0"/>
                </a:lnTo>
                <a:lnTo>
                  <a:pt x="4910" y="714"/>
                </a:lnTo>
                <a:lnTo>
                  <a:pt x="5654" y="1905"/>
                </a:lnTo>
                <a:lnTo>
                  <a:pt x="6151" y="3413"/>
                </a:lnTo>
                <a:lnTo>
                  <a:pt x="7275" y="4418"/>
                </a:lnTo>
                <a:lnTo>
                  <a:pt x="8819" y="5089"/>
                </a:lnTo>
                <a:lnTo>
                  <a:pt x="10643" y="5535"/>
                </a:lnTo>
                <a:lnTo>
                  <a:pt x="12652" y="5833"/>
                </a:lnTo>
                <a:lnTo>
                  <a:pt x="14784" y="6032"/>
                </a:lnTo>
                <a:lnTo>
                  <a:pt x="17000" y="6164"/>
                </a:lnTo>
                <a:lnTo>
                  <a:pt x="21578" y="6311"/>
                </a:lnTo>
                <a:lnTo>
                  <a:pt x="30734" y="6394"/>
                </a:lnTo>
                <a:lnTo>
                  <a:pt x="34777" y="6406"/>
                </a:lnTo>
                <a:lnTo>
                  <a:pt x="39060" y="5699"/>
                </a:lnTo>
                <a:lnTo>
                  <a:pt x="43503" y="4514"/>
                </a:lnTo>
                <a:lnTo>
                  <a:pt x="48052" y="3009"/>
                </a:lnTo>
                <a:lnTo>
                  <a:pt x="52672" y="2006"/>
                </a:lnTo>
                <a:lnTo>
                  <a:pt x="57340" y="1337"/>
                </a:lnTo>
                <a:lnTo>
                  <a:pt x="62039" y="892"/>
                </a:lnTo>
                <a:lnTo>
                  <a:pt x="67553" y="594"/>
                </a:lnTo>
                <a:lnTo>
                  <a:pt x="80030" y="264"/>
                </a:lnTo>
                <a:lnTo>
                  <a:pt x="108837" y="35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0" name="SMARTInkAnnotation457"/>
          <p:cNvSpPr/>
          <p:nvPr/>
        </p:nvSpPr>
        <p:spPr>
          <a:xfrm>
            <a:off x="8001000" y="2018823"/>
            <a:ext cx="57151" cy="141448"/>
          </a:xfrm>
          <a:custGeom>
            <a:avLst/>
            <a:gdLst/>
            <a:ahLst/>
            <a:cxnLst/>
            <a:rect l="0" t="0" r="0" b="0"/>
            <a:pathLst>
              <a:path w="57151" h="141448">
                <a:moveTo>
                  <a:pt x="0" y="0"/>
                </a:moveTo>
                <a:lnTo>
                  <a:pt x="7584" y="23892"/>
                </a:lnTo>
                <a:lnTo>
                  <a:pt x="9818" y="31644"/>
                </a:lnTo>
                <a:lnTo>
                  <a:pt x="11308" y="37527"/>
                </a:lnTo>
                <a:lnTo>
                  <a:pt x="12301" y="42163"/>
                </a:lnTo>
                <a:lnTo>
                  <a:pt x="13757" y="46683"/>
                </a:lnTo>
                <a:lnTo>
                  <a:pt x="15521" y="51124"/>
                </a:lnTo>
                <a:lnTo>
                  <a:pt x="17491" y="55514"/>
                </a:lnTo>
                <a:lnTo>
                  <a:pt x="19598" y="59870"/>
                </a:lnTo>
                <a:lnTo>
                  <a:pt x="24055" y="68519"/>
                </a:lnTo>
                <a:lnTo>
                  <a:pt x="25562" y="72111"/>
                </a:lnTo>
                <a:lnTo>
                  <a:pt x="26566" y="75220"/>
                </a:lnTo>
                <a:lnTo>
                  <a:pt x="27236" y="78008"/>
                </a:lnTo>
                <a:lnTo>
                  <a:pt x="28476" y="81294"/>
                </a:lnTo>
                <a:lnTo>
                  <a:pt x="30096" y="84915"/>
                </a:lnTo>
                <a:lnTo>
                  <a:pt x="31970" y="88757"/>
                </a:lnTo>
                <a:lnTo>
                  <a:pt x="33220" y="92032"/>
                </a:lnTo>
                <a:lnTo>
                  <a:pt x="34052" y="94931"/>
                </a:lnTo>
                <a:lnTo>
                  <a:pt x="34608" y="97577"/>
                </a:lnTo>
                <a:lnTo>
                  <a:pt x="35772" y="100770"/>
                </a:lnTo>
                <a:lnTo>
                  <a:pt x="37341" y="104328"/>
                </a:lnTo>
                <a:lnTo>
                  <a:pt x="39182" y="108128"/>
                </a:lnTo>
                <a:lnTo>
                  <a:pt x="40408" y="111376"/>
                </a:lnTo>
                <a:lnTo>
                  <a:pt x="41226" y="114256"/>
                </a:lnTo>
                <a:lnTo>
                  <a:pt x="41772" y="116890"/>
                </a:lnTo>
                <a:lnTo>
                  <a:pt x="42929" y="118646"/>
                </a:lnTo>
                <a:lnTo>
                  <a:pt x="44494" y="119817"/>
                </a:lnTo>
                <a:lnTo>
                  <a:pt x="46332" y="120598"/>
                </a:lnTo>
                <a:lnTo>
                  <a:pt x="47556" y="121832"/>
                </a:lnTo>
                <a:lnTo>
                  <a:pt x="48373" y="123370"/>
                </a:lnTo>
                <a:lnTo>
                  <a:pt x="49280" y="126983"/>
                </a:lnTo>
                <a:lnTo>
                  <a:pt x="49683" y="130970"/>
                </a:lnTo>
                <a:lnTo>
                  <a:pt x="49862" y="135124"/>
                </a:lnTo>
                <a:lnTo>
                  <a:pt x="49910" y="137231"/>
                </a:lnTo>
                <a:lnTo>
                  <a:pt x="50736" y="138636"/>
                </a:lnTo>
                <a:lnTo>
                  <a:pt x="52080" y="139573"/>
                </a:lnTo>
                <a:lnTo>
                  <a:pt x="57150" y="1414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1" name="SMARTInkAnnotation458"/>
          <p:cNvSpPr/>
          <p:nvPr/>
        </p:nvSpPr>
        <p:spPr>
          <a:xfrm>
            <a:off x="8243887" y="1967388"/>
            <a:ext cx="78582" cy="199312"/>
          </a:xfrm>
          <a:custGeom>
            <a:avLst/>
            <a:gdLst/>
            <a:ahLst/>
            <a:cxnLst/>
            <a:rect l="0" t="0" r="0" b="0"/>
            <a:pathLst>
              <a:path w="78582" h="199312">
                <a:moveTo>
                  <a:pt x="0" y="0"/>
                </a:moveTo>
                <a:lnTo>
                  <a:pt x="6152" y="0"/>
                </a:lnTo>
                <a:lnTo>
                  <a:pt x="6482" y="715"/>
                </a:lnTo>
                <a:lnTo>
                  <a:pt x="6948" y="5133"/>
                </a:lnTo>
                <a:lnTo>
                  <a:pt x="7085" y="10967"/>
                </a:lnTo>
                <a:lnTo>
                  <a:pt x="7117" y="15114"/>
                </a:lnTo>
                <a:lnTo>
                  <a:pt x="7921" y="17220"/>
                </a:lnTo>
                <a:lnTo>
                  <a:pt x="9249" y="19338"/>
                </a:lnTo>
                <a:lnTo>
                  <a:pt x="10929" y="21465"/>
                </a:lnTo>
                <a:lnTo>
                  <a:pt x="12841" y="24311"/>
                </a:lnTo>
                <a:lnTo>
                  <a:pt x="14911" y="27638"/>
                </a:lnTo>
                <a:lnTo>
                  <a:pt x="17085" y="31284"/>
                </a:lnTo>
                <a:lnTo>
                  <a:pt x="18533" y="35144"/>
                </a:lnTo>
                <a:lnTo>
                  <a:pt x="19499" y="39145"/>
                </a:lnTo>
                <a:lnTo>
                  <a:pt x="20144" y="43242"/>
                </a:lnTo>
                <a:lnTo>
                  <a:pt x="21366" y="47402"/>
                </a:lnTo>
                <a:lnTo>
                  <a:pt x="22975" y="51604"/>
                </a:lnTo>
                <a:lnTo>
                  <a:pt x="24842" y="55834"/>
                </a:lnTo>
                <a:lnTo>
                  <a:pt x="26086" y="60083"/>
                </a:lnTo>
                <a:lnTo>
                  <a:pt x="26916" y="64344"/>
                </a:lnTo>
                <a:lnTo>
                  <a:pt x="27469" y="68614"/>
                </a:lnTo>
                <a:lnTo>
                  <a:pt x="28632" y="72174"/>
                </a:lnTo>
                <a:lnTo>
                  <a:pt x="30200" y="75262"/>
                </a:lnTo>
                <a:lnTo>
                  <a:pt x="32039" y="78036"/>
                </a:lnTo>
                <a:lnTo>
                  <a:pt x="35647" y="87743"/>
                </a:lnTo>
                <a:lnTo>
                  <a:pt x="46006" y="119483"/>
                </a:lnTo>
                <a:lnTo>
                  <a:pt x="49721" y="131805"/>
                </a:lnTo>
                <a:lnTo>
                  <a:pt x="52197" y="140734"/>
                </a:lnTo>
                <a:lnTo>
                  <a:pt x="53848" y="147401"/>
                </a:lnTo>
                <a:lnTo>
                  <a:pt x="55742" y="153274"/>
                </a:lnTo>
                <a:lnTo>
                  <a:pt x="57798" y="158619"/>
                </a:lnTo>
                <a:lnTo>
                  <a:pt x="59964" y="163610"/>
                </a:lnTo>
                <a:lnTo>
                  <a:pt x="61407" y="167652"/>
                </a:lnTo>
                <a:lnTo>
                  <a:pt x="62369" y="171061"/>
                </a:lnTo>
                <a:lnTo>
                  <a:pt x="63011" y="174048"/>
                </a:lnTo>
                <a:lnTo>
                  <a:pt x="64232" y="176754"/>
                </a:lnTo>
                <a:lnTo>
                  <a:pt x="65840" y="179272"/>
                </a:lnTo>
                <a:lnTo>
                  <a:pt x="67706" y="181666"/>
                </a:lnTo>
                <a:lnTo>
                  <a:pt x="69779" y="186230"/>
                </a:lnTo>
                <a:lnTo>
                  <a:pt x="71341" y="192492"/>
                </a:lnTo>
                <a:lnTo>
                  <a:pt x="73512" y="194614"/>
                </a:lnTo>
                <a:lnTo>
                  <a:pt x="78581" y="1993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2" name="SMARTInkAnnotation459"/>
          <p:cNvSpPr/>
          <p:nvPr/>
        </p:nvSpPr>
        <p:spPr>
          <a:xfrm>
            <a:off x="8022431" y="2333863"/>
            <a:ext cx="221457" cy="6430"/>
          </a:xfrm>
          <a:custGeom>
            <a:avLst/>
            <a:gdLst/>
            <a:ahLst/>
            <a:cxnLst/>
            <a:rect l="0" t="0" r="0" b="0"/>
            <a:pathLst>
              <a:path w="221457" h="6430">
                <a:moveTo>
                  <a:pt x="0" y="6429"/>
                </a:moveTo>
                <a:lnTo>
                  <a:pt x="48046" y="6429"/>
                </a:lnTo>
                <a:lnTo>
                  <a:pt x="52668" y="5715"/>
                </a:lnTo>
                <a:lnTo>
                  <a:pt x="57337" y="4524"/>
                </a:lnTo>
                <a:lnTo>
                  <a:pt x="62038" y="3016"/>
                </a:lnTo>
                <a:lnTo>
                  <a:pt x="66758" y="2010"/>
                </a:lnTo>
                <a:lnTo>
                  <a:pt x="71493" y="1340"/>
                </a:lnTo>
                <a:lnTo>
                  <a:pt x="76237" y="893"/>
                </a:lnTo>
                <a:lnTo>
                  <a:pt x="81780" y="596"/>
                </a:lnTo>
                <a:lnTo>
                  <a:pt x="94291" y="264"/>
                </a:lnTo>
                <a:lnTo>
                  <a:pt x="125912" y="23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3" name="SMARTInkAnnotation460"/>
          <p:cNvSpPr/>
          <p:nvPr/>
        </p:nvSpPr>
        <p:spPr>
          <a:xfrm>
            <a:off x="8358187" y="2230993"/>
            <a:ext cx="71439" cy="173594"/>
          </a:xfrm>
          <a:custGeom>
            <a:avLst/>
            <a:gdLst/>
            <a:ahLst/>
            <a:cxnLst/>
            <a:rect l="0" t="0" r="0" b="0"/>
            <a:pathLst>
              <a:path w="71439" h="173594">
                <a:moveTo>
                  <a:pt x="0" y="0"/>
                </a:moveTo>
                <a:lnTo>
                  <a:pt x="0" y="3413"/>
                </a:lnTo>
                <a:lnTo>
                  <a:pt x="794" y="5133"/>
                </a:lnTo>
                <a:lnTo>
                  <a:pt x="2117" y="6993"/>
                </a:lnTo>
                <a:lnTo>
                  <a:pt x="3792" y="8948"/>
                </a:lnTo>
                <a:lnTo>
                  <a:pt x="4909" y="10966"/>
                </a:lnTo>
                <a:lnTo>
                  <a:pt x="6152" y="15113"/>
                </a:lnTo>
                <a:lnTo>
                  <a:pt x="7276" y="17219"/>
                </a:lnTo>
                <a:lnTo>
                  <a:pt x="8819" y="19338"/>
                </a:lnTo>
                <a:lnTo>
                  <a:pt x="10643" y="21464"/>
                </a:lnTo>
                <a:lnTo>
                  <a:pt x="12652" y="23596"/>
                </a:lnTo>
                <a:lnTo>
                  <a:pt x="14784" y="25732"/>
                </a:lnTo>
                <a:lnTo>
                  <a:pt x="17001" y="27870"/>
                </a:lnTo>
                <a:lnTo>
                  <a:pt x="18476" y="30724"/>
                </a:lnTo>
                <a:lnTo>
                  <a:pt x="19462" y="34056"/>
                </a:lnTo>
                <a:lnTo>
                  <a:pt x="20118" y="37706"/>
                </a:lnTo>
                <a:lnTo>
                  <a:pt x="21349" y="41568"/>
                </a:lnTo>
                <a:lnTo>
                  <a:pt x="22964" y="45571"/>
                </a:lnTo>
                <a:lnTo>
                  <a:pt x="24835" y="49669"/>
                </a:lnTo>
                <a:lnTo>
                  <a:pt x="26875" y="53829"/>
                </a:lnTo>
                <a:lnTo>
                  <a:pt x="31259" y="62262"/>
                </a:lnTo>
                <a:lnTo>
                  <a:pt x="32745" y="66511"/>
                </a:lnTo>
                <a:lnTo>
                  <a:pt x="33737" y="70772"/>
                </a:lnTo>
                <a:lnTo>
                  <a:pt x="34397" y="75042"/>
                </a:lnTo>
                <a:lnTo>
                  <a:pt x="35631" y="79317"/>
                </a:lnTo>
                <a:lnTo>
                  <a:pt x="37248" y="83596"/>
                </a:lnTo>
                <a:lnTo>
                  <a:pt x="39120" y="87878"/>
                </a:lnTo>
                <a:lnTo>
                  <a:pt x="40367" y="91446"/>
                </a:lnTo>
                <a:lnTo>
                  <a:pt x="41199" y="94540"/>
                </a:lnTo>
                <a:lnTo>
                  <a:pt x="41753" y="97316"/>
                </a:lnTo>
                <a:lnTo>
                  <a:pt x="42916" y="100596"/>
                </a:lnTo>
                <a:lnTo>
                  <a:pt x="44486" y="104212"/>
                </a:lnTo>
                <a:lnTo>
                  <a:pt x="46326" y="108051"/>
                </a:lnTo>
                <a:lnTo>
                  <a:pt x="47554" y="112039"/>
                </a:lnTo>
                <a:lnTo>
                  <a:pt x="48371" y="116126"/>
                </a:lnTo>
                <a:lnTo>
                  <a:pt x="48916" y="120280"/>
                </a:lnTo>
                <a:lnTo>
                  <a:pt x="50073" y="124478"/>
                </a:lnTo>
                <a:lnTo>
                  <a:pt x="51639" y="128705"/>
                </a:lnTo>
                <a:lnTo>
                  <a:pt x="53476" y="132952"/>
                </a:lnTo>
                <a:lnTo>
                  <a:pt x="54701" y="136498"/>
                </a:lnTo>
                <a:lnTo>
                  <a:pt x="55518" y="139576"/>
                </a:lnTo>
                <a:lnTo>
                  <a:pt x="56061" y="142342"/>
                </a:lnTo>
                <a:lnTo>
                  <a:pt x="57218" y="144901"/>
                </a:lnTo>
                <a:lnTo>
                  <a:pt x="58782" y="147321"/>
                </a:lnTo>
                <a:lnTo>
                  <a:pt x="60620" y="149649"/>
                </a:lnTo>
                <a:lnTo>
                  <a:pt x="62637" y="151915"/>
                </a:lnTo>
                <a:lnTo>
                  <a:pt x="64777" y="154141"/>
                </a:lnTo>
                <a:lnTo>
                  <a:pt x="66998" y="156338"/>
                </a:lnTo>
                <a:lnTo>
                  <a:pt x="68477" y="158518"/>
                </a:lnTo>
                <a:lnTo>
                  <a:pt x="70121" y="162845"/>
                </a:lnTo>
                <a:lnTo>
                  <a:pt x="71048" y="165884"/>
                </a:lnTo>
                <a:lnTo>
                  <a:pt x="71323" y="170197"/>
                </a:lnTo>
                <a:lnTo>
                  <a:pt x="71438" y="173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4" name="SMARTInkAnnotation461"/>
          <p:cNvSpPr/>
          <p:nvPr/>
        </p:nvSpPr>
        <p:spPr>
          <a:xfrm>
            <a:off x="6843712" y="2378868"/>
            <a:ext cx="214314" cy="19025"/>
          </a:xfrm>
          <a:custGeom>
            <a:avLst/>
            <a:gdLst/>
            <a:ahLst/>
            <a:cxnLst/>
            <a:rect l="0" t="0" r="0" b="0"/>
            <a:pathLst>
              <a:path w="214314" h="19025">
                <a:moveTo>
                  <a:pt x="0" y="12859"/>
                </a:moveTo>
                <a:lnTo>
                  <a:pt x="6151" y="12859"/>
                </a:lnTo>
                <a:lnTo>
                  <a:pt x="7276" y="13573"/>
                </a:lnTo>
                <a:lnTo>
                  <a:pt x="8820" y="14764"/>
                </a:lnTo>
                <a:lnTo>
                  <a:pt x="10643" y="16272"/>
                </a:lnTo>
                <a:lnTo>
                  <a:pt x="12651" y="17278"/>
                </a:lnTo>
                <a:lnTo>
                  <a:pt x="14784" y="17948"/>
                </a:lnTo>
                <a:lnTo>
                  <a:pt x="17000" y="18395"/>
                </a:lnTo>
                <a:lnTo>
                  <a:pt x="21579" y="18891"/>
                </a:lnTo>
                <a:lnTo>
                  <a:pt x="23911" y="19024"/>
                </a:lnTo>
                <a:lnTo>
                  <a:pt x="51902" y="17266"/>
                </a:lnTo>
                <a:lnTo>
                  <a:pt x="72701" y="15797"/>
                </a:lnTo>
                <a:lnTo>
                  <a:pt x="88155" y="14103"/>
                </a:lnTo>
                <a:lnTo>
                  <a:pt x="100045" y="12260"/>
                </a:lnTo>
                <a:lnTo>
                  <a:pt x="109559" y="10316"/>
                </a:lnTo>
                <a:lnTo>
                  <a:pt x="117489" y="9021"/>
                </a:lnTo>
                <a:lnTo>
                  <a:pt x="124364" y="8157"/>
                </a:lnTo>
                <a:lnTo>
                  <a:pt x="130534" y="7581"/>
                </a:lnTo>
                <a:lnTo>
                  <a:pt x="136235" y="7197"/>
                </a:lnTo>
                <a:lnTo>
                  <a:pt x="141624" y="6942"/>
                </a:lnTo>
                <a:lnTo>
                  <a:pt x="151843" y="6657"/>
                </a:lnTo>
                <a:lnTo>
                  <a:pt x="161678" y="6531"/>
                </a:lnTo>
                <a:lnTo>
                  <a:pt x="166523" y="5783"/>
                </a:lnTo>
                <a:lnTo>
                  <a:pt x="171340" y="4570"/>
                </a:lnTo>
                <a:lnTo>
                  <a:pt x="176139" y="3047"/>
                </a:lnTo>
                <a:lnTo>
                  <a:pt x="180926" y="2031"/>
                </a:lnTo>
                <a:lnTo>
                  <a:pt x="185705" y="1354"/>
                </a:lnTo>
                <a:lnTo>
                  <a:pt x="190478" y="903"/>
                </a:lnTo>
                <a:lnTo>
                  <a:pt x="194455" y="602"/>
                </a:lnTo>
                <a:lnTo>
                  <a:pt x="200989" y="268"/>
                </a:lnTo>
                <a:lnTo>
                  <a:pt x="206539" y="119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5" name="SMARTInkAnnotation462"/>
          <p:cNvSpPr/>
          <p:nvPr/>
        </p:nvSpPr>
        <p:spPr>
          <a:xfrm>
            <a:off x="7115175" y="2282428"/>
            <a:ext cx="78582" cy="167164"/>
          </a:xfrm>
          <a:custGeom>
            <a:avLst/>
            <a:gdLst/>
            <a:ahLst/>
            <a:cxnLst/>
            <a:rect l="0" t="0" r="0" b="0"/>
            <a:pathLst>
              <a:path w="78582" h="167164">
                <a:moveTo>
                  <a:pt x="0" y="0"/>
                </a:moveTo>
                <a:lnTo>
                  <a:pt x="0" y="3413"/>
                </a:lnTo>
                <a:lnTo>
                  <a:pt x="793" y="4418"/>
                </a:lnTo>
                <a:lnTo>
                  <a:pt x="2116" y="5088"/>
                </a:lnTo>
                <a:lnTo>
                  <a:pt x="3792" y="5535"/>
                </a:lnTo>
                <a:lnTo>
                  <a:pt x="5703" y="5833"/>
                </a:lnTo>
                <a:lnTo>
                  <a:pt x="7771" y="6032"/>
                </a:lnTo>
                <a:lnTo>
                  <a:pt x="9942" y="6164"/>
                </a:lnTo>
                <a:lnTo>
                  <a:pt x="12184" y="6967"/>
                </a:lnTo>
                <a:lnTo>
                  <a:pt x="14472" y="8216"/>
                </a:lnTo>
                <a:lnTo>
                  <a:pt x="16792" y="9764"/>
                </a:lnTo>
                <a:lnTo>
                  <a:pt x="18338" y="11510"/>
                </a:lnTo>
                <a:lnTo>
                  <a:pt x="19370" y="13388"/>
                </a:lnTo>
                <a:lnTo>
                  <a:pt x="20056" y="15355"/>
                </a:lnTo>
                <a:lnTo>
                  <a:pt x="21308" y="17380"/>
                </a:lnTo>
                <a:lnTo>
                  <a:pt x="22937" y="19445"/>
                </a:lnTo>
                <a:lnTo>
                  <a:pt x="24816" y="21536"/>
                </a:lnTo>
                <a:lnTo>
                  <a:pt x="26862" y="23644"/>
                </a:lnTo>
                <a:lnTo>
                  <a:pt x="29021" y="25764"/>
                </a:lnTo>
                <a:lnTo>
                  <a:pt x="31253" y="27891"/>
                </a:lnTo>
                <a:lnTo>
                  <a:pt x="32742" y="30024"/>
                </a:lnTo>
                <a:lnTo>
                  <a:pt x="34396" y="34299"/>
                </a:lnTo>
                <a:lnTo>
                  <a:pt x="35630" y="37153"/>
                </a:lnTo>
                <a:lnTo>
                  <a:pt x="37247" y="40485"/>
                </a:lnTo>
                <a:lnTo>
                  <a:pt x="39119" y="44135"/>
                </a:lnTo>
                <a:lnTo>
                  <a:pt x="41161" y="47282"/>
                </a:lnTo>
                <a:lnTo>
                  <a:pt x="43315" y="50095"/>
                </a:lnTo>
                <a:lnTo>
                  <a:pt x="45546" y="52685"/>
                </a:lnTo>
                <a:lnTo>
                  <a:pt x="47032" y="55840"/>
                </a:lnTo>
                <a:lnTo>
                  <a:pt x="48023" y="59372"/>
                </a:lnTo>
                <a:lnTo>
                  <a:pt x="48683" y="63156"/>
                </a:lnTo>
                <a:lnTo>
                  <a:pt x="49918" y="66392"/>
                </a:lnTo>
                <a:lnTo>
                  <a:pt x="51535" y="69265"/>
                </a:lnTo>
                <a:lnTo>
                  <a:pt x="53406" y="71894"/>
                </a:lnTo>
                <a:lnTo>
                  <a:pt x="54654" y="75075"/>
                </a:lnTo>
                <a:lnTo>
                  <a:pt x="55486" y="78625"/>
                </a:lnTo>
                <a:lnTo>
                  <a:pt x="56041" y="82420"/>
                </a:lnTo>
                <a:lnTo>
                  <a:pt x="57204" y="85665"/>
                </a:lnTo>
                <a:lnTo>
                  <a:pt x="58773" y="88542"/>
                </a:lnTo>
                <a:lnTo>
                  <a:pt x="60614" y="91175"/>
                </a:lnTo>
                <a:lnTo>
                  <a:pt x="61840" y="94359"/>
                </a:lnTo>
                <a:lnTo>
                  <a:pt x="62658" y="97910"/>
                </a:lnTo>
                <a:lnTo>
                  <a:pt x="63203" y="101707"/>
                </a:lnTo>
                <a:lnTo>
                  <a:pt x="63566" y="104952"/>
                </a:lnTo>
                <a:lnTo>
                  <a:pt x="63809" y="107830"/>
                </a:lnTo>
                <a:lnTo>
                  <a:pt x="63970" y="110463"/>
                </a:lnTo>
                <a:lnTo>
                  <a:pt x="64150" y="117198"/>
                </a:lnTo>
                <a:lnTo>
                  <a:pt x="64198" y="120995"/>
                </a:lnTo>
                <a:lnTo>
                  <a:pt x="65023" y="124240"/>
                </a:lnTo>
                <a:lnTo>
                  <a:pt x="66368" y="127118"/>
                </a:lnTo>
                <a:lnTo>
                  <a:pt x="68057" y="129751"/>
                </a:lnTo>
                <a:lnTo>
                  <a:pt x="69935" y="134581"/>
                </a:lnTo>
                <a:lnTo>
                  <a:pt x="70436" y="136870"/>
                </a:lnTo>
                <a:lnTo>
                  <a:pt x="71563" y="139109"/>
                </a:lnTo>
                <a:lnTo>
                  <a:pt x="73109" y="141317"/>
                </a:lnTo>
                <a:lnTo>
                  <a:pt x="78581" y="1671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6" name="SMARTInkAnnotation463"/>
          <p:cNvSpPr/>
          <p:nvPr/>
        </p:nvSpPr>
        <p:spPr>
          <a:xfrm>
            <a:off x="6800850" y="2610326"/>
            <a:ext cx="228601" cy="154306"/>
          </a:xfrm>
          <a:custGeom>
            <a:avLst/>
            <a:gdLst/>
            <a:ahLst/>
            <a:cxnLst/>
            <a:rect l="0" t="0" r="0" b="0"/>
            <a:pathLst>
              <a:path w="228601" h="154306">
                <a:moveTo>
                  <a:pt x="0" y="0"/>
                </a:moveTo>
                <a:lnTo>
                  <a:pt x="3792" y="0"/>
                </a:lnTo>
                <a:lnTo>
                  <a:pt x="4909" y="714"/>
                </a:lnTo>
                <a:lnTo>
                  <a:pt x="5653" y="1905"/>
                </a:lnTo>
                <a:lnTo>
                  <a:pt x="6849" y="5536"/>
                </a:lnTo>
                <a:lnTo>
                  <a:pt x="10848" y="9578"/>
                </a:lnTo>
                <a:lnTo>
                  <a:pt x="19311" y="17344"/>
                </a:lnTo>
                <a:lnTo>
                  <a:pt x="23928" y="21519"/>
                </a:lnTo>
                <a:lnTo>
                  <a:pt x="26271" y="22919"/>
                </a:lnTo>
                <a:lnTo>
                  <a:pt x="30991" y="24474"/>
                </a:lnTo>
                <a:lnTo>
                  <a:pt x="41298" y="29889"/>
                </a:lnTo>
                <a:lnTo>
                  <a:pt x="76034" y="49241"/>
                </a:lnTo>
                <a:lnTo>
                  <a:pt x="90376" y="57830"/>
                </a:lnTo>
                <a:lnTo>
                  <a:pt x="101526" y="64985"/>
                </a:lnTo>
                <a:lnTo>
                  <a:pt x="110546" y="71184"/>
                </a:lnTo>
                <a:lnTo>
                  <a:pt x="118147" y="76745"/>
                </a:lnTo>
                <a:lnTo>
                  <a:pt x="124803" y="81882"/>
                </a:lnTo>
                <a:lnTo>
                  <a:pt x="130826" y="86734"/>
                </a:lnTo>
                <a:lnTo>
                  <a:pt x="136430" y="90684"/>
                </a:lnTo>
                <a:lnTo>
                  <a:pt x="141753" y="94032"/>
                </a:lnTo>
                <a:lnTo>
                  <a:pt x="146889" y="96978"/>
                </a:lnTo>
                <a:lnTo>
                  <a:pt x="151107" y="99656"/>
                </a:lnTo>
                <a:lnTo>
                  <a:pt x="154713" y="102156"/>
                </a:lnTo>
                <a:lnTo>
                  <a:pt x="157911" y="104537"/>
                </a:lnTo>
                <a:lnTo>
                  <a:pt x="161630" y="107553"/>
                </a:lnTo>
                <a:lnTo>
                  <a:pt x="169996" y="114715"/>
                </a:lnTo>
                <a:lnTo>
                  <a:pt x="179838" y="123365"/>
                </a:lnTo>
                <a:lnTo>
                  <a:pt x="183392" y="125821"/>
                </a:lnTo>
                <a:lnTo>
                  <a:pt x="187349" y="128172"/>
                </a:lnTo>
                <a:lnTo>
                  <a:pt x="191574" y="130453"/>
                </a:lnTo>
                <a:lnTo>
                  <a:pt x="194391" y="132689"/>
                </a:lnTo>
                <a:lnTo>
                  <a:pt x="196268" y="134893"/>
                </a:lnTo>
                <a:lnTo>
                  <a:pt x="197521" y="137078"/>
                </a:lnTo>
                <a:lnTo>
                  <a:pt x="199149" y="138534"/>
                </a:lnTo>
                <a:lnTo>
                  <a:pt x="201028" y="139504"/>
                </a:lnTo>
                <a:lnTo>
                  <a:pt x="203075" y="140152"/>
                </a:lnTo>
                <a:lnTo>
                  <a:pt x="207465" y="142776"/>
                </a:lnTo>
                <a:lnTo>
                  <a:pt x="212063" y="146323"/>
                </a:lnTo>
                <a:lnTo>
                  <a:pt x="216752" y="150281"/>
                </a:lnTo>
                <a:lnTo>
                  <a:pt x="219114" y="151622"/>
                </a:lnTo>
                <a:lnTo>
                  <a:pt x="225436" y="153510"/>
                </a:lnTo>
                <a:lnTo>
                  <a:pt x="228600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7" name="SMARTInkAnnotation464"/>
          <p:cNvSpPr/>
          <p:nvPr/>
        </p:nvSpPr>
        <p:spPr>
          <a:xfrm>
            <a:off x="6858000" y="2591038"/>
            <a:ext cx="135732" cy="141447"/>
          </a:xfrm>
          <a:custGeom>
            <a:avLst/>
            <a:gdLst/>
            <a:ahLst/>
            <a:cxnLst/>
            <a:rect l="0" t="0" r="0" b="0"/>
            <a:pathLst>
              <a:path w="135732" h="141447">
                <a:moveTo>
                  <a:pt x="135731" y="0"/>
                </a:moveTo>
                <a:lnTo>
                  <a:pt x="135731" y="3413"/>
                </a:lnTo>
                <a:lnTo>
                  <a:pt x="134143" y="5133"/>
                </a:lnTo>
                <a:lnTo>
                  <a:pt x="131497" y="6993"/>
                </a:lnTo>
                <a:lnTo>
                  <a:pt x="128146" y="8949"/>
                </a:lnTo>
                <a:lnTo>
                  <a:pt x="125118" y="11681"/>
                </a:lnTo>
                <a:lnTo>
                  <a:pt x="122306" y="14931"/>
                </a:lnTo>
                <a:lnTo>
                  <a:pt x="119637" y="18526"/>
                </a:lnTo>
                <a:lnTo>
                  <a:pt x="117064" y="21638"/>
                </a:lnTo>
                <a:lnTo>
                  <a:pt x="114555" y="24426"/>
                </a:lnTo>
                <a:lnTo>
                  <a:pt x="112089" y="27000"/>
                </a:lnTo>
                <a:lnTo>
                  <a:pt x="108857" y="30144"/>
                </a:lnTo>
                <a:lnTo>
                  <a:pt x="96724" y="41396"/>
                </a:lnTo>
                <a:lnTo>
                  <a:pt x="65647" y="69500"/>
                </a:lnTo>
                <a:lnTo>
                  <a:pt x="62021" y="73479"/>
                </a:lnTo>
                <a:lnTo>
                  <a:pt x="58810" y="77561"/>
                </a:lnTo>
                <a:lnTo>
                  <a:pt x="55874" y="81711"/>
                </a:lnTo>
                <a:lnTo>
                  <a:pt x="48362" y="89478"/>
                </a:lnTo>
                <a:lnTo>
                  <a:pt x="37797" y="99657"/>
                </a:lnTo>
                <a:lnTo>
                  <a:pt x="25198" y="111444"/>
                </a:lnTo>
                <a:lnTo>
                  <a:pt x="16798" y="120016"/>
                </a:lnTo>
                <a:lnTo>
                  <a:pt x="11199" y="126445"/>
                </a:lnTo>
                <a:lnTo>
                  <a:pt x="0" y="14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8" name="SMARTInkAnnotation465"/>
          <p:cNvSpPr/>
          <p:nvPr/>
        </p:nvSpPr>
        <p:spPr>
          <a:xfrm>
            <a:off x="7143750" y="2648902"/>
            <a:ext cx="135732" cy="6430"/>
          </a:xfrm>
          <a:custGeom>
            <a:avLst/>
            <a:gdLst/>
            <a:ahLst/>
            <a:cxnLst/>
            <a:rect l="0" t="0" r="0" b="0"/>
            <a:pathLst>
              <a:path w="135732" h="6430">
                <a:moveTo>
                  <a:pt x="0" y="6429"/>
                </a:moveTo>
                <a:lnTo>
                  <a:pt x="37056" y="6429"/>
                </a:lnTo>
                <a:lnTo>
                  <a:pt x="40578" y="5715"/>
                </a:lnTo>
                <a:lnTo>
                  <a:pt x="44515" y="4524"/>
                </a:lnTo>
                <a:lnTo>
                  <a:pt x="48727" y="3016"/>
                </a:lnTo>
                <a:lnTo>
                  <a:pt x="53122" y="2011"/>
                </a:lnTo>
                <a:lnTo>
                  <a:pt x="57639" y="1340"/>
                </a:lnTo>
                <a:lnTo>
                  <a:pt x="62239" y="894"/>
                </a:lnTo>
                <a:lnTo>
                  <a:pt x="66099" y="596"/>
                </a:lnTo>
                <a:lnTo>
                  <a:pt x="69466" y="397"/>
                </a:lnTo>
                <a:lnTo>
                  <a:pt x="72504" y="265"/>
                </a:lnTo>
                <a:lnTo>
                  <a:pt x="80113" y="118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9" name="SMARTInkAnnotation466"/>
          <p:cNvSpPr/>
          <p:nvPr/>
        </p:nvSpPr>
        <p:spPr>
          <a:xfrm>
            <a:off x="7386637" y="2552461"/>
            <a:ext cx="14289" cy="186453"/>
          </a:xfrm>
          <a:custGeom>
            <a:avLst/>
            <a:gdLst/>
            <a:ahLst/>
            <a:cxnLst/>
            <a:rect l="0" t="0" r="0" b="0"/>
            <a:pathLst>
              <a:path w="14289" h="186453">
                <a:moveTo>
                  <a:pt x="0" y="0"/>
                </a:moveTo>
                <a:lnTo>
                  <a:pt x="3793" y="3414"/>
                </a:lnTo>
                <a:lnTo>
                  <a:pt x="4116" y="5848"/>
                </a:lnTo>
                <a:lnTo>
                  <a:pt x="3538" y="8899"/>
                </a:lnTo>
                <a:lnTo>
                  <a:pt x="2359" y="12362"/>
                </a:lnTo>
                <a:lnTo>
                  <a:pt x="1572" y="15385"/>
                </a:lnTo>
                <a:lnTo>
                  <a:pt x="1048" y="18115"/>
                </a:lnTo>
                <a:lnTo>
                  <a:pt x="698" y="20649"/>
                </a:lnTo>
                <a:lnTo>
                  <a:pt x="466" y="23768"/>
                </a:lnTo>
                <a:lnTo>
                  <a:pt x="310" y="27275"/>
                </a:lnTo>
                <a:lnTo>
                  <a:pt x="138" y="34983"/>
                </a:lnTo>
                <a:lnTo>
                  <a:pt x="62" y="43170"/>
                </a:lnTo>
                <a:lnTo>
                  <a:pt x="835" y="47354"/>
                </a:lnTo>
                <a:lnTo>
                  <a:pt x="2144" y="51572"/>
                </a:lnTo>
                <a:lnTo>
                  <a:pt x="3811" y="55813"/>
                </a:lnTo>
                <a:lnTo>
                  <a:pt x="4922" y="60069"/>
                </a:lnTo>
                <a:lnTo>
                  <a:pt x="5662" y="64335"/>
                </a:lnTo>
                <a:lnTo>
                  <a:pt x="6156" y="68607"/>
                </a:lnTo>
                <a:lnTo>
                  <a:pt x="6485" y="72885"/>
                </a:lnTo>
                <a:lnTo>
                  <a:pt x="6705" y="77165"/>
                </a:lnTo>
                <a:lnTo>
                  <a:pt x="6948" y="86445"/>
                </a:lnTo>
                <a:lnTo>
                  <a:pt x="7144" y="178750"/>
                </a:lnTo>
                <a:lnTo>
                  <a:pt x="7938" y="179174"/>
                </a:lnTo>
                <a:lnTo>
                  <a:pt x="9260" y="179457"/>
                </a:lnTo>
                <a:lnTo>
                  <a:pt x="10937" y="179646"/>
                </a:lnTo>
                <a:lnTo>
                  <a:pt x="12054" y="180486"/>
                </a:lnTo>
                <a:lnTo>
                  <a:pt x="12798" y="181760"/>
                </a:lnTo>
                <a:lnTo>
                  <a:pt x="14288" y="1864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0" name="SMARTInkAnnotation467"/>
          <p:cNvSpPr/>
          <p:nvPr/>
        </p:nvSpPr>
        <p:spPr>
          <a:xfrm>
            <a:off x="7579518" y="2616755"/>
            <a:ext cx="157164" cy="6431"/>
          </a:xfrm>
          <a:custGeom>
            <a:avLst/>
            <a:gdLst/>
            <a:ahLst/>
            <a:cxnLst/>
            <a:rect l="0" t="0" r="0" b="0"/>
            <a:pathLst>
              <a:path w="157164" h="6431">
                <a:moveTo>
                  <a:pt x="0" y="6430"/>
                </a:moveTo>
                <a:lnTo>
                  <a:pt x="12302" y="894"/>
                </a:lnTo>
                <a:lnTo>
                  <a:pt x="14551" y="596"/>
                </a:lnTo>
                <a:lnTo>
                  <a:pt x="17639" y="397"/>
                </a:lnTo>
                <a:lnTo>
                  <a:pt x="24508" y="177"/>
                </a:lnTo>
                <a:lnTo>
                  <a:pt x="33632" y="53"/>
                </a:lnTo>
                <a:lnTo>
                  <a:pt x="136702" y="0"/>
                </a:lnTo>
                <a:lnTo>
                  <a:pt x="139554" y="715"/>
                </a:lnTo>
                <a:lnTo>
                  <a:pt x="142248" y="1905"/>
                </a:lnTo>
                <a:lnTo>
                  <a:pt x="144838" y="3413"/>
                </a:lnTo>
                <a:lnTo>
                  <a:pt x="147359" y="4419"/>
                </a:lnTo>
                <a:lnTo>
                  <a:pt x="149833" y="5089"/>
                </a:lnTo>
                <a:lnTo>
                  <a:pt x="157163" y="64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1" name="SMARTInkAnnotation468"/>
          <p:cNvSpPr/>
          <p:nvPr/>
        </p:nvSpPr>
        <p:spPr>
          <a:xfrm>
            <a:off x="7608093" y="2674620"/>
            <a:ext cx="157164" cy="12859"/>
          </a:xfrm>
          <a:custGeom>
            <a:avLst/>
            <a:gdLst/>
            <a:ahLst/>
            <a:cxnLst/>
            <a:rect l="0" t="0" r="0" b="0"/>
            <a:pathLst>
              <a:path w="157164" h="12859">
                <a:moveTo>
                  <a:pt x="0" y="0"/>
                </a:moveTo>
                <a:lnTo>
                  <a:pt x="0" y="3413"/>
                </a:lnTo>
                <a:lnTo>
                  <a:pt x="794" y="5133"/>
                </a:lnTo>
                <a:lnTo>
                  <a:pt x="2116" y="6993"/>
                </a:lnTo>
                <a:lnTo>
                  <a:pt x="3793" y="8948"/>
                </a:lnTo>
                <a:lnTo>
                  <a:pt x="5704" y="10252"/>
                </a:lnTo>
                <a:lnTo>
                  <a:pt x="7771" y="11121"/>
                </a:lnTo>
                <a:lnTo>
                  <a:pt x="9943" y="11700"/>
                </a:lnTo>
                <a:lnTo>
                  <a:pt x="12979" y="12086"/>
                </a:lnTo>
                <a:lnTo>
                  <a:pt x="16590" y="12343"/>
                </a:lnTo>
                <a:lnTo>
                  <a:pt x="20584" y="12515"/>
                </a:lnTo>
                <a:lnTo>
                  <a:pt x="29257" y="12706"/>
                </a:lnTo>
                <a:lnTo>
                  <a:pt x="157163" y="128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2" name="SMARTInkAnnotation469"/>
          <p:cNvSpPr/>
          <p:nvPr/>
        </p:nvSpPr>
        <p:spPr>
          <a:xfrm>
            <a:off x="7922418" y="2578179"/>
            <a:ext cx="192552" cy="302141"/>
          </a:xfrm>
          <a:custGeom>
            <a:avLst/>
            <a:gdLst/>
            <a:ahLst/>
            <a:cxnLst/>
            <a:rect l="0" t="0" r="0" b="0"/>
            <a:pathLst>
              <a:path w="192552" h="302141">
                <a:moveTo>
                  <a:pt x="0" y="0"/>
                </a:moveTo>
                <a:lnTo>
                  <a:pt x="0" y="9578"/>
                </a:lnTo>
                <a:lnTo>
                  <a:pt x="794" y="11386"/>
                </a:lnTo>
                <a:lnTo>
                  <a:pt x="3793" y="15300"/>
                </a:lnTo>
                <a:lnTo>
                  <a:pt x="5654" y="21325"/>
                </a:lnTo>
                <a:lnTo>
                  <a:pt x="6482" y="28052"/>
                </a:lnTo>
                <a:lnTo>
                  <a:pt x="6948" y="36569"/>
                </a:lnTo>
                <a:lnTo>
                  <a:pt x="7118" y="52608"/>
                </a:lnTo>
                <a:lnTo>
                  <a:pt x="7142" y="75300"/>
                </a:lnTo>
                <a:lnTo>
                  <a:pt x="7936" y="78775"/>
                </a:lnTo>
                <a:lnTo>
                  <a:pt x="10937" y="84541"/>
                </a:lnTo>
                <a:lnTo>
                  <a:pt x="14915" y="89485"/>
                </a:lnTo>
                <a:lnTo>
                  <a:pt x="19329" y="94063"/>
                </a:lnTo>
                <a:lnTo>
                  <a:pt x="23937" y="98480"/>
                </a:lnTo>
                <a:lnTo>
                  <a:pt x="30993" y="104982"/>
                </a:lnTo>
                <a:lnTo>
                  <a:pt x="33362" y="106421"/>
                </a:lnTo>
                <a:lnTo>
                  <a:pt x="38111" y="108020"/>
                </a:lnTo>
                <a:lnTo>
                  <a:pt x="41283" y="109161"/>
                </a:lnTo>
                <a:lnTo>
                  <a:pt x="44984" y="110636"/>
                </a:lnTo>
                <a:lnTo>
                  <a:pt x="49039" y="112333"/>
                </a:lnTo>
                <a:lnTo>
                  <a:pt x="52537" y="113465"/>
                </a:lnTo>
                <a:lnTo>
                  <a:pt x="58539" y="114723"/>
                </a:lnTo>
                <a:lnTo>
                  <a:pt x="63852" y="115281"/>
                </a:lnTo>
                <a:lnTo>
                  <a:pt x="68860" y="115530"/>
                </a:lnTo>
                <a:lnTo>
                  <a:pt x="73732" y="115640"/>
                </a:lnTo>
                <a:lnTo>
                  <a:pt x="75348" y="114955"/>
                </a:lnTo>
                <a:lnTo>
                  <a:pt x="76426" y="113784"/>
                </a:lnTo>
                <a:lnTo>
                  <a:pt x="77144" y="112289"/>
                </a:lnTo>
                <a:lnTo>
                  <a:pt x="82176" y="108723"/>
                </a:lnTo>
                <a:lnTo>
                  <a:pt x="85740" y="106772"/>
                </a:lnTo>
                <a:lnTo>
                  <a:pt x="88910" y="104757"/>
                </a:lnTo>
                <a:lnTo>
                  <a:pt x="94550" y="100613"/>
                </a:lnTo>
                <a:lnTo>
                  <a:pt x="99702" y="96390"/>
                </a:lnTo>
                <a:lnTo>
                  <a:pt x="102187" y="94264"/>
                </a:lnTo>
                <a:lnTo>
                  <a:pt x="103843" y="92132"/>
                </a:lnTo>
                <a:lnTo>
                  <a:pt x="106968" y="85718"/>
                </a:lnTo>
                <a:lnTo>
                  <a:pt x="112569" y="79294"/>
                </a:lnTo>
                <a:lnTo>
                  <a:pt x="116971" y="75008"/>
                </a:lnTo>
                <a:lnTo>
                  <a:pt x="121573" y="68818"/>
                </a:lnTo>
                <a:lnTo>
                  <a:pt x="123911" y="65167"/>
                </a:lnTo>
                <a:lnTo>
                  <a:pt x="126510" y="57300"/>
                </a:lnTo>
                <a:lnTo>
                  <a:pt x="127665" y="49755"/>
                </a:lnTo>
                <a:lnTo>
                  <a:pt x="128314" y="41492"/>
                </a:lnTo>
                <a:lnTo>
                  <a:pt x="128534" y="32299"/>
                </a:lnTo>
                <a:lnTo>
                  <a:pt x="128578" y="23604"/>
                </a:lnTo>
                <a:lnTo>
                  <a:pt x="124349" y="15491"/>
                </a:lnTo>
                <a:lnTo>
                  <a:pt x="114889" y="906"/>
                </a:lnTo>
                <a:lnTo>
                  <a:pt x="114693" y="1319"/>
                </a:lnTo>
                <a:lnTo>
                  <a:pt x="114316" y="9601"/>
                </a:lnTo>
                <a:lnTo>
                  <a:pt x="115104" y="11401"/>
                </a:lnTo>
                <a:lnTo>
                  <a:pt x="119214" y="17348"/>
                </a:lnTo>
                <a:lnTo>
                  <a:pt x="120453" y="21521"/>
                </a:lnTo>
                <a:lnTo>
                  <a:pt x="121004" y="27663"/>
                </a:lnTo>
                <a:lnTo>
                  <a:pt x="121150" y="31300"/>
                </a:lnTo>
                <a:lnTo>
                  <a:pt x="122042" y="34440"/>
                </a:lnTo>
                <a:lnTo>
                  <a:pt x="126296" y="42986"/>
                </a:lnTo>
                <a:lnTo>
                  <a:pt x="127569" y="50299"/>
                </a:lnTo>
                <a:lnTo>
                  <a:pt x="129496" y="54250"/>
                </a:lnTo>
                <a:lnTo>
                  <a:pt x="132369" y="58312"/>
                </a:lnTo>
                <a:lnTo>
                  <a:pt x="135870" y="62449"/>
                </a:lnTo>
                <a:lnTo>
                  <a:pt x="141878" y="70856"/>
                </a:lnTo>
                <a:lnTo>
                  <a:pt x="144593" y="75098"/>
                </a:lnTo>
                <a:lnTo>
                  <a:pt x="147607" y="83621"/>
                </a:lnTo>
                <a:lnTo>
                  <a:pt x="148411" y="87894"/>
                </a:lnTo>
                <a:lnTo>
                  <a:pt x="150534" y="91457"/>
                </a:lnTo>
                <a:lnTo>
                  <a:pt x="153537" y="94547"/>
                </a:lnTo>
                <a:lnTo>
                  <a:pt x="157127" y="97322"/>
                </a:lnTo>
                <a:lnTo>
                  <a:pt x="159520" y="100600"/>
                </a:lnTo>
                <a:lnTo>
                  <a:pt x="162179" y="108052"/>
                </a:lnTo>
                <a:lnTo>
                  <a:pt x="163683" y="112754"/>
                </a:lnTo>
                <a:lnTo>
                  <a:pt x="167469" y="123694"/>
                </a:lnTo>
                <a:lnTo>
                  <a:pt x="169590" y="128897"/>
                </a:lnTo>
                <a:lnTo>
                  <a:pt x="171798" y="133794"/>
                </a:lnTo>
                <a:lnTo>
                  <a:pt x="176367" y="143046"/>
                </a:lnTo>
                <a:lnTo>
                  <a:pt x="181044" y="151920"/>
                </a:lnTo>
                <a:lnTo>
                  <a:pt x="183652" y="160627"/>
                </a:lnTo>
                <a:lnTo>
                  <a:pt x="185604" y="169259"/>
                </a:lnTo>
                <a:lnTo>
                  <a:pt x="189117" y="177858"/>
                </a:lnTo>
                <a:lnTo>
                  <a:pt x="191210" y="186442"/>
                </a:lnTo>
                <a:lnTo>
                  <a:pt x="192139" y="195020"/>
                </a:lnTo>
                <a:lnTo>
                  <a:pt x="192551" y="203595"/>
                </a:lnTo>
                <a:lnTo>
                  <a:pt x="191867" y="208596"/>
                </a:lnTo>
                <a:lnTo>
                  <a:pt x="190619" y="214073"/>
                </a:lnTo>
                <a:lnTo>
                  <a:pt x="188992" y="219868"/>
                </a:lnTo>
                <a:lnTo>
                  <a:pt x="187113" y="225160"/>
                </a:lnTo>
                <a:lnTo>
                  <a:pt x="185067" y="230117"/>
                </a:lnTo>
                <a:lnTo>
                  <a:pt x="181471" y="239434"/>
                </a:lnTo>
                <a:lnTo>
                  <a:pt x="179872" y="248338"/>
                </a:lnTo>
                <a:lnTo>
                  <a:pt x="177858" y="251998"/>
                </a:lnTo>
                <a:lnTo>
                  <a:pt x="174928" y="255152"/>
                </a:lnTo>
                <a:lnTo>
                  <a:pt x="171388" y="257969"/>
                </a:lnTo>
                <a:lnTo>
                  <a:pt x="163221" y="264910"/>
                </a:lnTo>
                <a:lnTo>
                  <a:pt x="137056" y="288149"/>
                </a:lnTo>
                <a:lnTo>
                  <a:pt x="132646" y="291397"/>
                </a:lnTo>
                <a:lnTo>
                  <a:pt x="128119" y="294277"/>
                </a:lnTo>
                <a:lnTo>
                  <a:pt x="123512" y="296912"/>
                </a:lnTo>
                <a:lnTo>
                  <a:pt x="118854" y="298668"/>
                </a:lnTo>
                <a:lnTo>
                  <a:pt x="114161" y="299839"/>
                </a:lnTo>
                <a:lnTo>
                  <a:pt x="109446" y="300619"/>
                </a:lnTo>
                <a:lnTo>
                  <a:pt x="105508" y="301140"/>
                </a:lnTo>
                <a:lnTo>
                  <a:pt x="102089" y="301487"/>
                </a:lnTo>
                <a:lnTo>
                  <a:pt x="99015" y="301718"/>
                </a:lnTo>
                <a:lnTo>
                  <a:pt x="95379" y="301872"/>
                </a:lnTo>
                <a:lnTo>
                  <a:pt x="81107" y="302140"/>
                </a:lnTo>
                <a:lnTo>
                  <a:pt x="79472" y="301439"/>
                </a:lnTo>
                <a:lnTo>
                  <a:pt x="75537" y="298756"/>
                </a:lnTo>
                <a:lnTo>
                  <a:pt x="72584" y="297754"/>
                </a:lnTo>
                <a:lnTo>
                  <a:pt x="69027" y="297086"/>
                </a:lnTo>
                <a:lnTo>
                  <a:pt x="65068" y="296641"/>
                </a:lnTo>
                <a:lnTo>
                  <a:pt x="62429" y="295630"/>
                </a:lnTo>
                <a:lnTo>
                  <a:pt x="60669" y="294242"/>
                </a:lnTo>
                <a:lnTo>
                  <a:pt x="59497" y="292602"/>
                </a:lnTo>
                <a:lnTo>
                  <a:pt x="57921" y="291508"/>
                </a:lnTo>
                <a:lnTo>
                  <a:pt x="56077" y="290780"/>
                </a:lnTo>
                <a:lnTo>
                  <a:pt x="51206" y="289610"/>
                </a:lnTo>
                <a:lnTo>
                  <a:pt x="45334" y="284960"/>
                </a:lnTo>
                <a:lnTo>
                  <a:pt x="42863" y="2828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3" name="SMARTInkAnnotation470"/>
          <p:cNvSpPr/>
          <p:nvPr/>
        </p:nvSpPr>
        <p:spPr>
          <a:xfrm>
            <a:off x="6143651" y="2854645"/>
            <a:ext cx="178568" cy="366472"/>
          </a:xfrm>
          <a:custGeom>
            <a:avLst/>
            <a:gdLst/>
            <a:ahLst/>
            <a:cxnLst/>
            <a:rect l="0" t="0" r="0" b="0"/>
            <a:pathLst>
              <a:path w="178568" h="366472">
                <a:moveTo>
                  <a:pt x="178567" y="57861"/>
                </a:moveTo>
                <a:lnTo>
                  <a:pt x="172416" y="52326"/>
                </a:lnTo>
                <a:lnTo>
                  <a:pt x="171865" y="49924"/>
                </a:lnTo>
                <a:lnTo>
                  <a:pt x="171718" y="48284"/>
                </a:lnTo>
                <a:lnTo>
                  <a:pt x="170826" y="46476"/>
                </a:lnTo>
                <a:lnTo>
                  <a:pt x="165299" y="39755"/>
                </a:lnTo>
                <a:lnTo>
                  <a:pt x="160499" y="37193"/>
                </a:lnTo>
                <a:lnTo>
                  <a:pt x="156997" y="35510"/>
                </a:lnTo>
                <a:lnTo>
                  <a:pt x="154662" y="33674"/>
                </a:lnTo>
                <a:lnTo>
                  <a:pt x="153105" y="31735"/>
                </a:lnTo>
                <a:lnTo>
                  <a:pt x="152068" y="29728"/>
                </a:lnTo>
                <a:lnTo>
                  <a:pt x="150582" y="28390"/>
                </a:lnTo>
                <a:lnTo>
                  <a:pt x="148798" y="27498"/>
                </a:lnTo>
                <a:lnTo>
                  <a:pt x="146815" y="26904"/>
                </a:lnTo>
                <a:lnTo>
                  <a:pt x="142495" y="24338"/>
                </a:lnTo>
                <a:lnTo>
                  <a:pt x="137929" y="20816"/>
                </a:lnTo>
                <a:lnTo>
                  <a:pt x="133254" y="16870"/>
                </a:lnTo>
                <a:lnTo>
                  <a:pt x="130102" y="14818"/>
                </a:lnTo>
                <a:lnTo>
                  <a:pt x="126413" y="12735"/>
                </a:lnTo>
                <a:lnTo>
                  <a:pt x="122367" y="10632"/>
                </a:lnTo>
                <a:lnTo>
                  <a:pt x="118875" y="8516"/>
                </a:lnTo>
                <a:lnTo>
                  <a:pt x="115753" y="6391"/>
                </a:lnTo>
                <a:lnTo>
                  <a:pt x="112879" y="4259"/>
                </a:lnTo>
                <a:lnTo>
                  <a:pt x="107568" y="1891"/>
                </a:lnTo>
                <a:lnTo>
                  <a:pt x="105041" y="1260"/>
                </a:lnTo>
                <a:lnTo>
                  <a:pt x="101768" y="839"/>
                </a:lnTo>
                <a:lnTo>
                  <a:pt x="97999" y="558"/>
                </a:lnTo>
                <a:lnTo>
                  <a:pt x="90372" y="246"/>
                </a:lnTo>
                <a:lnTo>
                  <a:pt x="84336" y="108"/>
                </a:lnTo>
                <a:lnTo>
                  <a:pt x="51270" y="0"/>
                </a:lnTo>
                <a:lnTo>
                  <a:pt x="47665" y="713"/>
                </a:lnTo>
                <a:lnTo>
                  <a:pt x="44468" y="1903"/>
                </a:lnTo>
                <a:lnTo>
                  <a:pt x="41543" y="3411"/>
                </a:lnTo>
                <a:lnTo>
                  <a:pt x="36176" y="6991"/>
                </a:lnTo>
                <a:lnTo>
                  <a:pt x="31144" y="10964"/>
                </a:lnTo>
                <a:lnTo>
                  <a:pt x="26263" y="15111"/>
                </a:lnTo>
                <a:lnTo>
                  <a:pt x="22262" y="22931"/>
                </a:lnTo>
                <a:lnTo>
                  <a:pt x="17214" y="34575"/>
                </a:lnTo>
                <a:lnTo>
                  <a:pt x="11467" y="48766"/>
                </a:lnTo>
                <a:lnTo>
                  <a:pt x="7636" y="59656"/>
                </a:lnTo>
                <a:lnTo>
                  <a:pt x="5082" y="68345"/>
                </a:lnTo>
                <a:lnTo>
                  <a:pt x="3378" y="75566"/>
                </a:lnTo>
                <a:lnTo>
                  <a:pt x="2244" y="82523"/>
                </a:lnTo>
                <a:lnTo>
                  <a:pt x="1487" y="89304"/>
                </a:lnTo>
                <a:lnTo>
                  <a:pt x="982" y="95968"/>
                </a:lnTo>
                <a:lnTo>
                  <a:pt x="422" y="107183"/>
                </a:lnTo>
                <a:lnTo>
                  <a:pt x="106" y="121529"/>
                </a:lnTo>
                <a:lnTo>
                  <a:pt x="0" y="142590"/>
                </a:lnTo>
                <a:lnTo>
                  <a:pt x="2102" y="152906"/>
                </a:lnTo>
                <a:lnTo>
                  <a:pt x="5682" y="162254"/>
                </a:lnTo>
                <a:lnTo>
                  <a:pt x="9919" y="171172"/>
                </a:lnTo>
                <a:lnTo>
                  <a:pt x="12331" y="181802"/>
                </a:lnTo>
                <a:lnTo>
                  <a:pt x="12974" y="187637"/>
                </a:lnTo>
                <a:lnTo>
                  <a:pt x="14197" y="193671"/>
                </a:lnTo>
                <a:lnTo>
                  <a:pt x="15805" y="199836"/>
                </a:lnTo>
                <a:lnTo>
                  <a:pt x="17672" y="206089"/>
                </a:lnTo>
                <a:lnTo>
                  <a:pt x="21862" y="216847"/>
                </a:lnTo>
                <a:lnTo>
                  <a:pt x="24091" y="221716"/>
                </a:lnTo>
                <a:lnTo>
                  <a:pt x="26567" y="232842"/>
                </a:lnTo>
                <a:lnTo>
                  <a:pt x="27228" y="238808"/>
                </a:lnTo>
                <a:lnTo>
                  <a:pt x="27668" y="244930"/>
                </a:lnTo>
                <a:lnTo>
                  <a:pt x="27961" y="251154"/>
                </a:lnTo>
                <a:lnTo>
                  <a:pt x="28157" y="257446"/>
                </a:lnTo>
                <a:lnTo>
                  <a:pt x="29081" y="263784"/>
                </a:lnTo>
                <a:lnTo>
                  <a:pt x="30491" y="270153"/>
                </a:lnTo>
                <a:lnTo>
                  <a:pt x="32225" y="276541"/>
                </a:lnTo>
                <a:lnTo>
                  <a:pt x="33381" y="282943"/>
                </a:lnTo>
                <a:lnTo>
                  <a:pt x="34151" y="289355"/>
                </a:lnTo>
                <a:lnTo>
                  <a:pt x="34665" y="295772"/>
                </a:lnTo>
                <a:lnTo>
                  <a:pt x="37352" y="306713"/>
                </a:lnTo>
                <a:lnTo>
                  <a:pt x="41193" y="316338"/>
                </a:lnTo>
                <a:lnTo>
                  <a:pt x="45545" y="325378"/>
                </a:lnTo>
                <a:lnTo>
                  <a:pt x="48009" y="334158"/>
                </a:lnTo>
                <a:lnTo>
                  <a:pt x="48665" y="338500"/>
                </a:lnTo>
                <a:lnTo>
                  <a:pt x="51512" y="345229"/>
                </a:lnTo>
                <a:lnTo>
                  <a:pt x="54630" y="350601"/>
                </a:lnTo>
                <a:lnTo>
                  <a:pt x="57178" y="357642"/>
                </a:lnTo>
                <a:lnTo>
                  <a:pt x="62631" y="364515"/>
                </a:lnTo>
                <a:lnTo>
                  <a:pt x="64267" y="36647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4" name="SMARTInkAnnotation471"/>
          <p:cNvSpPr/>
          <p:nvPr/>
        </p:nvSpPr>
        <p:spPr>
          <a:xfrm>
            <a:off x="6036468" y="3098958"/>
            <a:ext cx="235745" cy="19290"/>
          </a:xfrm>
          <a:custGeom>
            <a:avLst/>
            <a:gdLst/>
            <a:ahLst/>
            <a:cxnLst/>
            <a:rect l="0" t="0" r="0" b="0"/>
            <a:pathLst>
              <a:path w="235745" h="19290">
                <a:moveTo>
                  <a:pt x="0" y="19289"/>
                </a:moveTo>
                <a:lnTo>
                  <a:pt x="22754" y="15875"/>
                </a:lnTo>
                <a:lnTo>
                  <a:pt x="31045" y="14870"/>
                </a:lnTo>
                <a:lnTo>
                  <a:pt x="38159" y="14200"/>
                </a:lnTo>
                <a:lnTo>
                  <a:pt x="44489" y="13753"/>
                </a:lnTo>
                <a:lnTo>
                  <a:pt x="50297" y="13455"/>
                </a:lnTo>
                <a:lnTo>
                  <a:pt x="60984" y="13124"/>
                </a:lnTo>
                <a:lnTo>
                  <a:pt x="66056" y="12321"/>
                </a:lnTo>
                <a:lnTo>
                  <a:pt x="71025" y="11072"/>
                </a:lnTo>
                <a:lnTo>
                  <a:pt x="75925" y="9525"/>
                </a:lnTo>
                <a:lnTo>
                  <a:pt x="81573" y="8493"/>
                </a:lnTo>
                <a:lnTo>
                  <a:pt x="87720" y="7805"/>
                </a:lnTo>
                <a:lnTo>
                  <a:pt x="94199" y="7347"/>
                </a:lnTo>
                <a:lnTo>
                  <a:pt x="100105" y="7041"/>
                </a:lnTo>
                <a:lnTo>
                  <a:pt x="110902" y="6701"/>
                </a:lnTo>
                <a:lnTo>
                  <a:pt x="116797" y="5896"/>
                </a:lnTo>
                <a:lnTo>
                  <a:pt x="123109" y="4645"/>
                </a:lnTo>
                <a:lnTo>
                  <a:pt x="129697" y="3097"/>
                </a:lnTo>
                <a:lnTo>
                  <a:pt x="135677" y="2065"/>
                </a:lnTo>
                <a:lnTo>
                  <a:pt x="141252" y="1377"/>
                </a:lnTo>
                <a:lnTo>
                  <a:pt x="146555" y="918"/>
                </a:lnTo>
                <a:lnTo>
                  <a:pt x="152473" y="612"/>
                </a:lnTo>
                <a:lnTo>
                  <a:pt x="165397" y="272"/>
                </a:lnTo>
                <a:lnTo>
                  <a:pt x="192398" y="36"/>
                </a:lnTo>
                <a:lnTo>
                  <a:pt x="2357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5" name="SMARTInkAnnotation472"/>
          <p:cNvSpPr/>
          <p:nvPr/>
        </p:nvSpPr>
        <p:spPr>
          <a:xfrm>
            <a:off x="6407943" y="2951083"/>
            <a:ext cx="64295" cy="6430"/>
          </a:xfrm>
          <a:custGeom>
            <a:avLst/>
            <a:gdLst/>
            <a:ahLst/>
            <a:cxnLst/>
            <a:rect l="0" t="0" r="0" b="0"/>
            <a:pathLst>
              <a:path w="64295" h="6430">
                <a:moveTo>
                  <a:pt x="0" y="0"/>
                </a:moveTo>
                <a:lnTo>
                  <a:pt x="44321" y="0"/>
                </a:lnTo>
                <a:lnTo>
                  <a:pt x="47010" y="714"/>
                </a:lnTo>
                <a:lnTo>
                  <a:pt x="49596" y="1905"/>
                </a:lnTo>
                <a:lnTo>
                  <a:pt x="52114" y="3413"/>
                </a:lnTo>
                <a:lnTo>
                  <a:pt x="54587" y="4418"/>
                </a:lnTo>
                <a:lnTo>
                  <a:pt x="57029" y="5089"/>
                </a:lnTo>
                <a:lnTo>
                  <a:pt x="64294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6" name="SMARTInkAnnotation473"/>
          <p:cNvSpPr/>
          <p:nvPr/>
        </p:nvSpPr>
        <p:spPr>
          <a:xfrm>
            <a:off x="6543675" y="2880360"/>
            <a:ext cx="35719" cy="83582"/>
          </a:xfrm>
          <a:custGeom>
            <a:avLst/>
            <a:gdLst/>
            <a:ahLst/>
            <a:cxnLst/>
            <a:rect l="0" t="0" r="0" b="0"/>
            <a:pathLst>
              <a:path w="35719" h="83582">
                <a:moveTo>
                  <a:pt x="0" y="0"/>
                </a:moveTo>
                <a:lnTo>
                  <a:pt x="0" y="8949"/>
                </a:lnTo>
                <a:lnTo>
                  <a:pt x="793" y="10252"/>
                </a:lnTo>
                <a:lnTo>
                  <a:pt x="2116" y="11121"/>
                </a:lnTo>
                <a:lnTo>
                  <a:pt x="3792" y="11700"/>
                </a:lnTo>
                <a:lnTo>
                  <a:pt x="4909" y="12801"/>
                </a:lnTo>
                <a:lnTo>
                  <a:pt x="5653" y="14248"/>
                </a:lnTo>
                <a:lnTo>
                  <a:pt x="6150" y="15928"/>
                </a:lnTo>
                <a:lnTo>
                  <a:pt x="7275" y="17763"/>
                </a:lnTo>
                <a:lnTo>
                  <a:pt x="8819" y="19700"/>
                </a:lnTo>
                <a:lnTo>
                  <a:pt x="10642" y="21705"/>
                </a:lnTo>
                <a:lnTo>
                  <a:pt x="11857" y="24471"/>
                </a:lnTo>
                <a:lnTo>
                  <a:pt x="12667" y="27744"/>
                </a:lnTo>
                <a:lnTo>
                  <a:pt x="13206" y="31355"/>
                </a:lnTo>
                <a:lnTo>
                  <a:pt x="13567" y="34476"/>
                </a:lnTo>
                <a:lnTo>
                  <a:pt x="13807" y="37271"/>
                </a:lnTo>
                <a:lnTo>
                  <a:pt x="13967" y="39849"/>
                </a:lnTo>
                <a:lnTo>
                  <a:pt x="14868" y="42282"/>
                </a:lnTo>
                <a:lnTo>
                  <a:pt x="16261" y="44619"/>
                </a:lnTo>
                <a:lnTo>
                  <a:pt x="17984" y="46891"/>
                </a:lnTo>
                <a:lnTo>
                  <a:pt x="19927" y="49120"/>
                </a:lnTo>
                <a:lnTo>
                  <a:pt x="22016" y="51320"/>
                </a:lnTo>
                <a:lnTo>
                  <a:pt x="24202" y="53502"/>
                </a:lnTo>
                <a:lnTo>
                  <a:pt x="25660" y="55670"/>
                </a:lnTo>
                <a:lnTo>
                  <a:pt x="26631" y="57830"/>
                </a:lnTo>
                <a:lnTo>
                  <a:pt x="27279" y="59985"/>
                </a:lnTo>
                <a:lnTo>
                  <a:pt x="27711" y="62135"/>
                </a:lnTo>
                <a:lnTo>
                  <a:pt x="27999" y="64283"/>
                </a:lnTo>
                <a:lnTo>
                  <a:pt x="28191" y="66430"/>
                </a:lnTo>
                <a:lnTo>
                  <a:pt x="28319" y="68575"/>
                </a:lnTo>
                <a:lnTo>
                  <a:pt x="28461" y="72864"/>
                </a:lnTo>
                <a:lnTo>
                  <a:pt x="29292" y="74293"/>
                </a:lnTo>
                <a:lnTo>
                  <a:pt x="30641" y="75246"/>
                </a:lnTo>
                <a:lnTo>
                  <a:pt x="32333" y="75882"/>
                </a:lnTo>
                <a:lnTo>
                  <a:pt x="33462" y="77019"/>
                </a:lnTo>
                <a:lnTo>
                  <a:pt x="34214" y="78492"/>
                </a:lnTo>
                <a:lnTo>
                  <a:pt x="35718" y="835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7" name="SMARTInkAnnotation474"/>
          <p:cNvSpPr/>
          <p:nvPr/>
        </p:nvSpPr>
        <p:spPr>
          <a:xfrm>
            <a:off x="6657985" y="2854642"/>
            <a:ext cx="100003" cy="289323"/>
          </a:xfrm>
          <a:custGeom>
            <a:avLst/>
            <a:gdLst/>
            <a:ahLst/>
            <a:cxnLst/>
            <a:rect l="0" t="0" r="0" b="0"/>
            <a:pathLst>
              <a:path w="100003" h="289323">
                <a:moveTo>
                  <a:pt x="100002" y="0"/>
                </a:moveTo>
                <a:lnTo>
                  <a:pt x="92946" y="0"/>
                </a:lnTo>
                <a:lnTo>
                  <a:pt x="92866" y="8949"/>
                </a:lnTo>
                <a:lnTo>
                  <a:pt x="92861" y="11700"/>
                </a:lnTo>
                <a:lnTo>
                  <a:pt x="90742" y="16154"/>
                </a:lnTo>
                <a:lnTo>
                  <a:pt x="89067" y="19342"/>
                </a:lnTo>
                <a:lnTo>
                  <a:pt x="87155" y="22182"/>
                </a:lnTo>
                <a:lnTo>
                  <a:pt x="85088" y="24789"/>
                </a:lnTo>
                <a:lnTo>
                  <a:pt x="82915" y="27242"/>
                </a:lnTo>
                <a:lnTo>
                  <a:pt x="80673" y="29591"/>
                </a:lnTo>
                <a:lnTo>
                  <a:pt x="78385" y="31872"/>
                </a:lnTo>
                <a:lnTo>
                  <a:pt x="76065" y="34107"/>
                </a:lnTo>
                <a:lnTo>
                  <a:pt x="73725" y="37025"/>
                </a:lnTo>
                <a:lnTo>
                  <a:pt x="71372" y="40400"/>
                </a:lnTo>
                <a:lnTo>
                  <a:pt x="69009" y="44078"/>
                </a:lnTo>
                <a:lnTo>
                  <a:pt x="66640" y="47245"/>
                </a:lnTo>
                <a:lnTo>
                  <a:pt x="64267" y="50070"/>
                </a:lnTo>
                <a:lnTo>
                  <a:pt x="61891" y="52669"/>
                </a:lnTo>
                <a:lnTo>
                  <a:pt x="59514" y="55829"/>
                </a:lnTo>
                <a:lnTo>
                  <a:pt x="57134" y="59365"/>
                </a:lnTo>
                <a:lnTo>
                  <a:pt x="54755" y="63151"/>
                </a:lnTo>
                <a:lnTo>
                  <a:pt x="49994" y="71168"/>
                </a:lnTo>
                <a:lnTo>
                  <a:pt x="47613" y="75306"/>
                </a:lnTo>
                <a:lnTo>
                  <a:pt x="45232" y="78779"/>
                </a:lnTo>
                <a:lnTo>
                  <a:pt x="42851" y="81809"/>
                </a:lnTo>
                <a:lnTo>
                  <a:pt x="40470" y="84543"/>
                </a:lnTo>
                <a:lnTo>
                  <a:pt x="38090" y="87795"/>
                </a:lnTo>
                <a:lnTo>
                  <a:pt x="35708" y="91391"/>
                </a:lnTo>
                <a:lnTo>
                  <a:pt x="33327" y="95217"/>
                </a:lnTo>
                <a:lnTo>
                  <a:pt x="28565" y="103279"/>
                </a:lnTo>
                <a:lnTo>
                  <a:pt x="26183" y="107429"/>
                </a:lnTo>
                <a:lnTo>
                  <a:pt x="23802" y="112339"/>
                </a:lnTo>
                <a:lnTo>
                  <a:pt x="21421" y="117755"/>
                </a:lnTo>
                <a:lnTo>
                  <a:pt x="19040" y="123509"/>
                </a:lnTo>
                <a:lnTo>
                  <a:pt x="16658" y="128060"/>
                </a:lnTo>
                <a:lnTo>
                  <a:pt x="14277" y="131807"/>
                </a:lnTo>
                <a:lnTo>
                  <a:pt x="11896" y="135021"/>
                </a:lnTo>
                <a:lnTo>
                  <a:pt x="9515" y="139306"/>
                </a:lnTo>
                <a:lnTo>
                  <a:pt x="7133" y="144305"/>
                </a:lnTo>
                <a:lnTo>
                  <a:pt x="4751" y="149782"/>
                </a:lnTo>
                <a:lnTo>
                  <a:pt x="3164" y="154862"/>
                </a:lnTo>
                <a:lnTo>
                  <a:pt x="2106" y="159677"/>
                </a:lnTo>
                <a:lnTo>
                  <a:pt x="1400" y="164315"/>
                </a:lnTo>
                <a:lnTo>
                  <a:pt x="617" y="173280"/>
                </a:lnTo>
                <a:lnTo>
                  <a:pt x="268" y="182026"/>
                </a:lnTo>
                <a:lnTo>
                  <a:pt x="45" y="199283"/>
                </a:lnTo>
                <a:lnTo>
                  <a:pt x="0" y="216450"/>
                </a:lnTo>
                <a:lnTo>
                  <a:pt x="790" y="220024"/>
                </a:lnTo>
                <a:lnTo>
                  <a:pt x="3785" y="225900"/>
                </a:lnTo>
                <a:lnTo>
                  <a:pt x="9933" y="236637"/>
                </a:lnTo>
                <a:lnTo>
                  <a:pt x="12346" y="242808"/>
                </a:lnTo>
                <a:lnTo>
                  <a:pt x="12990" y="245454"/>
                </a:lnTo>
                <a:lnTo>
                  <a:pt x="15821" y="250299"/>
                </a:lnTo>
                <a:lnTo>
                  <a:pt x="17688" y="252591"/>
                </a:lnTo>
                <a:lnTo>
                  <a:pt x="19726" y="254833"/>
                </a:lnTo>
                <a:lnTo>
                  <a:pt x="21878" y="257043"/>
                </a:lnTo>
                <a:lnTo>
                  <a:pt x="24107" y="259230"/>
                </a:lnTo>
                <a:lnTo>
                  <a:pt x="25593" y="261402"/>
                </a:lnTo>
                <a:lnTo>
                  <a:pt x="27244" y="265721"/>
                </a:lnTo>
                <a:lnTo>
                  <a:pt x="29271" y="267873"/>
                </a:lnTo>
                <a:lnTo>
                  <a:pt x="32211" y="270022"/>
                </a:lnTo>
                <a:lnTo>
                  <a:pt x="35758" y="272169"/>
                </a:lnTo>
                <a:lnTo>
                  <a:pt x="38917" y="274315"/>
                </a:lnTo>
                <a:lnTo>
                  <a:pt x="41816" y="276460"/>
                </a:lnTo>
                <a:lnTo>
                  <a:pt x="44543" y="278604"/>
                </a:lnTo>
                <a:lnTo>
                  <a:pt x="47153" y="280033"/>
                </a:lnTo>
                <a:lnTo>
                  <a:pt x="49689" y="280987"/>
                </a:lnTo>
                <a:lnTo>
                  <a:pt x="52172" y="281622"/>
                </a:lnTo>
                <a:lnTo>
                  <a:pt x="54622" y="282760"/>
                </a:lnTo>
                <a:lnTo>
                  <a:pt x="57049" y="284233"/>
                </a:lnTo>
                <a:lnTo>
                  <a:pt x="59460" y="285929"/>
                </a:lnTo>
                <a:lnTo>
                  <a:pt x="61862" y="287060"/>
                </a:lnTo>
                <a:lnTo>
                  <a:pt x="64256" y="287814"/>
                </a:lnTo>
                <a:lnTo>
                  <a:pt x="71427" y="2893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8" name="SMARTInkAnnotation475"/>
          <p:cNvSpPr/>
          <p:nvPr/>
        </p:nvSpPr>
        <p:spPr>
          <a:xfrm>
            <a:off x="6779418" y="2989659"/>
            <a:ext cx="185739" cy="122159"/>
          </a:xfrm>
          <a:custGeom>
            <a:avLst/>
            <a:gdLst/>
            <a:ahLst/>
            <a:cxnLst/>
            <a:rect l="0" t="0" r="0" b="0"/>
            <a:pathLst>
              <a:path w="185739" h="122159">
                <a:moveTo>
                  <a:pt x="0" y="0"/>
                </a:moveTo>
                <a:lnTo>
                  <a:pt x="23911" y="21519"/>
                </a:lnTo>
                <a:lnTo>
                  <a:pt x="27053" y="23633"/>
                </a:lnTo>
                <a:lnTo>
                  <a:pt x="30736" y="25757"/>
                </a:lnTo>
                <a:lnTo>
                  <a:pt x="34778" y="27887"/>
                </a:lnTo>
                <a:lnTo>
                  <a:pt x="38266" y="30021"/>
                </a:lnTo>
                <a:lnTo>
                  <a:pt x="41386" y="32159"/>
                </a:lnTo>
                <a:lnTo>
                  <a:pt x="44260" y="34298"/>
                </a:lnTo>
                <a:lnTo>
                  <a:pt x="47763" y="36438"/>
                </a:lnTo>
                <a:lnTo>
                  <a:pt x="51685" y="38580"/>
                </a:lnTo>
                <a:lnTo>
                  <a:pt x="55888" y="40722"/>
                </a:lnTo>
                <a:lnTo>
                  <a:pt x="59483" y="42864"/>
                </a:lnTo>
                <a:lnTo>
                  <a:pt x="62675" y="45006"/>
                </a:lnTo>
                <a:lnTo>
                  <a:pt x="65595" y="47149"/>
                </a:lnTo>
                <a:lnTo>
                  <a:pt x="69131" y="49292"/>
                </a:lnTo>
                <a:lnTo>
                  <a:pt x="73074" y="51435"/>
                </a:lnTo>
                <a:lnTo>
                  <a:pt x="77292" y="53578"/>
                </a:lnTo>
                <a:lnTo>
                  <a:pt x="86210" y="57865"/>
                </a:lnTo>
                <a:lnTo>
                  <a:pt x="90812" y="60008"/>
                </a:lnTo>
                <a:lnTo>
                  <a:pt x="95466" y="62865"/>
                </a:lnTo>
                <a:lnTo>
                  <a:pt x="100157" y="66199"/>
                </a:lnTo>
                <a:lnTo>
                  <a:pt x="104871" y="69850"/>
                </a:lnTo>
                <a:lnTo>
                  <a:pt x="108808" y="72998"/>
                </a:lnTo>
                <a:lnTo>
                  <a:pt x="115299" y="78402"/>
                </a:lnTo>
                <a:lnTo>
                  <a:pt x="123415" y="85460"/>
                </a:lnTo>
                <a:lnTo>
                  <a:pt x="126727" y="87691"/>
                </a:lnTo>
                <a:lnTo>
                  <a:pt x="130523" y="89893"/>
                </a:lnTo>
                <a:lnTo>
                  <a:pt x="134640" y="92076"/>
                </a:lnTo>
                <a:lnTo>
                  <a:pt x="138179" y="94245"/>
                </a:lnTo>
                <a:lnTo>
                  <a:pt x="141332" y="96406"/>
                </a:lnTo>
                <a:lnTo>
                  <a:pt x="144228" y="98560"/>
                </a:lnTo>
                <a:lnTo>
                  <a:pt x="147745" y="100711"/>
                </a:lnTo>
                <a:lnTo>
                  <a:pt x="151679" y="102860"/>
                </a:lnTo>
                <a:lnTo>
                  <a:pt x="155888" y="105006"/>
                </a:lnTo>
                <a:lnTo>
                  <a:pt x="159488" y="107151"/>
                </a:lnTo>
                <a:lnTo>
                  <a:pt x="162681" y="109296"/>
                </a:lnTo>
                <a:lnTo>
                  <a:pt x="165604" y="111440"/>
                </a:lnTo>
                <a:lnTo>
                  <a:pt x="168347" y="113584"/>
                </a:lnTo>
                <a:lnTo>
                  <a:pt x="170969" y="115728"/>
                </a:lnTo>
                <a:lnTo>
                  <a:pt x="173511" y="117871"/>
                </a:lnTo>
                <a:lnTo>
                  <a:pt x="175999" y="119300"/>
                </a:lnTo>
                <a:lnTo>
                  <a:pt x="178451" y="120253"/>
                </a:lnTo>
                <a:lnTo>
                  <a:pt x="185738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9" name="SMARTInkAnnotation476"/>
          <p:cNvSpPr/>
          <p:nvPr/>
        </p:nvSpPr>
        <p:spPr>
          <a:xfrm>
            <a:off x="6858000" y="2983229"/>
            <a:ext cx="78582" cy="141448"/>
          </a:xfrm>
          <a:custGeom>
            <a:avLst/>
            <a:gdLst/>
            <a:ahLst/>
            <a:cxnLst/>
            <a:rect l="0" t="0" r="0" b="0"/>
            <a:pathLst>
              <a:path w="78582" h="141448">
                <a:moveTo>
                  <a:pt x="78581" y="0"/>
                </a:moveTo>
                <a:lnTo>
                  <a:pt x="78581" y="5536"/>
                </a:lnTo>
                <a:lnTo>
                  <a:pt x="76465" y="7938"/>
                </a:lnTo>
                <a:lnTo>
                  <a:pt x="74788" y="9578"/>
                </a:lnTo>
                <a:lnTo>
                  <a:pt x="73671" y="11386"/>
                </a:lnTo>
                <a:lnTo>
                  <a:pt x="72431" y="15300"/>
                </a:lnTo>
                <a:lnTo>
                  <a:pt x="71305" y="17344"/>
                </a:lnTo>
                <a:lnTo>
                  <a:pt x="69762" y="19421"/>
                </a:lnTo>
                <a:lnTo>
                  <a:pt x="67939" y="21520"/>
                </a:lnTo>
                <a:lnTo>
                  <a:pt x="65930" y="23634"/>
                </a:lnTo>
                <a:lnTo>
                  <a:pt x="63797" y="25757"/>
                </a:lnTo>
                <a:lnTo>
                  <a:pt x="61581" y="27887"/>
                </a:lnTo>
                <a:lnTo>
                  <a:pt x="56135" y="37166"/>
                </a:lnTo>
                <a:lnTo>
                  <a:pt x="22993" y="99492"/>
                </a:lnTo>
                <a:lnTo>
                  <a:pt x="19297" y="105619"/>
                </a:lnTo>
                <a:lnTo>
                  <a:pt x="16040" y="110418"/>
                </a:lnTo>
                <a:lnTo>
                  <a:pt x="13074" y="114332"/>
                </a:lnTo>
                <a:lnTo>
                  <a:pt x="10304" y="117655"/>
                </a:lnTo>
                <a:lnTo>
                  <a:pt x="7663" y="120585"/>
                </a:lnTo>
                <a:lnTo>
                  <a:pt x="5108" y="123253"/>
                </a:lnTo>
                <a:lnTo>
                  <a:pt x="3405" y="125745"/>
                </a:lnTo>
                <a:lnTo>
                  <a:pt x="2271" y="128122"/>
                </a:lnTo>
                <a:lnTo>
                  <a:pt x="1513" y="130420"/>
                </a:lnTo>
                <a:lnTo>
                  <a:pt x="1009" y="132667"/>
                </a:lnTo>
                <a:lnTo>
                  <a:pt x="448" y="137068"/>
                </a:lnTo>
                <a:lnTo>
                  <a:pt x="0" y="1414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0" name="SMARTInkAnnotation477"/>
          <p:cNvSpPr/>
          <p:nvPr/>
        </p:nvSpPr>
        <p:spPr>
          <a:xfrm>
            <a:off x="7043737" y="2873930"/>
            <a:ext cx="113875" cy="282894"/>
          </a:xfrm>
          <a:custGeom>
            <a:avLst/>
            <a:gdLst/>
            <a:ahLst/>
            <a:cxnLst/>
            <a:rect l="0" t="0" r="0" b="0"/>
            <a:pathLst>
              <a:path w="113875" h="282894">
                <a:moveTo>
                  <a:pt x="0" y="0"/>
                </a:moveTo>
                <a:lnTo>
                  <a:pt x="0" y="3413"/>
                </a:lnTo>
                <a:lnTo>
                  <a:pt x="794" y="4419"/>
                </a:lnTo>
                <a:lnTo>
                  <a:pt x="2117" y="5089"/>
                </a:lnTo>
                <a:lnTo>
                  <a:pt x="6151" y="6165"/>
                </a:lnTo>
                <a:lnTo>
                  <a:pt x="8820" y="8217"/>
                </a:lnTo>
                <a:lnTo>
                  <a:pt x="12651" y="11510"/>
                </a:lnTo>
                <a:lnTo>
                  <a:pt x="58539" y="52685"/>
                </a:lnTo>
                <a:lnTo>
                  <a:pt x="61251" y="55840"/>
                </a:lnTo>
                <a:lnTo>
                  <a:pt x="63853" y="59373"/>
                </a:lnTo>
                <a:lnTo>
                  <a:pt x="66381" y="63156"/>
                </a:lnTo>
                <a:lnTo>
                  <a:pt x="68860" y="66393"/>
                </a:lnTo>
                <a:lnTo>
                  <a:pt x="71307" y="69265"/>
                </a:lnTo>
                <a:lnTo>
                  <a:pt x="73731" y="71894"/>
                </a:lnTo>
                <a:lnTo>
                  <a:pt x="76936" y="75076"/>
                </a:lnTo>
                <a:lnTo>
                  <a:pt x="84729" y="82421"/>
                </a:lnTo>
                <a:lnTo>
                  <a:pt x="88236" y="86380"/>
                </a:lnTo>
                <a:lnTo>
                  <a:pt x="91368" y="90448"/>
                </a:lnTo>
                <a:lnTo>
                  <a:pt x="94249" y="94589"/>
                </a:lnTo>
                <a:lnTo>
                  <a:pt x="96964" y="98778"/>
                </a:lnTo>
                <a:lnTo>
                  <a:pt x="99568" y="102999"/>
                </a:lnTo>
                <a:lnTo>
                  <a:pt x="102097" y="107243"/>
                </a:lnTo>
                <a:lnTo>
                  <a:pt x="104577" y="110786"/>
                </a:lnTo>
                <a:lnTo>
                  <a:pt x="107024" y="113862"/>
                </a:lnTo>
                <a:lnTo>
                  <a:pt x="109449" y="116628"/>
                </a:lnTo>
                <a:lnTo>
                  <a:pt x="111067" y="119900"/>
                </a:lnTo>
                <a:lnTo>
                  <a:pt x="112863" y="127346"/>
                </a:lnTo>
                <a:lnTo>
                  <a:pt x="113342" y="139190"/>
                </a:lnTo>
                <a:lnTo>
                  <a:pt x="113874" y="177114"/>
                </a:lnTo>
                <a:lnTo>
                  <a:pt x="113223" y="192371"/>
                </a:lnTo>
                <a:lnTo>
                  <a:pt x="111994" y="203971"/>
                </a:lnTo>
                <a:lnTo>
                  <a:pt x="110382" y="213134"/>
                </a:lnTo>
                <a:lnTo>
                  <a:pt x="109306" y="219956"/>
                </a:lnTo>
                <a:lnTo>
                  <a:pt x="108589" y="225219"/>
                </a:lnTo>
                <a:lnTo>
                  <a:pt x="107000" y="233685"/>
                </a:lnTo>
                <a:lnTo>
                  <a:pt x="103647" y="242211"/>
                </a:lnTo>
                <a:lnTo>
                  <a:pt x="101642" y="245770"/>
                </a:lnTo>
                <a:lnTo>
                  <a:pt x="99511" y="248858"/>
                </a:lnTo>
                <a:lnTo>
                  <a:pt x="97297" y="251630"/>
                </a:lnTo>
                <a:lnTo>
                  <a:pt x="95027" y="254907"/>
                </a:lnTo>
                <a:lnTo>
                  <a:pt x="92720" y="258521"/>
                </a:lnTo>
                <a:lnTo>
                  <a:pt x="90388" y="262359"/>
                </a:lnTo>
                <a:lnTo>
                  <a:pt x="88040" y="265631"/>
                </a:lnTo>
                <a:lnTo>
                  <a:pt x="85681" y="268527"/>
                </a:lnTo>
                <a:lnTo>
                  <a:pt x="83314" y="271173"/>
                </a:lnTo>
                <a:lnTo>
                  <a:pt x="80942" y="272937"/>
                </a:lnTo>
                <a:lnTo>
                  <a:pt x="78568" y="274112"/>
                </a:lnTo>
                <a:lnTo>
                  <a:pt x="76191" y="274896"/>
                </a:lnTo>
                <a:lnTo>
                  <a:pt x="74606" y="276133"/>
                </a:lnTo>
                <a:lnTo>
                  <a:pt x="73550" y="277672"/>
                </a:lnTo>
                <a:lnTo>
                  <a:pt x="72846" y="279412"/>
                </a:lnTo>
                <a:lnTo>
                  <a:pt x="71583" y="280572"/>
                </a:lnTo>
                <a:lnTo>
                  <a:pt x="69948" y="281346"/>
                </a:lnTo>
                <a:lnTo>
                  <a:pt x="64294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1" name="Freeform 8230"/>
          <p:cNvSpPr/>
          <p:nvPr/>
        </p:nvSpPr>
        <p:spPr>
          <a:xfrm>
            <a:off x="7108031" y="3156823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2" name="SMARTInkAnnotation479"/>
          <p:cNvSpPr/>
          <p:nvPr/>
        </p:nvSpPr>
        <p:spPr>
          <a:xfrm>
            <a:off x="7315200" y="3015376"/>
            <a:ext cx="150019" cy="1"/>
          </a:xfrm>
          <a:custGeom>
            <a:avLst/>
            <a:gdLst/>
            <a:ahLst/>
            <a:cxnLst/>
            <a:rect l="0" t="0" r="0" b="0"/>
            <a:pathLst>
              <a:path w="150019" h="1">
                <a:moveTo>
                  <a:pt x="0" y="0"/>
                </a:moveTo>
                <a:lnTo>
                  <a:pt x="15001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3" name="SMARTInkAnnotation480"/>
          <p:cNvSpPr/>
          <p:nvPr/>
        </p:nvSpPr>
        <p:spPr>
          <a:xfrm>
            <a:off x="7343775" y="3060382"/>
            <a:ext cx="142876" cy="19289"/>
          </a:xfrm>
          <a:custGeom>
            <a:avLst/>
            <a:gdLst/>
            <a:ahLst/>
            <a:cxnLst/>
            <a:rect l="0" t="0" r="0" b="0"/>
            <a:pathLst>
              <a:path w="142876" h="19289">
                <a:moveTo>
                  <a:pt x="0" y="19288"/>
                </a:moveTo>
                <a:lnTo>
                  <a:pt x="6849" y="13124"/>
                </a:lnTo>
                <a:lnTo>
                  <a:pt x="11246" y="12976"/>
                </a:lnTo>
                <a:lnTo>
                  <a:pt x="44197" y="12861"/>
                </a:lnTo>
                <a:lnTo>
                  <a:pt x="47721" y="12146"/>
                </a:lnTo>
                <a:lnTo>
                  <a:pt x="51657" y="10955"/>
                </a:lnTo>
                <a:lnTo>
                  <a:pt x="55869" y="9446"/>
                </a:lnTo>
                <a:lnTo>
                  <a:pt x="60265" y="8440"/>
                </a:lnTo>
                <a:lnTo>
                  <a:pt x="64782" y="7770"/>
                </a:lnTo>
                <a:lnTo>
                  <a:pt x="69381" y="7323"/>
                </a:lnTo>
                <a:lnTo>
                  <a:pt x="74035" y="7025"/>
                </a:lnTo>
                <a:lnTo>
                  <a:pt x="78725" y="6827"/>
                </a:lnTo>
                <a:lnTo>
                  <a:pt x="88170" y="6606"/>
                </a:lnTo>
                <a:lnTo>
                  <a:pt x="126208" y="6436"/>
                </a:lnTo>
                <a:lnTo>
                  <a:pt x="130176" y="5720"/>
                </a:lnTo>
                <a:lnTo>
                  <a:pt x="133615" y="4527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4" name="SMARTInkAnnotation481"/>
          <p:cNvSpPr/>
          <p:nvPr/>
        </p:nvSpPr>
        <p:spPr>
          <a:xfrm>
            <a:off x="7679531" y="2963941"/>
            <a:ext cx="207170" cy="141448"/>
          </a:xfrm>
          <a:custGeom>
            <a:avLst/>
            <a:gdLst/>
            <a:ahLst/>
            <a:cxnLst/>
            <a:rect l="0" t="0" r="0" b="0"/>
            <a:pathLst>
              <a:path w="207170" h="141448">
                <a:moveTo>
                  <a:pt x="0" y="0"/>
                </a:moveTo>
                <a:lnTo>
                  <a:pt x="3793" y="0"/>
                </a:lnTo>
                <a:lnTo>
                  <a:pt x="4910" y="715"/>
                </a:lnTo>
                <a:lnTo>
                  <a:pt x="5654" y="1905"/>
                </a:lnTo>
                <a:lnTo>
                  <a:pt x="6151" y="3413"/>
                </a:lnTo>
                <a:lnTo>
                  <a:pt x="8069" y="5133"/>
                </a:lnTo>
                <a:lnTo>
                  <a:pt x="17560" y="10967"/>
                </a:lnTo>
                <a:lnTo>
                  <a:pt x="23150" y="15114"/>
                </a:lnTo>
                <a:lnTo>
                  <a:pt x="28281" y="19338"/>
                </a:lnTo>
                <a:lnTo>
                  <a:pt x="34001" y="23597"/>
                </a:lnTo>
                <a:lnTo>
                  <a:pt x="37749" y="25733"/>
                </a:lnTo>
                <a:lnTo>
                  <a:pt x="41834" y="27871"/>
                </a:lnTo>
                <a:lnTo>
                  <a:pt x="45352" y="30011"/>
                </a:lnTo>
                <a:lnTo>
                  <a:pt x="51376" y="34293"/>
                </a:lnTo>
                <a:lnTo>
                  <a:pt x="54889" y="36436"/>
                </a:lnTo>
                <a:lnTo>
                  <a:pt x="58817" y="38578"/>
                </a:lnTo>
                <a:lnTo>
                  <a:pt x="63024" y="40721"/>
                </a:lnTo>
                <a:lnTo>
                  <a:pt x="66622" y="43578"/>
                </a:lnTo>
                <a:lnTo>
                  <a:pt x="69814" y="46911"/>
                </a:lnTo>
                <a:lnTo>
                  <a:pt x="72736" y="50563"/>
                </a:lnTo>
                <a:lnTo>
                  <a:pt x="76273" y="53711"/>
                </a:lnTo>
                <a:lnTo>
                  <a:pt x="80217" y="56525"/>
                </a:lnTo>
                <a:lnTo>
                  <a:pt x="84434" y="59114"/>
                </a:lnTo>
                <a:lnTo>
                  <a:pt x="88833" y="62270"/>
                </a:lnTo>
                <a:lnTo>
                  <a:pt x="93354" y="65802"/>
                </a:lnTo>
                <a:lnTo>
                  <a:pt x="97954" y="69586"/>
                </a:lnTo>
                <a:lnTo>
                  <a:pt x="102609" y="72823"/>
                </a:lnTo>
                <a:lnTo>
                  <a:pt x="107300" y="75695"/>
                </a:lnTo>
                <a:lnTo>
                  <a:pt x="112015" y="78324"/>
                </a:lnTo>
                <a:lnTo>
                  <a:pt x="116745" y="80791"/>
                </a:lnTo>
                <a:lnTo>
                  <a:pt x="126235" y="85438"/>
                </a:lnTo>
                <a:lnTo>
                  <a:pt x="130193" y="87677"/>
                </a:lnTo>
                <a:lnTo>
                  <a:pt x="133627" y="89884"/>
                </a:lnTo>
                <a:lnTo>
                  <a:pt x="136709" y="92069"/>
                </a:lnTo>
                <a:lnTo>
                  <a:pt x="140352" y="94241"/>
                </a:lnTo>
                <a:lnTo>
                  <a:pt x="144368" y="96403"/>
                </a:lnTo>
                <a:lnTo>
                  <a:pt x="148633" y="98559"/>
                </a:lnTo>
                <a:lnTo>
                  <a:pt x="152270" y="101425"/>
                </a:lnTo>
                <a:lnTo>
                  <a:pt x="155488" y="104764"/>
                </a:lnTo>
                <a:lnTo>
                  <a:pt x="158427" y="108419"/>
                </a:lnTo>
                <a:lnTo>
                  <a:pt x="161181" y="110856"/>
                </a:lnTo>
                <a:lnTo>
                  <a:pt x="163810" y="112480"/>
                </a:lnTo>
                <a:lnTo>
                  <a:pt x="168848" y="115000"/>
                </a:lnTo>
                <a:lnTo>
                  <a:pt x="173733" y="118501"/>
                </a:lnTo>
                <a:lnTo>
                  <a:pt x="178550" y="122438"/>
                </a:lnTo>
                <a:lnTo>
                  <a:pt x="183337" y="126569"/>
                </a:lnTo>
                <a:lnTo>
                  <a:pt x="188110" y="130786"/>
                </a:lnTo>
                <a:lnTo>
                  <a:pt x="191288" y="132911"/>
                </a:lnTo>
                <a:lnTo>
                  <a:pt x="194994" y="135042"/>
                </a:lnTo>
                <a:lnTo>
                  <a:pt x="207169" y="1414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5" name="SMARTInkAnnotation482"/>
          <p:cNvSpPr/>
          <p:nvPr/>
        </p:nvSpPr>
        <p:spPr>
          <a:xfrm>
            <a:off x="7715250" y="2951083"/>
            <a:ext cx="157163" cy="167165"/>
          </a:xfrm>
          <a:custGeom>
            <a:avLst/>
            <a:gdLst/>
            <a:ahLst/>
            <a:cxnLst/>
            <a:rect l="0" t="0" r="0" b="0"/>
            <a:pathLst>
              <a:path w="157163" h="167165">
                <a:moveTo>
                  <a:pt x="157162" y="0"/>
                </a:moveTo>
                <a:lnTo>
                  <a:pt x="147219" y="8948"/>
                </a:lnTo>
                <a:lnTo>
                  <a:pt x="145770" y="11681"/>
                </a:lnTo>
                <a:lnTo>
                  <a:pt x="144805" y="14931"/>
                </a:lnTo>
                <a:lnTo>
                  <a:pt x="144161" y="18526"/>
                </a:lnTo>
                <a:lnTo>
                  <a:pt x="142939" y="21638"/>
                </a:lnTo>
                <a:lnTo>
                  <a:pt x="141330" y="24426"/>
                </a:lnTo>
                <a:lnTo>
                  <a:pt x="139463" y="26999"/>
                </a:lnTo>
                <a:lnTo>
                  <a:pt x="136631" y="30144"/>
                </a:lnTo>
                <a:lnTo>
                  <a:pt x="133156" y="33669"/>
                </a:lnTo>
                <a:lnTo>
                  <a:pt x="125061" y="41396"/>
                </a:lnTo>
                <a:lnTo>
                  <a:pt x="116172" y="49592"/>
                </a:lnTo>
                <a:lnTo>
                  <a:pt x="111580" y="54493"/>
                </a:lnTo>
                <a:lnTo>
                  <a:pt x="106930" y="59903"/>
                </a:lnTo>
                <a:lnTo>
                  <a:pt x="102243" y="65653"/>
                </a:lnTo>
                <a:lnTo>
                  <a:pt x="98325" y="70915"/>
                </a:lnTo>
                <a:lnTo>
                  <a:pt x="94919" y="75851"/>
                </a:lnTo>
                <a:lnTo>
                  <a:pt x="91854" y="80571"/>
                </a:lnTo>
                <a:lnTo>
                  <a:pt x="88223" y="85146"/>
                </a:lnTo>
                <a:lnTo>
                  <a:pt x="84215" y="89625"/>
                </a:lnTo>
                <a:lnTo>
                  <a:pt x="79956" y="94041"/>
                </a:lnTo>
                <a:lnTo>
                  <a:pt x="75528" y="98412"/>
                </a:lnTo>
                <a:lnTo>
                  <a:pt x="66376" y="107080"/>
                </a:lnTo>
                <a:lnTo>
                  <a:pt x="62507" y="111392"/>
                </a:lnTo>
                <a:lnTo>
                  <a:pt x="59133" y="115695"/>
                </a:lnTo>
                <a:lnTo>
                  <a:pt x="56091" y="119992"/>
                </a:lnTo>
                <a:lnTo>
                  <a:pt x="52475" y="124286"/>
                </a:lnTo>
                <a:lnTo>
                  <a:pt x="48477" y="128577"/>
                </a:lnTo>
                <a:lnTo>
                  <a:pt x="40595" y="136441"/>
                </a:lnTo>
                <a:lnTo>
                  <a:pt x="34445" y="142317"/>
                </a:lnTo>
                <a:lnTo>
                  <a:pt x="21577" y="154137"/>
                </a:lnTo>
                <a:lnTo>
                  <a:pt x="19147" y="156336"/>
                </a:lnTo>
                <a:lnTo>
                  <a:pt x="16733" y="157802"/>
                </a:lnTo>
                <a:lnTo>
                  <a:pt x="11935" y="159431"/>
                </a:lnTo>
                <a:lnTo>
                  <a:pt x="7156" y="162060"/>
                </a:lnTo>
                <a:lnTo>
                  <a:pt x="0" y="167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6" name="SMARTInkAnnotation483"/>
          <p:cNvSpPr/>
          <p:nvPr/>
        </p:nvSpPr>
        <p:spPr>
          <a:xfrm>
            <a:off x="8001000" y="3021806"/>
            <a:ext cx="192882" cy="6430"/>
          </a:xfrm>
          <a:custGeom>
            <a:avLst/>
            <a:gdLst/>
            <a:ahLst/>
            <a:cxnLst/>
            <a:rect l="0" t="0" r="0" b="0"/>
            <a:pathLst>
              <a:path w="192882" h="6430">
                <a:moveTo>
                  <a:pt x="0" y="6429"/>
                </a:moveTo>
                <a:lnTo>
                  <a:pt x="129696" y="6429"/>
                </a:lnTo>
                <a:lnTo>
                  <a:pt x="138059" y="5715"/>
                </a:lnTo>
                <a:lnTo>
                  <a:pt x="145219" y="4524"/>
                </a:lnTo>
                <a:lnTo>
                  <a:pt x="151582" y="3016"/>
                </a:lnTo>
                <a:lnTo>
                  <a:pt x="157411" y="2011"/>
                </a:lnTo>
                <a:lnTo>
                  <a:pt x="162884" y="1341"/>
                </a:lnTo>
                <a:lnTo>
                  <a:pt x="168121" y="893"/>
                </a:lnTo>
                <a:lnTo>
                  <a:pt x="172405" y="596"/>
                </a:lnTo>
                <a:lnTo>
                  <a:pt x="176055" y="397"/>
                </a:lnTo>
                <a:lnTo>
                  <a:pt x="182228" y="176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7" name="SMARTInkAnnotation484"/>
          <p:cNvSpPr/>
          <p:nvPr/>
        </p:nvSpPr>
        <p:spPr>
          <a:xfrm>
            <a:off x="8308181" y="2899912"/>
            <a:ext cx="42863" cy="205477"/>
          </a:xfrm>
          <a:custGeom>
            <a:avLst/>
            <a:gdLst/>
            <a:ahLst/>
            <a:cxnLst/>
            <a:rect l="0" t="0" r="0" b="0"/>
            <a:pathLst>
              <a:path w="42863" h="205477">
                <a:moveTo>
                  <a:pt x="0" y="6165"/>
                </a:moveTo>
                <a:lnTo>
                  <a:pt x="0" y="0"/>
                </a:lnTo>
                <a:lnTo>
                  <a:pt x="0" y="15037"/>
                </a:lnTo>
                <a:lnTo>
                  <a:pt x="794" y="17081"/>
                </a:lnTo>
                <a:lnTo>
                  <a:pt x="2117" y="19157"/>
                </a:lnTo>
                <a:lnTo>
                  <a:pt x="3792" y="21256"/>
                </a:lnTo>
                <a:lnTo>
                  <a:pt x="4909" y="23369"/>
                </a:lnTo>
                <a:lnTo>
                  <a:pt x="6151" y="27623"/>
                </a:lnTo>
                <a:lnTo>
                  <a:pt x="6702" y="33799"/>
                </a:lnTo>
                <a:lnTo>
                  <a:pt x="6947" y="40593"/>
                </a:lnTo>
                <a:lnTo>
                  <a:pt x="7085" y="49148"/>
                </a:lnTo>
                <a:lnTo>
                  <a:pt x="7117" y="56463"/>
                </a:lnTo>
                <a:lnTo>
                  <a:pt x="7921" y="60414"/>
                </a:lnTo>
                <a:lnTo>
                  <a:pt x="9249" y="64477"/>
                </a:lnTo>
                <a:lnTo>
                  <a:pt x="10929" y="68614"/>
                </a:lnTo>
                <a:lnTo>
                  <a:pt x="12048" y="72801"/>
                </a:lnTo>
                <a:lnTo>
                  <a:pt x="12794" y="77021"/>
                </a:lnTo>
                <a:lnTo>
                  <a:pt x="13292" y="81263"/>
                </a:lnTo>
                <a:lnTo>
                  <a:pt x="13624" y="85520"/>
                </a:lnTo>
                <a:lnTo>
                  <a:pt x="13845" y="89786"/>
                </a:lnTo>
                <a:lnTo>
                  <a:pt x="14156" y="100712"/>
                </a:lnTo>
                <a:lnTo>
                  <a:pt x="14279" y="126446"/>
                </a:lnTo>
                <a:lnTo>
                  <a:pt x="15076" y="130643"/>
                </a:lnTo>
                <a:lnTo>
                  <a:pt x="16400" y="134871"/>
                </a:lnTo>
                <a:lnTo>
                  <a:pt x="18077" y="139117"/>
                </a:lnTo>
                <a:lnTo>
                  <a:pt x="19195" y="142663"/>
                </a:lnTo>
                <a:lnTo>
                  <a:pt x="20437" y="148508"/>
                </a:lnTo>
                <a:lnTo>
                  <a:pt x="20989" y="153487"/>
                </a:lnTo>
                <a:lnTo>
                  <a:pt x="21136" y="155815"/>
                </a:lnTo>
                <a:lnTo>
                  <a:pt x="22029" y="158795"/>
                </a:lnTo>
                <a:lnTo>
                  <a:pt x="23417" y="162211"/>
                </a:lnTo>
                <a:lnTo>
                  <a:pt x="25135" y="165917"/>
                </a:lnTo>
                <a:lnTo>
                  <a:pt x="26283" y="169102"/>
                </a:lnTo>
                <a:lnTo>
                  <a:pt x="27556" y="174546"/>
                </a:lnTo>
                <a:lnTo>
                  <a:pt x="28122" y="179347"/>
                </a:lnTo>
                <a:lnTo>
                  <a:pt x="28273" y="181627"/>
                </a:lnTo>
                <a:lnTo>
                  <a:pt x="29167" y="183861"/>
                </a:lnTo>
                <a:lnTo>
                  <a:pt x="30558" y="186066"/>
                </a:lnTo>
                <a:lnTo>
                  <a:pt x="32278" y="188249"/>
                </a:lnTo>
                <a:lnTo>
                  <a:pt x="33425" y="190419"/>
                </a:lnTo>
                <a:lnTo>
                  <a:pt x="34698" y="194736"/>
                </a:lnTo>
                <a:lnTo>
                  <a:pt x="35416" y="197769"/>
                </a:lnTo>
                <a:lnTo>
                  <a:pt x="36311" y="198909"/>
                </a:lnTo>
                <a:lnTo>
                  <a:pt x="37701" y="200384"/>
                </a:lnTo>
                <a:lnTo>
                  <a:pt x="42862" y="2054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8" name="SMARTInkAnnotation485"/>
          <p:cNvSpPr/>
          <p:nvPr/>
        </p:nvSpPr>
        <p:spPr>
          <a:xfrm>
            <a:off x="5664993" y="3343593"/>
            <a:ext cx="150020" cy="334010"/>
          </a:xfrm>
          <a:custGeom>
            <a:avLst/>
            <a:gdLst/>
            <a:ahLst/>
            <a:cxnLst/>
            <a:rect l="0" t="0" r="0" b="0"/>
            <a:pathLst>
              <a:path w="150020" h="334010">
                <a:moveTo>
                  <a:pt x="150019" y="31828"/>
                </a:moveTo>
                <a:lnTo>
                  <a:pt x="150019" y="26293"/>
                </a:lnTo>
                <a:lnTo>
                  <a:pt x="149225" y="25995"/>
                </a:lnTo>
                <a:lnTo>
                  <a:pt x="146227" y="25664"/>
                </a:lnTo>
                <a:lnTo>
                  <a:pt x="145109" y="24861"/>
                </a:lnTo>
                <a:lnTo>
                  <a:pt x="144365" y="23612"/>
                </a:lnTo>
                <a:lnTo>
                  <a:pt x="143868" y="22064"/>
                </a:lnTo>
                <a:lnTo>
                  <a:pt x="138775" y="19604"/>
                </a:lnTo>
                <a:lnTo>
                  <a:pt x="130617" y="16535"/>
                </a:lnTo>
                <a:lnTo>
                  <a:pt x="120415" y="13061"/>
                </a:lnTo>
                <a:lnTo>
                  <a:pt x="112821" y="10744"/>
                </a:lnTo>
                <a:lnTo>
                  <a:pt x="106964" y="9200"/>
                </a:lnTo>
                <a:lnTo>
                  <a:pt x="102265" y="8170"/>
                </a:lnTo>
                <a:lnTo>
                  <a:pt x="98340" y="6769"/>
                </a:lnTo>
                <a:lnTo>
                  <a:pt x="94929" y="5121"/>
                </a:lnTo>
                <a:lnTo>
                  <a:pt x="91861" y="3308"/>
                </a:lnTo>
                <a:lnTo>
                  <a:pt x="89022" y="2099"/>
                </a:lnTo>
                <a:lnTo>
                  <a:pt x="86336" y="1293"/>
                </a:lnTo>
                <a:lnTo>
                  <a:pt x="83751" y="756"/>
                </a:lnTo>
                <a:lnTo>
                  <a:pt x="81234" y="398"/>
                </a:lnTo>
                <a:lnTo>
                  <a:pt x="78762" y="159"/>
                </a:lnTo>
                <a:lnTo>
                  <a:pt x="76321" y="0"/>
                </a:lnTo>
                <a:lnTo>
                  <a:pt x="73900" y="608"/>
                </a:lnTo>
                <a:lnTo>
                  <a:pt x="71492" y="1728"/>
                </a:lnTo>
                <a:lnTo>
                  <a:pt x="69092" y="3189"/>
                </a:lnTo>
                <a:lnTo>
                  <a:pt x="66699" y="4163"/>
                </a:lnTo>
                <a:lnTo>
                  <a:pt x="64310" y="4813"/>
                </a:lnTo>
                <a:lnTo>
                  <a:pt x="61924" y="5245"/>
                </a:lnTo>
                <a:lnTo>
                  <a:pt x="59539" y="5534"/>
                </a:lnTo>
                <a:lnTo>
                  <a:pt x="57155" y="5726"/>
                </a:lnTo>
                <a:lnTo>
                  <a:pt x="54772" y="5854"/>
                </a:lnTo>
                <a:lnTo>
                  <a:pt x="52390" y="6654"/>
                </a:lnTo>
                <a:lnTo>
                  <a:pt x="50008" y="7902"/>
                </a:lnTo>
                <a:lnTo>
                  <a:pt x="47626" y="9448"/>
                </a:lnTo>
                <a:lnTo>
                  <a:pt x="45245" y="11193"/>
                </a:lnTo>
                <a:lnTo>
                  <a:pt x="42863" y="13071"/>
                </a:lnTo>
                <a:lnTo>
                  <a:pt x="40482" y="15037"/>
                </a:lnTo>
                <a:lnTo>
                  <a:pt x="35719" y="19127"/>
                </a:lnTo>
                <a:lnTo>
                  <a:pt x="19050" y="33981"/>
                </a:lnTo>
                <a:lnTo>
                  <a:pt x="17463" y="36835"/>
                </a:lnTo>
                <a:lnTo>
                  <a:pt x="15699" y="43817"/>
                </a:lnTo>
                <a:lnTo>
                  <a:pt x="14915" y="51682"/>
                </a:lnTo>
                <a:lnTo>
                  <a:pt x="14706" y="55780"/>
                </a:lnTo>
                <a:lnTo>
                  <a:pt x="12357" y="64143"/>
                </a:lnTo>
                <a:lnTo>
                  <a:pt x="9461" y="72622"/>
                </a:lnTo>
                <a:lnTo>
                  <a:pt x="8174" y="81153"/>
                </a:lnTo>
                <a:lnTo>
                  <a:pt x="7602" y="89708"/>
                </a:lnTo>
                <a:lnTo>
                  <a:pt x="7449" y="93989"/>
                </a:lnTo>
                <a:lnTo>
                  <a:pt x="5163" y="102556"/>
                </a:lnTo>
                <a:lnTo>
                  <a:pt x="2295" y="111841"/>
                </a:lnTo>
                <a:lnTo>
                  <a:pt x="1530" y="117317"/>
                </a:lnTo>
                <a:lnTo>
                  <a:pt x="1020" y="123111"/>
                </a:lnTo>
                <a:lnTo>
                  <a:pt x="454" y="133358"/>
                </a:lnTo>
                <a:lnTo>
                  <a:pt x="202" y="142675"/>
                </a:lnTo>
                <a:lnTo>
                  <a:pt x="0" y="289870"/>
                </a:lnTo>
                <a:lnTo>
                  <a:pt x="794" y="292438"/>
                </a:lnTo>
                <a:lnTo>
                  <a:pt x="4910" y="300181"/>
                </a:lnTo>
                <a:lnTo>
                  <a:pt x="6482" y="309778"/>
                </a:lnTo>
                <a:lnTo>
                  <a:pt x="7086" y="319420"/>
                </a:lnTo>
                <a:lnTo>
                  <a:pt x="7144" y="33400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9" name="SMARTInkAnnotation486"/>
          <p:cNvSpPr/>
          <p:nvPr/>
        </p:nvSpPr>
        <p:spPr>
          <a:xfrm>
            <a:off x="5536406" y="3542585"/>
            <a:ext cx="250032" cy="12860"/>
          </a:xfrm>
          <a:custGeom>
            <a:avLst/>
            <a:gdLst/>
            <a:ahLst/>
            <a:cxnLst/>
            <a:rect l="0" t="0" r="0" b="0"/>
            <a:pathLst>
              <a:path w="250032" h="12860">
                <a:moveTo>
                  <a:pt x="0" y="12859"/>
                </a:moveTo>
                <a:lnTo>
                  <a:pt x="6151" y="7323"/>
                </a:lnTo>
                <a:lnTo>
                  <a:pt x="7275" y="7025"/>
                </a:lnTo>
                <a:lnTo>
                  <a:pt x="10642" y="6694"/>
                </a:lnTo>
                <a:lnTo>
                  <a:pt x="16999" y="6508"/>
                </a:lnTo>
                <a:lnTo>
                  <a:pt x="55888" y="6430"/>
                </a:lnTo>
                <a:lnTo>
                  <a:pt x="59484" y="5716"/>
                </a:lnTo>
                <a:lnTo>
                  <a:pt x="62675" y="4525"/>
                </a:lnTo>
                <a:lnTo>
                  <a:pt x="65595" y="3017"/>
                </a:lnTo>
                <a:lnTo>
                  <a:pt x="69130" y="2011"/>
                </a:lnTo>
                <a:lnTo>
                  <a:pt x="73074" y="1341"/>
                </a:lnTo>
                <a:lnTo>
                  <a:pt x="77291" y="894"/>
                </a:lnTo>
                <a:lnTo>
                  <a:pt x="82483" y="596"/>
                </a:lnTo>
                <a:lnTo>
                  <a:pt x="88327" y="398"/>
                </a:lnTo>
                <a:lnTo>
                  <a:pt x="105810" y="118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0" name="SMARTInkAnnotation487"/>
          <p:cNvSpPr/>
          <p:nvPr/>
        </p:nvSpPr>
        <p:spPr>
          <a:xfrm>
            <a:off x="5357839" y="3285410"/>
            <a:ext cx="185712" cy="456487"/>
          </a:xfrm>
          <a:custGeom>
            <a:avLst/>
            <a:gdLst/>
            <a:ahLst/>
            <a:cxnLst/>
            <a:rect l="0" t="0" r="0" b="0"/>
            <a:pathLst>
              <a:path w="185712" h="456487">
                <a:moveTo>
                  <a:pt x="185711" y="0"/>
                </a:moveTo>
                <a:lnTo>
                  <a:pt x="178861" y="0"/>
                </a:lnTo>
                <a:lnTo>
                  <a:pt x="174862" y="3413"/>
                </a:lnTo>
                <a:lnTo>
                  <a:pt x="172922" y="4419"/>
                </a:lnTo>
                <a:lnTo>
                  <a:pt x="168649" y="5536"/>
                </a:lnTo>
                <a:lnTo>
                  <a:pt x="164105" y="7937"/>
                </a:lnTo>
                <a:lnTo>
                  <a:pt x="159439" y="11386"/>
                </a:lnTo>
                <a:lnTo>
                  <a:pt x="154720" y="15300"/>
                </a:lnTo>
                <a:lnTo>
                  <a:pt x="147600" y="21520"/>
                </a:lnTo>
                <a:lnTo>
                  <a:pt x="119329" y="46886"/>
                </a:lnTo>
                <a:lnTo>
                  <a:pt x="114404" y="53224"/>
                </a:lnTo>
                <a:lnTo>
                  <a:pt x="108774" y="60803"/>
                </a:lnTo>
                <a:lnTo>
                  <a:pt x="105051" y="64824"/>
                </a:lnTo>
                <a:lnTo>
                  <a:pt x="100982" y="68934"/>
                </a:lnTo>
                <a:lnTo>
                  <a:pt x="97474" y="73102"/>
                </a:lnTo>
                <a:lnTo>
                  <a:pt x="94343" y="77310"/>
                </a:lnTo>
                <a:lnTo>
                  <a:pt x="91461" y="81544"/>
                </a:lnTo>
                <a:lnTo>
                  <a:pt x="87953" y="85081"/>
                </a:lnTo>
                <a:lnTo>
                  <a:pt x="84026" y="88153"/>
                </a:lnTo>
                <a:lnTo>
                  <a:pt x="79820" y="90916"/>
                </a:lnTo>
                <a:lnTo>
                  <a:pt x="77018" y="94186"/>
                </a:lnTo>
                <a:lnTo>
                  <a:pt x="75148" y="97795"/>
                </a:lnTo>
                <a:lnTo>
                  <a:pt x="73903" y="101630"/>
                </a:lnTo>
                <a:lnTo>
                  <a:pt x="68285" y="109701"/>
                </a:lnTo>
                <a:lnTo>
                  <a:pt x="64564" y="113854"/>
                </a:lnTo>
                <a:lnTo>
                  <a:pt x="61290" y="118765"/>
                </a:lnTo>
                <a:lnTo>
                  <a:pt x="55536" y="129937"/>
                </a:lnTo>
                <a:lnTo>
                  <a:pt x="50332" y="140141"/>
                </a:lnTo>
                <a:lnTo>
                  <a:pt x="40524" y="158334"/>
                </a:lnTo>
                <a:lnTo>
                  <a:pt x="26173" y="184286"/>
                </a:lnTo>
                <a:lnTo>
                  <a:pt x="21407" y="194776"/>
                </a:lnTo>
                <a:lnTo>
                  <a:pt x="16643" y="205868"/>
                </a:lnTo>
                <a:lnTo>
                  <a:pt x="11880" y="215561"/>
                </a:lnTo>
                <a:lnTo>
                  <a:pt x="9233" y="224630"/>
                </a:lnTo>
                <a:lnTo>
                  <a:pt x="8057" y="234139"/>
                </a:lnTo>
                <a:lnTo>
                  <a:pt x="7535" y="245508"/>
                </a:lnTo>
                <a:lnTo>
                  <a:pt x="5185" y="255800"/>
                </a:lnTo>
                <a:lnTo>
                  <a:pt x="2290" y="265851"/>
                </a:lnTo>
                <a:lnTo>
                  <a:pt x="1003" y="277462"/>
                </a:lnTo>
                <a:lnTo>
                  <a:pt x="431" y="287861"/>
                </a:lnTo>
                <a:lnTo>
                  <a:pt x="176" y="297960"/>
                </a:lnTo>
                <a:lnTo>
                  <a:pt x="0" y="324776"/>
                </a:lnTo>
                <a:lnTo>
                  <a:pt x="2102" y="333893"/>
                </a:lnTo>
                <a:lnTo>
                  <a:pt x="4888" y="342707"/>
                </a:lnTo>
                <a:lnTo>
                  <a:pt x="6126" y="351387"/>
                </a:lnTo>
                <a:lnTo>
                  <a:pt x="10425" y="361417"/>
                </a:lnTo>
                <a:lnTo>
                  <a:pt x="17260" y="375247"/>
                </a:lnTo>
                <a:lnTo>
                  <a:pt x="25785" y="391611"/>
                </a:lnTo>
                <a:lnTo>
                  <a:pt x="31468" y="403235"/>
                </a:lnTo>
                <a:lnTo>
                  <a:pt x="35257" y="411698"/>
                </a:lnTo>
                <a:lnTo>
                  <a:pt x="40261" y="422293"/>
                </a:lnTo>
                <a:lnTo>
                  <a:pt x="42706" y="425118"/>
                </a:lnTo>
                <a:lnTo>
                  <a:pt x="47541" y="428971"/>
                </a:lnTo>
                <a:lnTo>
                  <a:pt x="52335" y="433066"/>
                </a:lnTo>
                <a:lnTo>
                  <a:pt x="77532" y="455566"/>
                </a:lnTo>
                <a:lnTo>
                  <a:pt x="80217" y="456077"/>
                </a:lnTo>
                <a:lnTo>
                  <a:pt x="85698" y="4564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1" name="SMARTInkAnnotation488"/>
          <p:cNvSpPr/>
          <p:nvPr/>
        </p:nvSpPr>
        <p:spPr>
          <a:xfrm>
            <a:off x="5936456" y="3484721"/>
            <a:ext cx="78579" cy="83575"/>
          </a:xfrm>
          <a:custGeom>
            <a:avLst/>
            <a:gdLst/>
            <a:ahLst/>
            <a:cxnLst/>
            <a:rect l="0" t="0" r="0" b="0"/>
            <a:pathLst>
              <a:path w="78579" h="83575">
                <a:moveTo>
                  <a:pt x="7144" y="25717"/>
                </a:moveTo>
                <a:lnTo>
                  <a:pt x="7144" y="31882"/>
                </a:lnTo>
                <a:lnTo>
                  <a:pt x="5027" y="33934"/>
                </a:lnTo>
                <a:lnTo>
                  <a:pt x="993" y="37659"/>
                </a:lnTo>
                <a:lnTo>
                  <a:pt x="441" y="40073"/>
                </a:lnTo>
                <a:lnTo>
                  <a:pt x="87" y="44031"/>
                </a:lnTo>
                <a:lnTo>
                  <a:pt x="39" y="46477"/>
                </a:lnTo>
                <a:lnTo>
                  <a:pt x="0" y="67338"/>
                </a:lnTo>
                <a:lnTo>
                  <a:pt x="794" y="69181"/>
                </a:lnTo>
                <a:lnTo>
                  <a:pt x="2116" y="71123"/>
                </a:lnTo>
                <a:lnTo>
                  <a:pt x="6151" y="75961"/>
                </a:lnTo>
                <a:lnTo>
                  <a:pt x="8069" y="77073"/>
                </a:lnTo>
                <a:lnTo>
                  <a:pt x="10936" y="78528"/>
                </a:lnTo>
                <a:lnTo>
                  <a:pt x="19358" y="82584"/>
                </a:lnTo>
                <a:lnTo>
                  <a:pt x="20843" y="82916"/>
                </a:lnTo>
                <a:lnTo>
                  <a:pt x="22626" y="83138"/>
                </a:lnTo>
                <a:lnTo>
                  <a:pt x="24609" y="83286"/>
                </a:lnTo>
                <a:lnTo>
                  <a:pt x="26725" y="83385"/>
                </a:lnTo>
                <a:lnTo>
                  <a:pt x="31192" y="83494"/>
                </a:lnTo>
                <a:lnTo>
                  <a:pt x="45264" y="83574"/>
                </a:lnTo>
                <a:lnTo>
                  <a:pt x="47639" y="82862"/>
                </a:lnTo>
                <a:lnTo>
                  <a:pt x="50015" y="81673"/>
                </a:lnTo>
                <a:lnTo>
                  <a:pt x="52393" y="80166"/>
                </a:lnTo>
                <a:lnTo>
                  <a:pt x="54773" y="79161"/>
                </a:lnTo>
                <a:lnTo>
                  <a:pt x="57153" y="78492"/>
                </a:lnTo>
                <a:lnTo>
                  <a:pt x="59533" y="78046"/>
                </a:lnTo>
                <a:lnTo>
                  <a:pt x="61914" y="77033"/>
                </a:lnTo>
                <a:lnTo>
                  <a:pt x="64294" y="75644"/>
                </a:lnTo>
                <a:lnTo>
                  <a:pt x="66676" y="74004"/>
                </a:lnTo>
                <a:lnTo>
                  <a:pt x="69057" y="71482"/>
                </a:lnTo>
                <a:lnTo>
                  <a:pt x="71438" y="68371"/>
                </a:lnTo>
                <a:lnTo>
                  <a:pt x="73819" y="64869"/>
                </a:lnTo>
                <a:lnTo>
                  <a:pt x="75406" y="61820"/>
                </a:lnTo>
                <a:lnTo>
                  <a:pt x="76465" y="59072"/>
                </a:lnTo>
                <a:lnTo>
                  <a:pt x="77170" y="56526"/>
                </a:lnTo>
                <a:lnTo>
                  <a:pt x="77640" y="54115"/>
                </a:lnTo>
                <a:lnTo>
                  <a:pt x="77954" y="51792"/>
                </a:lnTo>
                <a:lnTo>
                  <a:pt x="78163" y="49530"/>
                </a:lnTo>
                <a:lnTo>
                  <a:pt x="78302" y="47308"/>
                </a:lnTo>
                <a:lnTo>
                  <a:pt x="78457" y="42933"/>
                </a:lnTo>
                <a:lnTo>
                  <a:pt x="78578" y="17411"/>
                </a:lnTo>
                <a:lnTo>
                  <a:pt x="77785" y="15180"/>
                </a:lnTo>
                <a:lnTo>
                  <a:pt x="76463" y="12977"/>
                </a:lnTo>
                <a:lnTo>
                  <a:pt x="74787" y="10795"/>
                </a:lnTo>
                <a:lnTo>
                  <a:pt x="72877" y="9339"/>
                </a:lnTo>
                <a:lnTo>
                  <a:pt x="70810" y="8369"/>
                </a:lnTo>
                <a:lnTo>
                  <a:pt x="68637" y="7723"/>
                </a:lnTo>
                <a:lnTo>
                  <a:pt x="67189" y="6577"/>
                </a:lnTo>
                <a:lnTo>
                  <a:pt x="66224" y="5099"/>
                </a:lnTo>
                <a:lnTo>
                  <a:pt x="65581" y="3399"/>
                </a:lnTo>
                <a:lnTo>
                  <a:pt x="63564" y="2266"/>
                </a:lnTo>
                <a:lnTo>
                  <a:pt x="60632" y="1511"/>
                </a:lnTo>
                <a:lnTo>
                  <a:pt x="57090" y="1007"/>
                </a:lnTo>
                <a:lnTo>
                  <a:pt x="53935" y="671"/>
                </a:lnTo>
                <a:lnTo>
                  <a:pt x="51038" y="448"/>
                </a:lnTo>
                <a:lnTo>
                  <a:pt x="48313" y="298"/>
                </a:lnTo>
                <a:lnTo>
                  <a:pt x="43168" y="132"/>
                </a:lnTo>
                <a:lnTo>
                  <a:pt x="30004" y="8"/>
                </a:lnTo>
                <a:lnTo>
                  <a:pt x="214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2" name="SMARTInkAnnotation489"/>
          <p:cNvSpPr/>
          <p:nvPr/>
        </p:nvSpPr>
        <p:spPr>
          <a:xfrm>
            <a:off x="6336506" y="3375421"/>
            <a:ext cx="21432" cy="6431"/>
          </a:xfrm>
          <a:custGeom>
            <a:avLst/>
            <a:gdLst/>
            <a:ahLst/>
            <a:cxnLst/>
            <a:rect l="0" t="0" r="0" b="0"/>
            <a:pathLst>
              <a:path w="21432" h="6431">
                <a:moveTo>
                  <a:pt x="21431" y="6430"/>
                </a:moveTo>
                <a:lnTo>
                  <a:pt x="17639" y="3017"/>
                </a:lnTo>
                <a:lnTo>
                  <a:pt x="15727" y="2011"/>
                </a:lnTo>
                <a:lnTo>
                  <a:pt x="13660" y="1341"/>
                </a:lnTo>
                <a:lnTo>
                  <a:pt x="8431" y="265"/>
                </a:lnTo>
                <a:lnTo>
                  <a:pt x="7208" y="177"/>
                </a:lnTo>
                <a:lnTo>
                  <a:pt x="5599" y="11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3" name="SMARTInkAnnotation490"/>
          <p:cNvSpPr/>
          <p:nvPr/>
        </p:nvSpPr>
        <p:spPr>
          <a:xfrm>
            <a:off x="6208221" y="3368992"/>
            <a:ext cx="85423" cy="282893"/>
          </a:xfrm>
          <a:custGeom>
            <a:avLst/>
            <a:gdLst/>
            <a:ahLst/>
            <a:cxnLst/>
            <a:rect l="0" t="0" r="0" b="0"/>
            <a:pathLst>
              <a:path w="85423" h="282893">
                <a:moveTo>
                  <a:pt x="85422" y="0"/>
                </a:moveTo>
                <a:lnTo>
                  <a:pt x="81630" y="3413"/>
                </a:lnTo>
                <a:lnTo>
                  <a:pt x="78925" y="4419"/>
                </a:lnTo>
                <a:lnTo>
                  <a:pt x="75534" y="5089"/>
                </a:lnTo>
                <a:lnTo>
                  <a:pt x="71687" y="5536"/>
                </a:lnTo>
                <a:lnTo>
                  <a:pt x="68328" y="6548"/>
                </a:lnTo>
                <a:lnTo>
                  <a:pt x="65294" y="7937"/>
                </a:lnTo>
                <a:lnTo>
                  <a:pt x="62479" y="9578"/>
                </a:lnTo>
                <a:lnTo>
                  <a:pt x="59808" y="11386"/>
                </a:lnTo>
                <a:lnTo>
                  <a:pt x="57233" y="13306"/>
                </a:lnTo>
                <a:lnTo>
                  <a:pt x="54724" y="15300"/>
                </a:lnTo>
                <a:lnTo>
                  <a:pt x="49818" y="19421"/>
                </a:lnTo>
                <a:lnTo>
                  <a:pt x="40201" y="27887"/>
                </a:lnTo>
                <a:lnTo>
                  <a:pt x="33041" y="34298"/>
                </a:lnTo>
                <a:lnTo>
                  <a:pt x="30658" y="37153"/>
                </a:lnTo>
                <a:lnTo>
                  <a:pt x="28275" y="40485"/>
                </a:lnTo>
                <a:lnTo>
                  <a:pt x="25893" y="44135"/>
                </a:lnTo>
                <a:lnTo>
                  <a:pt x="23511" y="47282"/>
                </a:lnTo>
                <a:lnTo>
                  <a:pt x="21129" y="50096"/>
                </a:lnTo>
                <a:lnTo>
                  <a:pt x="18748" y="52685"/>
                </a:lnTo>
                <a:lnTo>
                  <a:pt x="17160" y="55840"/>
                </a:lnTo>
                <a:lnTo>
                  <a:pt x="15396" y="63156"/>
                </a:lnTo>
                <a:lnTo>
                  <a:pt x="14131" y="67107"/>
                </a:lnTo>
                <a:lnTo>
                  <a:pt x="12495" y="71170"/>
                </a:lnTo>
                <a:lnTo>
                  <a:pt x="10610" y="75307"/>
                </a:lnTo>
                <a:lnTo>
                  <a:pt x="8516" y="83715"/>
                </a:lnTo>
                <a:lnTo>
                  <a:pt x="7586" y="92214"/>
                </a:lnTo>
                <a:lnTo>
                  <a:pt x="7172" y="100753"/>
                </a:lnTo>
                <a:lnTo>
                  <a:pt x="6268" y="105745"/>
                </a:lnTo>
                <a:lnTo>
                  <a:pt x="4871" y="111216"/>
                </a:lnTo>
                <a:lnTo>
                  <a:pt x="3146" y="117006"/>
                </a:lnTo>
                <a:lnTo>
                  <a:pt x="1997" y="122296"/>
                </a:lnTo>
                <a:lnTo>
                  <a:pt x="1230" y="127250"/>
                </a:lnTo>
                <a:lnTo>
                  <a:pt x="719" y="131982"/>
                </a:lnTo>
                <a:lnTo>
                  <a:pt x="379" y="137280"/>
                </a:lnTo>
                <a:lnTo>
                  <a:pt x="0" y="148882"/>
                </a:lnTo>
                <a:lnTo>
                  <a:pt x="693" y="154261"/>
                </a:lnTo>
                <a:lnTo>
                  <a:pt x="1948" y="159277"/>
                </a:lnTo>
                <a:lnTo>
                  <a:pt x="3580" y="164049"/>
                </a:lnTo>
                <a:lnTo>
                  <a:pt x="4666" y="169373"/>
                </a:lnTo>
                <a:lnTo>
                  <a:pt x="5391" y="175066"/>
                </a:lnTo>
                <a:lnTo>
                  <a:pt x="5874" y="181005"/>
                </a:lnTo>
                <a:lnTo>
                  <a:pt x="12368" y="244111"/>
                </a:lnTo>
                <a:lnTo>
                  <a:pt x="13266" y="255655"/>
                </a:lnTo>
                <a:lnTo>
                  <a:pt x="13665" y="263167"/>
                </a:lnTo>
                <a:lnTo>
                  <a:pt x="14565" y="266170"/>
                </a:lnTo>
                <a:lnTo>
                  <a:pt x="15959" y="268887"/>
                </a:lnTo>
                <a:lnTo>
                  <a:pt x="20107" y="274967"/>
                </a:lnTo>
                <a:lnTo>
                  <a:pt x="20674" y="277703"/>
                </a:lnTo>
                <a:lnTo>
                  <a:pt x="21129" y="2828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4" name="SMARTInkAnnotation491"/>
          <p:cNvSpPr/>
          <p:nvPr/>
        </p:nvSpPr>
        <p:spPr>
          <a:xfrm>
            <a:off x="6136481" y="3516867"/>
            <a:ext cx="178595" cy="12860"/>
          </a:xfrm>
          <a:custGeom>
            <a:avLst/>
            <a:gdLst/>
            <a:ahLst/>
            <a:cxnLst/>
            <a:rect l="0" t="0" r="0" b="0"/>
            <a:pathLst>
              <a:path w="178595" h="12860">
                <a:moveTo>
                  <a:pt x="0" y="12859"/>
                </a:moveTo>
                <a:lnTo>
                  <a:pt x="27641" y="12859"/>
                </a:lnTo>
                <a:lnTo>
                  <a:pt x="31128" y="12145"/>
                </a:lnTo>
                <a:lnTo>
                  <a:pt x="34246" y="10954"/>
                </a:lnTo>
                <a:lnTo>
                  <a:pt x="37118" y="9446"/>
                </a:lnTo>
                <a:lnTo>
                  <a:pt x="39826" y="8441"/>
                </a:lnTo>
                <a:lnTo>
                  <a:pt x="42426" y="7770"/>
                </a:lnTo>
                <a:lnTo>
                  <a:pt x="44952" y="7324"/>
                </a:lnTo>
                <a:lnTo>
                  <a:pt x="48225" y="7026"/>
                </a:lnTo>
                <a:lnTo>
                  <a:pt x="51993" y="6827"/>
                </a:lnTo>
                <a:lnTo>
                  <a:pt x="60414" y="6607"/>
                </a:lnTo>
                <a:lnTo>
                  <a:pt x="105055" y="6433"/>
                </a:lnTo>
                <a:lnTo>
                  <a:pt x="108136" y="6432"/>
                </a:lnTo>
                <a:lnTo>
                  <a:pt x="111778" y="5717"/>
                </a:lnTo>
                <a:lnTo>
                  <a:pt x="115794" y="4526"/>
                </a:lnTo>
                <a:lnTo>
                  <a:pt x="120058" y="3017"/>
                </a:lnTo>
                <a:lnTo>
                  <a:pt x="124489" y="2012"/>
                </a:lnTo>
                <a:lnTo>
                  <a:pt x="129030" y="1341"/>
                </a:lnTo>
                <a:lnTo>
                  <a:pt x="133645" y="895"/>
                </a:lnTo>
                <a:lnTo>
                  <a:pt x="137515" y="597"/>
                </a:lnTo>
                <a:lnTo>
                  <a:pt x="140889" y="398"/>
                </a:lnTo>
                <a:lnTo>
                  <a:pt x="143932" y="265"/>
                </a:lnTo>
                <a:lnTo>
                  <a:pt x="151547" y="118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5" name="SMARTInkAnnotation492"/>
          <p:cNvSpPr/>
          <p:nvPr/>
        </p:nvSpPr>
        <p:spPr>
          <a:xfrm>
            <a:off x="6429375" y="3446145"/>
            <a:ext cx="64294" cy="1"/>
          </a:xfrm>
          <a:custGeom>
            <a:avLst/>
            <a:gdLst/>
            <a:ahLst/>
            <a:cxnLst/>
            <a:rect l="0" t="0" r="0" b="0"/>
            <a:pathLst>
              <a:path w="64294" h="1">
                <a:moveTo>
                  <a:pt x="0" y="0"/>
                </a:moveTo>
                <a:lnTo>
                  <a:pt x="6429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6" name="SMARTInkAnnotation493"/>
          <p:cNvSpPr/>
          <p:nvPr/>
        </p:nvSpPr>
        <p:spPr>
          <a:xfrm>
            <a:off x="6600825" y="3362563"/>
            <a:ext cx="28576" cy="83583"/>
          </a:xfrm>
          <a:custGeom>
            <a:avLst/>
            <a:gdLst/>
            <a:ahLst/>
            <a:cxnLst/>
            <a:rect l="0" t="0" r="0" b="0"/>
            <a:pathLst>
              <a:path w="28576" h="83583">
                <a:moveTo>
                  <a:pt x="0" y="0"/>
                </a:moveTo>
                <a:lnTo>
                  <a:pt x="0" y="3413"/>
                </a:lnTo>
                <a:lnTo>
                  <a:pt x="793" y="5132"/>
                </a:lnTo>
                <a:lnTo>
                  <a:pt x="2116" y="6994"/>
                </a:lnTo>
                <a:lnTo>
                  <a:pt x="3792" y="8949"/>
                </a:lnTo>
                <a:lnTo>
                  <a:pt x="4909" y="10966"/>
                </a:lnTo>
                <a:lnTo>
                  <a:pt x="5653" y="13026"/>
                </a:lnTo>
                <a:lnTo>
                  <a:pt x="6150" y="15113"/>
                </a:lnTo>
                <a:lnTo>
                  <a:pt x="6481" y="17933"/>
                </a:lnTo>
                <a:lnTo>
                  <a:pt x="6701" y="21243"/>
                </a:lnTo>
                <a:lnTo>
                  <a:pt x="6849" y="24877"/>
                </a:lnTo>
                <a:lnTo>
                  <a:pt x="7741" y="28014"/>
                </a:lnTo>
                <a:lnTo>
                  <a:pt x="9129" y="30820"/>
                </a:lnTo>
                <a:lnTo>
                  <a:pt x="10848" y="33406"/>
                </a:lnTo>
                <a:lnTo>
                  <a:pt x="11995" y="35843"/>
                </a:lnTo>
                <a:lnTo>
                  <a:pt x="12758" y="38183"/>
                </a:lnTo>
                <a:lnTo>
                  <a:pt x="13268" y="40457"/>
                </a:lnTo>
                <a:lnTo>
                  <a:pt x="13608" y="42688"/>
                </a:lnTo>
                <a:lnTo>
                  <a:pt x="13834" y="44889"/>
                </a:lnTo>
                <a:lnTo>
                  <a:pt x="13985" y="47071"/>
                </a:lnTo>
                <a:lnTo>
                  <a:pt x="14153" y="51400"/>
                </a:lnTo>
                <a:lnTo>
                  <a:pt x="14261" y="60000"/>
                </a:lnTo>
                <a:lnTo>
                  <a:pt x="14279" y="66435"/>
                </a:lnTo>
                <a:lnTo>
                  <a:pt x="15076" y="68578"/>
                </a:lnTo>
                <a:lnTo>
                  <a:pt x="16400" y="70722"/>
                </a:lnTo>
                <a:lnTo>
                  <a:pt x="20437" y="75882"/>
                </a:lnTo>
                <a:lnTo>
                  <a:pt x="21562" y="77020"/>
                </a:lnTo>
                <a:lnTo>
                  <a:pt x="28575" y="835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7" name="SMARTInkAnnotation494"/>
          <p:cNvSpPr/>
          <p:nvPr/>
        </p:nvSpPr>
        <p:spPr>
          <a:xfrm>
            <a:off x="6686550" y="3317557"/>
            <a:ext cx="114205" cy="327899"/>
          </a:xfrm>
          <a:custGeom>
            <a:avLst/>
            <a:gdLst/>
            <a:ahLst/>
            <a:cxnLst/>
            <a:rect l="0" t="0" r="0" b="0"/>
            <a:pathLst>
              <a:path w="114205" h="327899">
                <a:moveTo>
                  <a:pt x="35718" y="0"/>
                </a:moveTo>
                <a:lnTo>
                  <a:pt x="39511" y="0"/>
                </a:lnTo>
                <a:lnTo>
                  <a:pt x="44597" y="5001"/>
                </a:lnTo>
                <a:lnTo>
                  <a:pt x="51956" y="13335"/>
                </a:lnTo>
                <a:lnTo>
                  <a:pt x="67541" y="31644"/>
                </a:lnTo>
                <a:lnTo>
                  <a:pt x="72809" y="37527"/>
                </a:lnTo>
                <a:lnTo>
                  <a:pt x="77114" y="42163"/>
                </a:lnTo>
                <a:lnTo>
                  <a:pt x="80778" y="45968"/>
                </a:lnTo>
                <a:lnTo>
                  <a:pt x="84015" y="49219"/>
                </a:lnTo>
                <a:lnTo>
                  <a:pt x="86966" y="52101"/>
                </a:lnTo>
                <a:lnTo>
                  <a:pt x="89727" y="55451"/>
                </a:lnTo>
                <a:lnTo>
                  <a:pt x="92362" y="59113"/>
                </a:lnTo>
                <a:lnTo>
                  <a:pt x="94912" y="62983"/>
                </a:lnTo>
                <a:lnTo>
                  <a:pt x="97745" y="69188"/>
                </a:lnTo>
                <a:lnTo>
                  <a:pt x="99798" y="75042"/>
                </a:lnTo>
                <a:lnTo>
                  <a:pt x="103357" y="82406"/>
                </a:lnTo>
                <a:lnTo>
                  <a:pt x="105467" y="90441"/>
                </a:lnTo>
                <a:lnTo>
                  <a:pt x="107199" y="98775"/>
                </a:lnTo>
                <a:lnTo>
                  <a:pt x="110615" y="107241"/>
                </a:lnTo>
                <a:lnTo>
                  <a:pt x="112662" y="115767"/>
                </a:lnTo>
                <a:lnTo>
                  <a:pt x="113572" y="125033"/>
                </a:lnTo>
                <a:lnTo>
                  <a:pt x="113814" y="130504"/>
                </a:lnTo>
                <a:lnTo>
                  <a:pt x="114156" y="146538"/>
                </a:lnTo>
                <a:lnTo>
                  <a:pt x="114204" y="151271"/>
                </a:lnTo>
                <a:lnTo>
                  <a:pt x="112141" y="160338"/>
                </a:lnTo>
                <a:lnTo>
                  <a:pt x="109371" y="169845"/>
                </a:lnTo>
                <a:lnTo>
                  <a:pt x="108633" y="175380"/>
                </a:lnTo>
                <a:lnTo>
                  <a:pt x="108141" y="181214"/>
                </a:lnTo>
                <a:lnTo>
                  <a:pt x="107019" y="186532"/>
                </a:lnTo>
                <a:lnTo>
                  <a:pt x="103655" y="196251"/>
                </a:lnTo>
                <a:lnTo>
                  <a:pt x="101648" y="200843"/>
                </a:lnTo>
                <a:lnTo>
                  <a:pt x="99514" y="205333"/>
                </a:lnTo>
                <a:lnTo>
                  <a:pt x="97299" y="209755"/>
                </a:lnTo>
                <a:lnTo>
                  <a:pt x="95029" y="214846"/>
                </a:lnTo>
                <a:lnTo>
                  <a:pt x="90389" y="226218"/>
                </a:lnTo>
                <a:lnTo>
                  <a:pt x="88040" y="231536"/>
                </a:lnTo>
                <a:lnTo>
                  <a:pt x="85681" y="236511"/>
                </a:lnTo>
                <a:lnTo>
                  <a:pt x="83315" y="241255"/>
                </a:lnTo>
                <a:lnTo>
                  <a:pt x="80149" y="245847"/>
                </a:lnTo>
                <a:lnTo>
                  <a:pt x="76451" y="250338"/>
                </a:lnTo>
                <a:lnTo>
                  <a:pt x="72399" y="254760"/>
                </a:lnTo>
                <a:lnTo>
                  <a:pt x="68903" y="258423"/>
                </a:lnTo>
                <a:lnTo>
                  <a:pt x="65779" y="261579"/>
                </a:lnTo>
                <a:lnTo>
                  <a:pt x="62903" y="264397"/>
                </a:lnTo>
                <a:lnTo>
                  <a:pt x="60191" y="267705"/>
                </a:lnTo>
                <a:lnTo>
                  <a:pt x="57590" y="271339"/>
                </a:lnTo>
                <a:lnTo>
                  <a:pt x="55061" y="275190"/>
                </a:lnTo>
                <a:lnTo>
                  <a:pt x="52582" y="279186"/>
                </a:lnTo>
                <a:lnTo>
                  <a:pt x="47711" y="287436"/>
                </a:lnTo>
                <a:lnTo>
                  <a:pt x="45301" y="290923"/>
                </a:lnTo>
                <a:lnTo>
                  <a:pt x="42901" y="293961"/>
                </a:lnTo>
                <a:lnTo>
                  <a:pt x="40507" y="296701"/>
                </a:lnTo>
                <a:lnTo>
                  <a:pt x="38117" y="299242"/>
                </a:lnTo>
                <a:lnTo>
                  <a:pt x="35730" y="301650"/>
                </a:lnTo>
                <a:lnTo>
                  <a:pt x="30960" y="306231"/>
                </a:lnTo>
                <a:lnTo>
                  <a:pt x="26196" y="310648"/>
                </a:lnTo>
                <a:lnTo>
                  <a:pt x="23814" y="312112"/>
                </a:lnTo>
                <a:lnTo>
                  <a:pt x="21432" y="313088"/>
                </a:lnTo>
                <a:lnTo>
                  <a:pt x="19050" y="313739"/>
                </a:lnTo>
                <a:lnTo>
                  <a:pt x="16669" y="314886"/>
                </a:lnTo>
                <a:lnTo>
                  <a:pt x="14288" y="316366"/>
                </a:lnTo>
                <a:lnTo>
                  <a:pt x="11907" y="318067"/>
                </a:lnTo>
                <a:lnTo>
                  <a:pt x="9525" y="319201"/>
                </a:lnTo>
                <a:lnTo>
                  <a:pt x="7144" y="319957"/>
                </a:lnTo>
                <a:lnTo>
                  <a:pt x="124" y="321442"/>
                </a:lnTo>
                <a:lnTo>
                  <a:pt x="0" y="3278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8" name="SMARTInkAnnotation495"/>
          <p:cNvSpPr/>
          <p:nvPr/>
        </p:nvSpPr>
        <p:spPr>
          <a:xfrm>
            <a:off x="6836899" y="3317557"/>
            <a:ext cx="149689" cy="321174"/>
          </a:xfrm>
          <a:custGeom>
            <a:avLst/>
            <a:gdLst/>
            <a:ahLst/>
            <a:cxnLst/>
            <a:rect l="0" t="0" r="0" b="0"/>
            <a:pathLst>
              <a:path w="149689" h="321174">
                <a:moveTo>
                  <a:pt x="149688" y="0"/>
                </a:moveTo>
                <a:lnTo>
                  <a:pt x="142839" y="0"/>
                </a:lnTo>
                <a:lnTo>
                  <a:pt x="138839" y="3413"/>
                </a:lnTo>
                <a:lnTo>
                  <a:pt x="136419" y="5536"/>
                </a:lnTo>
                <a:lnTo>
                  <a:pt x="131910" y="12991"/>
                </a:lnTo>
                <a:lnTo>
                  <a:pt x="127764" y="18394"/>
                </a:lnTo>
                <a:lnTo>
                  <a:pt x="123276" y="23177"/>
                </a:lnTo>
                <a:lnTo>
                  <a:pt x="118634" y="27684"/>
                </a:lnTo>
                <a:lnTo>
                  <a:pt x="116286" y="30600"/>
                </a:lnTo>
                <a:lnTo>
                  <a:pt x="113926" y="33974"/>
                </a:lnTo>
                <a:lnTo>
                  <a:pt x="111559" y="37651"/>
                </a:lnTo>
                <a:lnTo>
                  <a:pt x="108394" y="41531"/>
                </a:lnTo>
                <a:lnTo>
                  <a:pt x="104696" y="45547"/>
                </a:lnTo>
                <a:lnTo>
                  <a:pt x="97148" y="53105"/>
                </a:lnTo>
                <a:lnTo>
                  <a:pt x="91147" y="58845"/>
                </a:lnTo>
                <a:lnTo>
                  <a:pt x="87642" y="62804"/>
                </a:lnTo>
                <a:lnTo>
                  <a:pt x="83718" y="67587"/>
                </a:lnTo>
                <a:lnTo>
                  <a:pt x="79514" y="72919"/>
                </a:lnTo>
                <a:lnTo>
                  <a:pt x="75917" y="77902"/>
                </a:lnTo>
                <a:lnTo>
                  <a:pt x="72727" y="82653"/>
                </a:lnTo>
                <a:lnTo>
                  <a:pt x="69806" y="87249"/>
                </a:lnTo>
                <a:lnTo>
                  <a:pt x="67064" y="92456"/>
                </a:lnTo>
                <a:lnTo>
                  <a:pt x="64443" y="98070"/>
                </a:lnTo>
                <a:lnTo>
                  <a:pt x="61902" y="103957"/>
                </a:lnTo>
                <a:lnTo>
                  <a:pt x="59414" y="109309"/>
                </a:lnTo>
                <a:lnTo>
                  <a:pt x="56961" y="114307"/>
                </a:lnTo>
                <a:lnTo>
                  <a:pt x="54533" y="119067"/>
                </a:lnTo>
                <a:lnTo>
                  <a:pt x="51327" y="124384"/>
                </a:lnTo>
                <a:lnTo>
                  <a:pt x="47600" y="130071"/>
                </a:lnTo>
                <a:lnTo>
                  <a:pt x="43530" y="136006"/>
                </a:lnTo>
                <a:lnTo>
                  <a:pt x="40023" y="141391"/>
                </a:lnTo>
                <a:lnTo>
                  <a:pt x="36889" y="146411"/>
                </a:lnTo>
                <a:lnTo>
                  <a:pt x="34008" y="151185"/>
                </a:lnTo>
                <a:lnTo>
                  <a:pt x="31294" y="156511"/>
                </a:lnTo>
                <a:lnTo>
                  <a:pt x="28689" y="162205"/>
                </a:lnTo>
                <a:lnTo>
                  <a:pt x="26159" y="168144"/>
                </a:lnTo>
                <a:lnTo>
                  <a:pt x="21232" y="180458"/>
                </a:lnTo>
                <a:lnTo>
                  <a:pt x="18807" y="186743"/>
                </a:lnTo>
                <a:lnTo>
                  <a:pt x="16397" y="192361"/>
                </a:lnTo>
                <a:lnTo>
                  <a:pt x="13996" y="197535"/>
                </a:lnTo>
                <a:lnTo>
                  <a:pt x="11602" y="202413"/>
                </a:lnTo>
                <a:lnTo>
                  <a:pt x="10005" y="207808"/>
                </a:lnTo>
                <a:lnTo>
                  <a:pt x="8941" y="213548"/>
                </a:lnTo>
                <a:lnTo>
                  <a:pt x="8232" y="219518"/>
                </a:lnTo>
                <a:lnTo>
                  <a:pt x="6965" y="224926"/>
                </a:lnTo>
                <a:lnTo>
                  <a:pt x="3441" y="234746"/>
                </a:lnTo>
                <a:lnTo>
                  <a:pt x="1346" y="243873"/>
                </a:lnTo>
                <a:lnTo>
                  <a:pt x="414" y="252692"/>
                </a:lnTo>
                <a:lnTo>
                  <a:pt x="0" y="261373"/>
                </a:lnTo>
                <a:lnTo>
                  <a:pt x="684" y="264975"/>
                </a:lnTo>
                <a:lnTo>
                  <a:pt x="3560" y="270881"/>
                </a:lnTo>
                <a:lnTo>
                  <a:pt x="7484" y="275887"/>
                </a:lnTo>
                <a:lnTo>
                  <a:pt x="9642" y="278223"/>
                </a:lnTo>
                <a:lnTo>
                  <a:pt x="11080" y="281208"/>
                </a:lnTo>
                <a:lnTo>
                  <a:pt x="12678" y="288335"/>
                </a:lnTo>
                <a:lnTo>
                  <a:pt x="15505" y="294360"/>
                </a:lnTo>
                <a:lnTo>
                  <a:pt x="17370" y="296967"/>
                </a:lnTo>
                <a:lnTo>
                  <a:pt x="19408" y="298705"/>
                </a:lnTo>
                <a:lnTo>
                  <a:pt x="21559" y="299864"/>
                </a:lnTo>
                <a:lnTo>
                  <a:pt x="23787" y="300636"/>
                </a:lnTo>
                <a:lnTo>
                  <a:pt x="28380" y="303399"/>
                </a:lnTo>
                <a:lnTo>
                  <a:pt x="30716" y="305136"/>
                </a:lnTo>
                <a:lnTo>
                  <a:pt x="33066" y="307008"/>
                </a:lnTo>
                <a:lnTo>
                  <a:pt x="37796" y="310994"/>
                </a:lnTo>
                <a:lnTo>
                  <a:pt x="40168" y="312342"/>
                </a:lnTo>
                <a:lnTo>
                  <a:pt x="42544" y="313241"/>
                </a:lnTo>
                <a:lnTo>
                  <a:pt x="44921" y="313841"/>
                </a:lnTo>
                <a:lnTo>
                  <a:pt x="47300" y="314954"/>
                </a:lnTo>
                <a:lnTo>
                  <a:pt x="49679" y="316412"/>
                </a:lnTo>
                <a:lnTo>
                  <a:pt x="52059" y="318097"/>
                </a:lnTo>
                <a:lnTo>
                  <a:pt x="54440" y="319221"/>
                </a:lnTo>
                <a:lnTo>
                  <a:pt x="56820" y="319970"/>
                </a:lnTo>
                <a:lnTo>
                  <a:pt x="59202" y="320470"/>
                </a:lnTo>
                <a:lnTo>
                  <a:pt x="61583" y="320803"/>
                </a:lnTo>
                <a:lnTo>
                  <a:pt x="63964" y="321025"/>
                </a:lnTo>
                <a:lnTo>
                  <a:pt x="66345" y="321173"/>
                </a:lnTo>
                <a:lnTo>
                  <a:pt x="68726" y="320557"/>
                </a:lnTo>
                <a:lnTo>
                  <a:pt x="71108" y="319432"/>
                </a:lnTo>
                <a:lnTo>
                  <a:pt x="78251" y="3150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9" name="SMARTInkAnnotation496"/>
          <p:cNvSpPr/>
          <p:nvPr/>
        </p:nvSpPr>
        <p:spPr>
          <a:xfrm>
            <a:off x="6979443" y="3433286"/>
            <a:ext cx="135733" cy="122159"/>
          </a:xfrm>
          <a:custGeom>
            <a:avLst/>
            <a:gdLst/>
            <a:ahLst/>
            <a:cxnLst/>
            <a:rect l="0" t="0" r="0" b="0"/>
            <a:pathLst>
              <a:path w="135733" h="122159">
                <a:moveTo>
                  <a:pt x="0" y="0"/>
                </a:moveTo>
                <a:lnTo>
                  <a:pt x="3793" y="0"/>
                </a:lnTo>
                <a:lnTo>
                  <a:pt x="4910" y="714"/>
                </a:lnTo>
                <a:lnTo>
                  <a:pt x="5654" y="1905"/>
                </a:lnTo>
                <a:lnTo>
                  <a:pt x="6850" y="5536"/>
                </a:lnTo>
                <a:lnTo>
                  <a:pt x="9130" y="7937"/>
                </a:lnTo>
                <a:lnTo>
                  <a:pt x="12789" y="11386"/>
                </a:lnTo>
                <a:lnTo>
                  <a:pt x="17061" y="15300"/>
                </a:lnTo>
                <a:lnTo>
                  <a:pt x="18518" y="17344"/>
                </a:lnTo>
                <a:lnTo>
                  <a:pt x="19489" y="19421"/>
                </a:lnTo>
                <a:lnTo>
                  <a:pt x="20137" y="21519"/>
                </a:lnTo>
                <a:lnTo>
                  <a:pt x="21362" y="24347"/>
                </a:lnTo>
                <a:lnTo>
                  <a:pt x="22972" y="27662"/>
                </a:lnTo>
                <a:lnTo>
                  <a:pt x="24841" y="31300"/>
                </a:lnTo>
                <a:lnTo>
                  <a:pt x="27672" y="34439"/>
                </a:lnTo>
                <a:lnTo>
                  <a:pt x="31149" y="37247"/>
                </a:lnTo>
                <a:lnTo>
                  <a:pt x="35054" y="39833"/>
                </a:lnTo>
                <a:lnTo>
                  <a:pt x="38450" y="42272"/>
                </a:lnTo>
                <a:lnTo>
                  <a:pt x="41509" y="44612"/>
                </a:lnTo>
                <a:lnTo>
                  <a:pt x="44341" y="46886"/>
                </a:lnTo>
                <a:lnTo>
                  <a:pt x="49605" y="51318"/>
                </a:lnTo>
                <a:lnTo>
                  <a:pt x="59149" y="59735"/>
                </a:lnTo>
                <a:lnTo>
                  <a:pt x="80661" y="79029"/>
                </a:lnTo>
                <a:lnTo>
                  <a:pt x="83937" y="81261"/>
                </a:lnTo>
                <a:lnTo>
                  <a:pt x="87708" y="83463"/>
                </a:lnTo>
                <a:lnTo>
                  <a:pt x="91809" y="85646"/>
                </a:lnTo>
                <a:lnTo>
                  <a:pt x="94544" y="87815"/>
                </a:lnTo>
                <a:lnTo>
                  <a:pt x="96367" y="89976"/>
                </a:lnTo>
                <a:lnTo>
                  <a:pt x="97583" y="92131"/>
                </a:lnTo>
                <a:lnTo>
                  <a:pt x="99186" y="94282"/>
                </a:lnTo>
                <a:lnTo>
                  <a:pt x="101049" y="96430"/>
                </a:lnTo>
                <a:lnTo>
                  <a:pt x="103085" y="98577"/>
                </a:lnTo>
                <a:lnTo>
                  <a:pt x="106029" y="100722"/>
                </a:lnTo>
                <a:lnTo>
                  <a:pt x="109580" y="102867"/>
                </a:lnTo>
                <a:lnTo>
                  <a:pt x="113535" y="105011"/>
                </a:lnTo>
                <a:lnTo>
                  <a:pt x="116965" y="107154"/>
                </a:lnTo>
                <a:lnTo>
                  <a:pt x="120046" y="109298"/>
                </a:lnTo>
                <a:lnTo>
                  <a:pt x="122893" y="111442"/>
                </a:lnTo>
                <a:lnTo>
                  <a:pt x="124791" y="113585"/>
                </a:lnTo>
                <a:lnTo>
                  <a:pt x="126056" y="115728"/>
                </a:lnTo>
                <a:lnTo>
                  <a:pt x="126900" y="117872"/>
                </a:lnTo>
                <a:lnTo>
                  <a:pt x="128257" y="119301"/>
                </a:lnTo>
                <a:lnTo>
                  <a:pt x="129954" y="120253"/>
                </a:lnTo>
                <a:lnTo>
                  <a:pt x="135732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0" name="SMARTInkAnnotation497"/>
          <p:cNvSpPr/>
          <p:nvPr/>
        </p:nvSpPr>
        <p:spPr>
          <a:xfrm>
            <a:off x="6979443" y="3413998"/>
            <a:ext cx="150020" cy="199311"/>
          </a:xfrm>
          <a:custGeom>
            <a:avLst/>
            <a:gdLst/>
            <a:ahLst/>
            <a:cxnLst/>
            <a:rect l="0" t="0" r="0" b="0"/>
            <a:pathLst>
              <a:path w="150020" h="199311">
                <a:moveTo>
                  <a:pt x="150019" y="0"/>
                </a:moveTo>
                <a:lnTo>
                  <a:pt x="136811" y="0"/>
                </a:lnTo>
                <a:lnTo>
                  <a:pt x="132260" y="3413"/>
                </a:lnTo>
                <a:lnTo>
                  <a:pt x="128103" y="6993"/>
                </a:lnTo>
                <a:lnTo>
                  <a:pt x="125883" y="8948"/>
                </a:lnTo>
                <a:lnTo>
                  <a:pt x="121301" y="14931"/>
                </a:lnTo>
                <a:lnTo>
                  <a:pt x="118967" y="18526"/>
                </a:lnTo>
                <a:lnTo>
                  <a:pt x="115824" y="22352"/>
                </a:lnTo>
                <a:lnTo>
                  <a:pt x="112141" y="26331"/>
                </a:lnTo>
                <a:lnTo>
                  <a:pt x="108098" y="30413"/>
                </a:lnTo>
                <a:lnTo>
                  <a:pt x="104609" y="34563"/>
                </a:lnTo>
                <a:lnTo>
                  <a:pt x="101490" y="38758"/>
                </a:lnTo>
                <a:lnTo>
                  <a:pt x="98617" y="42984"/>
                </a:lnTo>
                <a:lnTo>
                  <a:pt x="86987" y="59170"/>
                </a:lnTo>
                <a:lnTo>
                  <a:pt x="82598" y="64450"/>
                </a:lnTo>
                <a:lnTo>
                  <a:pt x="78084" y="69399"/>
                </a:lnTo>
                <a:lnTo>
                  <a:pt x="73487" y="74126"/>
                </a:lnTo>
                <a:lnTo>
                  <a:pt x="69629" y="78707"/>
                </a:lnTo>
                <a:lnTo>
                  <a:pt x="66264" y="83189"/>
                </a:lnTo>
                <a:lnTo>
                  <a:pt x="63226" y="87606"/>
                </a:lnTo>
                <a:lnTo>
                  <a:pt x="51365" y="104062"/>
                </a:lnTo>
                <a:lnTo>
                  <a:pt x="47738" y="109379"/>
                </a:lnTo>
                <a:lnTo>
                  <a:pt x="44525" y="114354"/>
                </a:lnTo>
                <a:lnTo>
                  <a:pt x="38839" y="123690"/>
                </a:lnTo>
                <a:lnTo>
                  <a:pt x="31175" y="136979"/>
                </a:lnTo>
                <a:lnTo>
                  <a:pt x="19079" y="158567"/>
                </a:lnTo>
                <a:lnTo>
                  <a:pt x="17482" y="162861"/>
                </a:lnTo>
                <a:lnTo>
                  <a:pt x="16417" y="167153"/>
                </a:lnTo>
                <a:lnTo>
                  <a:pt x="15707" y="171443"/>
                </a:lnTo>
                <a:lnTo>
                  <a:pt x="14440" y="175017"/>
                </a:lnTo>
                <a:lnTo>
                  <a:pt x="10916" y="180893"/>
                </a:lnTo>
                <a:lnTo>
                  <a:pt x="8821" y="185886"/>
                </a:lnTo>
                <a:lnTo>
                  <a:pt x="8262" y="188218"/>
                </a:lnTo>
                <a:lnTo>
                  <a:pt x="5524" y="192714"/>
                </a:lnTo>
                <a:lnTo>
                  <a:pt x="0" y="1993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1" name="SMARTInkAnnotation498"/>
          <p:cNvSpPr/>
          <p:nvPr/>
        </p:nvSpPr>
        <p:spPr>
          <a:xfrm>
            <a:off x="7165181" y="3336845"/>
            <a:ext cx="113969" cy="263606"/>
          </a:xfrm>
          <a:custGeom>
            <a:avLst/>
            <a:gdLst/>
            <a:ahLst/>
            <a:cxnLst/>
            <a:rect l="0" t="0" r="0" b="0"/>
            <a:pathLst>
              <a:path w="113969" h="263606">
                <a:moveTo>
                  <a:pt x="0" y="0"/>
                </a:moveTo>
                <a:lnTo>
                  <a:pt x="15169" y="10240"/>
                </a:lnTo>
                <a:lnTo>
                  <a:pt x="20431" y="13971"/>
                </a:lnTo>
                <a:lnTo>
                  <a:pt x="24733" y="17172"/>
                </a:lnTo>
                <a:lnTo>
                  <a:pt x="28396" y="20021"/>
                </a:lnTo>
                <a:lnTo>
                  <a:pt x="31630" y="22634"/>
                </a:lnTo>
                <a:lnTo>
                  <a:pt x="37342" y="27443"/>
                </a:lnTo>
                <a:lnTo>
                  <a:pt x="45019" y="34167"/>
                </a:lnTo>
                <a:lnTo>
                  <a:pt x="56113" y="44096"/>
                </a:lnTo>
                <a:lnTo>
                  <a:pt x="59634" y="47971"/>
                </a:lnTo>
                <a:lnTo>
                  <a:pt x="62774" y="51984"/>
                </a:lnTo>
                <a:lnTo>
                  <a:pt x="65662" y="56087"/>
                </a:lnTo>
                <a:lnTo>
                  <a:pt x="69175" y="60251"/>
                </a:lnTo>
                <a:lnTo>
                  <a:pt x="73104" y="64457"/>
                </a:lnTo>
                <a:lnTo>
                  <a:pt x="77311" y="68689"/>
                </a:lnTo>
                <a:lnTo>
                  <a:pt x="80910" y="72939"/>
                </a:lnTo>
                <a:lnTo>
                  <a:pt x="84102" y="77201"/>
                </a:lnTo>
                <a:lnTo>
                  <a:pt x="87024" y="81471"/>
                </a:lnTo>
                <a:lnTo>
                  <a:pt x="89766" y="85747"/>
                </a:lnTo>
                <a:lnTo>
                  <a:pt x="94930" y="94307"/>
                </a:lnTo>
                <a:lnTo>
                  <a:pt x="102298" y="107159"/>
                </a:lnTo>
                <a:lnTo>
                  <a:pt x="103917" y="112159"/>
                </a:lnTo>
                <a:lnTo>
                  <a:pt x="104997" y="117636"/>
                </a:lnTo>
                <a:lnTo>
                  <a:pt x="105717" y="123429"/>
                </a:lnTo>
                <a:lnTo>
                  <a:pt x="106990" y="128720"/>
                </a:lnTo>
                <a:lnTo>
                  <a:pt x="108633" y="133677"/>
                </a:lnTo>
                <a:lnTo>
                  <a:pt x="110522" y="138410"/>
                </a:lnTo>
                <a:lnTo>
                  <a:pt x="111781" y="143708"/>
                </a:lnTo>
                <a:lnTo>
                  <a:pt x="112621" y="149384"/>
                </a:lnTo>
                <a:lnTo>
                  <a:pt x="113180" y="155311"/>
                </a:lnTo>
                <a:lnTo>
                  <a:pt x="113554" y="160690"/>
                </a:lnTo>
                <a:lnTo>
                  <a:pt x="113968" y="170478"/>
                </a:lnTo>
                <a:lnTo>
                  <a:pt x="113284" y="175803"/>
                </a:lnTo>
                <a:lnTo>
                  <a:pt x="112036" y="181496"/>
                </a:lnTo>
                <a:lnTo>
                  <a:pt x="110409" y="187434"/>
                </a:lnTo>
                <a:lnTo>
                  <a:pt x="109325" y="192822"/>
                </a:lnTo>
                <a:lnTo>
                  <a:pt x="108602" y="197843"/>
                </a:lnTo>
                <a:lnTo>
                  <a:pt x="108120" y="202618"/>
                </a:lnTo>
                <a:lnTo>
                  <a:pt x="107005" y="207231"/>
                </a:lnTo>
                <a:lnTo>
                  <a:pt x="105468" y="211734"/>
                </a:lnTo>
                <a:lnTo>
                  <a:pt x="102437" y="219834"/>
                </a:lnTo>
                <a:lnTo>
                  <a:pt x="101090" y="225816"/>
                </a:lnTo>
                <a:lnTo>
                  <a:pt x="98374" y="232760"/>
                </a:lnTo>
                <a:lnTo>
                  <a:pt x="96539" y="236612"/>
                </a:lnTo>
                <a:lnTo>
                  <a:pt x="94522" y="239895"/>
                </a:lnTo>
                <a:lnTo>
                  <a:pt x="92383" y="242798"/>
                </a:lnTo>
                <a:lnTo>
                  <a:pt x="87040" y="249176"/>
                </a:lnTo>
                <a:lnTo>
                  <a:pt x="84192" y="251953"/>
                </a:lnTo>
                <a:lnTo>
                  <a:pt x="76957" y="258622"/>
                </a:lnTo>
                <a:lnTo>
                  <a:pt x="71437" y="2636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2" name="SMARTInkAnnotation499"/>
          <p:cNvSpPr/>
          <p:nvPr/>
        </p:nvSpPr>
        <p:spPr>
          <a:xfrm>
            <a:off x="7343775" y="3420427"/>
            <a:ext cx="121444" cy="6430"/>
          </a:xfrm>
          <a:custGeom>
            <a:avLst/>
            <a:gdLst/>
            <a:ahLst/>
            <a:cxnLst/>
            <a:rect l="0" t="0" r="0" b="0"/>
            <a:pathLst>
              <a:path w="121444" h="6430">
                <a:moveTo>
                  <a:pt x="0" y="6429"/>
                </a:moveTo>
                <a:lnTo>
                  <a:pt x="17000" y="6429"/>
                </a:lnTo>
                <a:lnTo>
                  <a:pt x="19271" y="5715"/>
                </a:lnTo>
                <a:lnTo>
                  <a:pt x="21578" y="4525"/>
                </a:lnTo>
                <a:lnTo>
                  <a:pt x="23910" y="3017"/>
                </a:lnTo>
                <a:lnTo>
                  <a:pt x="26258" y="2011"/>
                </a:lnTo>
                <a:lnTo>
                  <a:pt x="28618" y="1340"/>
                </a:lnTo>
                <a:lnTo>
                  <a:pt x="30985" y="894"/>
                </a:lnTo>
                <a:lnTo>
                  <a:pt x="33357" y="596"/>
                </a:lnTo>
                <a:lnTo>
                  <a:pt x="35731" y="397"/>
                </a:lnTo>
                <a:lnTo>
                  <a:pt x="38108" y="265"/>
                </a:lnTo>
                <a:lnTo>
                  <a:pt x="44983" y="118"/>
                </a:lnTo>
                <a:lnTo>
                  <a:pt x="12144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3" name="SMARTInkAnnotation500"/>
          <p:cNvSpPr/>
          <p:nvPr/>
        </p:nvSpPr>
        <p:spPr>
          <a:xfrm>
            <a:off x="7386637" y="3491150"/>
            <a:ext cx="128589" cy="1"/>
          </a:xfrm>
          <a:custGeom>
            <a:avLst/>
            <a:gdLst/>
            <a:ahLst/>
            <a:cxnLst/>
            <a:rect l="0" t="0" r="0" b="0"/>
            <a:pathLst>
              <a:path w="128589" h="1">
                <a:moveTo>
                  <a:pt x="0" y="0"/>
                </a:move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4" name="SMARTInkAnnotation501"/>
          <p:cNvSpPr/>
          <p:nvPr/>
        </p:nvSpPr>
        <p:spPr>
          <a:xfrm>
            <a:off x="7650956" y="3497580"/>
            <a:ext cx="671513" cy="32147"/>
          </a:xfrm>
          <a:custGeom>
            <a:avLst/>
            <a:gdLst/>
            <a:ahLst/>
            <a:cxnLst/>
            <a:rect l="0" t="0" r="0" b="0"/>
            <a:pathLst>
              <a:path w="671513" h="32147">
                <a:moveTo>
                  <a:pt x="0" y="19288"/>
                </a:moveTo>
                <a:lnTo>
                  <a:pt x="0" y="13752"/>
                </a:lnTo>
                <a:lnTo>
                  <a:pt x="794" y="13454"/>
                </a:lnTo>
                <a:lnTo>
                  <a:pt x="7275" y="12911"/>
                </a:lnTo>
                <a:lnTo>
                  <a:pt x="20118" y="12860"/>
                </a:lnTo>
                <a:lnTo>
                  <a:pt x="21349" y="13574"/>
                </a:lnTo>
                <a:lnTo>
                  <a:pt x="22964" y="14764"/>
                </a:lnTo>
                <a:lnTo>
                  <a:pt x="24835" y="16272"/>
                </a:lnTo>
                <a:lnTo>
                  <a:pt x="26875" y="17277"/>
                </a:lnTo>
                <a:lnTo>
                  <a:pt x="29029" y="17948"/>
                </a:lnTo>
                <a:lnTo>
                  <a:pt x="35853" y="18891"/>
                </a:lnTo>
                <a:lnTo>
                  <a:pt x="55672" y="19253"/>
                </a:lnTo>
                <a:lnTo>
                  <a:pt x="77524" y="19286"/>
                </a:lnTo>
                <a:lnTo>
                  <a:pt x="81051" y="20001"/>
                </a:lnTo>
                <a:lnTo>
                  <a:pt x="84197" y="21192"/>
                </a:lnTo>
                <a:lnTo>
                  <a:pt x="87087" y="22700"/>
                </a:lnTo>
                <a:lnTo>
                  <a:pt x="89808" y="23706"/>
                </a:lnTo>
                <a:lnTo>
                  <a:pt x="92416" y="24376"/>
                </a:lnTo>
                <a:lnTo>
                  <a:pt x="101995" y="25320"/>
                </a:lnTo>
                <a:lnTo>
                  <a:pt x="119454" y="25639"/>
                </a:lnTo>
                <a:lnTo>
                  <a:pt x="123292" y="26379"/>
                </a:lnTo>
                <a:lnTo>
                  <a:pt x="126645" y="27587"/>
                </a:lnTo>
                <a:lnTo>
                  <a:pt x="129674" y="29107"/>
                </a:lnTo>
                <a:lnTo>
                  <a:pt x="133280" y="30120"/>
                </a:lnTo>
                <a:lnTo>
                  <a:pt x="137272" y="30796"/>
                </a:lnTo>
                <a:lnTo>
                  <a:pt x="150476" y="31746"/>
                </a:lnTo>
                <a:lnTo>
                  <a:pt x="169159" y="32068"/>
                </a:lnTo>
                <a:lnTo>
                  <a:pt x="301146" y="32146"/>
                </a:lnTo>
                <a:lnTo>
                  <a:pt x="307920" y="31432"/>
                </a:lnTo>
                <a:lnTo>
                  <a:pt x="314819" y="30241"/>
                </a:lnTo>
                <a:lnTo>
                  <a:pt x="321797" y="28733"/>
                </a:lnTo>
                <a:lnTo>
                  <a:pt x="328831" y="27728"/>
                </a:lnTo>
                <a:lnTo>
                  <a:pt x="335903" y="27057"/>
                </a:lnTo>
                <a:lnTo>
                  <a:pt x="350109" y="26313"/>
                </a:lnTo>
                <a:lnTo>
                  <a:pt x="370700" y="25894"/>
                </a:lnTo>
                <a:lnTo>
                  <a:pt x="404837" y="25740"/>
                </a:lnTo>
                <a:lnTo>
                  <a:pt x="547807" y="19885"/>
                </a:lnTo>
                <a:lnTo>
                  <a:pt x="567320" y="19553"/>
                </a:lnTo>
                <a:lnTo>
                  <a:pt x="575062" y="18750"/>
                </a:lnTo>
                <a:lnTo>
                  <a:pt x="581812" y="17501"/>
                </a:lnTo>
                <a:lnTo>
                  <a:pt x="587900" y="15953"/>
                </a:lnTo>
                <a:lnTo>
                  <a:pt x="593546" y="14922"/>
                </a:lnTo>
                <a:lnTo>
                  <a:pt x="598897" y="14234"/>
                </a:lnTo>
                <a:lnTo>
                  <a:pt x="604053" y="13775"/>
                </a:lnTo>
                <a:lnTo>
                  <a:pt x="609077" y="12755"/>
                </a:lnTo>
                <a:lnTo>
                  <a:pt x="614013" y="11361"/>
                </a:lnTo>
                <a:lnTo>
                  <a:pt x="618892" y="9717"/>
                </a:lnTo>
                <a:lnTo>
                  <a:pt x="622938" y="8621"/>
                </a:lnTo>
                <a:lnTo>
                  <a:pt x="626430" y="7890"/>
                </a:lnTo>
                <a:lnTo>
                  <a:pt x="633219" y="7078"/>
                </a:lnTo>
                <a:lnTo>
                  <a:pt x="654095" y="6486"/>
                </a:lnTo>
                <a:lnTo>
                  <a:pt x="659273" y="6454"/>
                </a:lnTo>
                <a:lnTo>
                  <a:pt x="661766" y="5732"/>
                </a:lnTo>
                <a:lnTo>
                  <a:pt x="664221" y="4535"/>
                </a:lnTo>
                <a:lnTo>
                  <a:pt x="671456" y="35"/>
                </a:lnTo>
                <a:lnTo>
                  <a:pt x="6715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5" name="SMARTInkAnnotation502"/>
          <p:cNvSpPr/>
          <p:nvPr/>
        </p:nvSpPr>
        <p:spPr>
          <a:xfrm>
            <a:off x="8508206" y="3317557"/>
            <a:ext cx="42863" cy="160735"/>
          </a:xfrm>
          <a:custGeom>
            <a:avLst/>
            <a:gdLst/>
            <a:ahLst/>
            <a:cxnLst/>
            <a:rect l="0" t="0" r="0" b="0"/>
            <a:pathLst>
              <a:path w="42863" h="160735">
                <a:moveTo>
                  <a:pt x="0" y="0"/>
                </a:moveTo>
                <a:lnTo>
                  <a:pt x="0" y="3413"/>
                </a:lnTo>
                <a:lnTo>
                  <a:pt x="794" y="5133"/>
                </a:lnTo>
                <a:lnTo>
                  <a:pt x="2117" y="6994"/>
                </a:lnTo>
                <a:lnTo>
                  <a:pt x="3792" y="8949"/>
                </a:lnTo>
                <a:lnTo>
                  <a:pt x="4909" y="10966"/>
                </a:lnTo>
                <a:lnTo>
                  <a:pt x="6151" y="15113"/>
                </a:lnTo>
                <a:lnTo>
                  <a:pt x="7275" y="17219"/>
                </a:lnTo>
                <a:lnTo>
                  <a:pt x="8819" y="19338"/>
                </a:lnTo>
                <a:lnTo>
                  <a:pt x="10643" y="21465"/>
                </a:lnTo>
                <a:lnTo>
                  <a:pt x="11857" y="23597"/>
                </a:lnTo>
                <a:lnTo>
                  <a:pt x="12666" y="25733"/>
                </a:lnTo>
                <a:lnTo>
                  <a:pt x="13566" y="30725"/>
                </a:lnTo>
                <a:lnTo>
                  <a:pt x="13807" y="34057"/>
                </a:lnTo>
                <a:lnTo>
                  <a:pt x="13968" y="37706"/>
                </a:lnTo>
                <a:lnTo>
                  <a:pt x="14145" y="45571"/>
                </a:lnTo>
                <a:lnTo>
                  <a:pt x="14193" y="49669"/>
                </a:lnTo>
                <a:lnTo>
                  <a:pt x="15017" y="53830"/>
                </a:lnTo>
                <a:lnTo>
                  <a:pt x="16362" y="58032"/>
                </a:lnTo>
                <a:lnTo>
                  <a:pt x="18052" y="62263"/>
                </a:lnTo>
                <a:lnTo>
                  <a:pt x="19178" y="66511"/>
                </a:lnTo>
                <a:lnTo>
                  <a:pt x="19929" y="70773"/>
                </a:lnTo>
                <a:lnTo>
                  <a:pt x="20430" y="75042"/>
                </a:lnTo>
                <a:lnTo>
                  <a:pt x="21558" y="79318"/>
                </a:lnTo>
                <a:lnTo>
                  <a:pt x="23102" y="83597"/>
                </a:lnTo>
                <a:lnTo>
                  <a:pt x="24927" y="87878"/>
                </a:lnTo>
                <a:lnTo>
                  <a:pt x="26142" y="92161"/>
                </a:lnTo>
                <a:lnTo>
                  <a:pt x="26953" y="96445"/>
                </a:lnTo>
                <a:lnTo>
                  <a:pt x="27494" y="100730"/>
                </a:lnTo>
                <a:lnTo>
                  <a:pt x="27854" y="104301"/>
                </a:lnTo>
                <a:lnTo>
                  <a:pt x="28093" y="107396"/>
                </a:lnTo>
                <a:lnTo>
                  <a:pt x="28255" y="110174"/>
                </a:lnTo>
                <a:lnTo>
                  <a:pt x="29155" y="113454"/>
                </a:lnTo>
                <a:lnTo>
                  <a:pt x="30549" y="117070"/>
                </a:lnTo>
                <a:lnTo>
                  <a:pt x="32272" y="120909"/>
                </a:lnTo>
                <a:lnTo>
                  <a:pt x="33421" y="124183"/>
                </a:lnTo>
                <a:lnTo>
                  <a:pt x="34187" y="127080"/>
                </a:lnTo>
                <a:lnTo>
                  <a:pt x="34698" y="129725"/>
                </a:lnTo>
                <a:lnTo>
                  <a:pt x="35265" y="134571"/>
                </a:lnTo>
                <a:lnTo>
                  <a:pt x="35516" y="139105"/>
                </a:lnTo>
                <a:lnTo>
                  <a:pt x="35629" y="143501"/>
                </a:lnTo>
                <a:lnTo>
                  <a:pt x="36453" y="144959"/>
                </a:lnTo>
                <a:lnTo>
                  <a:pt x="37796" y="145931"/>
                </a:lnTo>
                <a:lnTo>
                  <a:pt x="39484" y="146580"/>
                </a:lnTo>
                <a:lnTo>
                  <a:pt x="40610" y="147726"/>
                </a:lnTo>
                <a:lnTo>
                  <a:pt x="41360" y="149205"/>
                </a:lnTo>
                <a:lnTo>
                  <a:pt x="42196" y="152753"/>
                </a:lnTo>
                <a:lnTo>
                  <a:pt x="42566" y="156711"/>
                </a:lnTo>
                <a:lnTo>
                  <a:pt x="42862" y="1607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6" name="SMARTInkAnnotation503"/>
          <p:cNvSpPr/>
          <p:nvPr/>
        </p:nvSpPr>
        <p:spPr>
          <a:xfrm>
            <a:off x="8443912" y="3413998"/>
            <a:ext cx="200026" cy="1"/>
          </a:xfrm>
          <a:custGeom>
            <a:avLst/>
            <a:gdLst/>
            <a:ahLst/>
            <a:cxnLst/>
            <a:rect l="0" t="0" r="0" b="0"/>
            <a:pathLst>
              <a:path w="200026" h="1">
                <a:moveTo>
                  <a:pt x="0" y="0"/>
                </a:move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7" name="SMARTInkAnnotation504"/>
          <p:cNvSpPr/>
          <p:nvPr/>
        </p:nvSpPr>
        <p:spPr>
          <a:xfrm>
            <a:off x="8793964" y="3240405"/>
            <a:ext cx="21424" cy="212170"/>
          </a:xfrm>
          <a:custGeom>
            <a:avLst/>
            <a:gdLst/>
            <a:ahLst/>
            <a:cxnLst/>
            <a:rect l="0" t="0" r="0" b="0"/>
            <a:pathLst>
              <a:path w="21424" h="212170">
                <a:moveTo>
                  <a:pt x="7136" y="0"/>
                </a:moveTo>
                <a:lnTo>
                  <a:pt x="7136" y="5535"/>
                </a:lnTo>
                <a:lnTo>
                  <a:pt x="6342" y="6547"/>
                </a:lnTo>
                <a:lnTo>
                  <a:pt x="5019" y="7937"/>
                </a:lnTo>
                <a:lnTo>
                  <a:pt x="3343" y="9577"/>
                </a:lnTo>
                <a:lnTo>
                  <a:pt x="2226" y="11385"/>
                </a:lnTo>
                <a:lnTo>
                  <a:pt x="1482" y="13305"/>
                </a:lnTo>
                <a:lnTo>
                  <a:pt x="985" y="15299"/>
                </a:lnTo>
                <a:lnTo>
                  <a:pt x="433" y="21325"/>
                </a:lnTo>
                <a:lnTo>
                  <a:pt x="189" y="28051"/>
                </a:lnTo>
                <a:lnTo>
                  <a:pt x="51" y="36569"/>
                </a:lnTo>
                <a:lnTo>
                  <a:pt x="0" y="52608"/>
                </a:lnTo>
                <a:lnTo>
                  <a:pt x="5646" y="122048"/>
                </a:lnTo>
                <a:lnTo>
                  <a:pt x="6694" y="142128"/>
                </a:lnTo>
                <a:lnTo>
                  <a:pt x="6842" y="146187"/>
                </a:lnTo>
                <a:lnTo>
                  <a:pt x="7734" y="150322"/>
                </a:lnTo>
                <a:lnTo>
                  <a:pt x="9122" y="154507"/>
                </a:lnTo>
                <a:lnTo>
                  <a:pt x="10841" y="158725"/>
                </a:lnTo>
                <a:lnTo>
                  <a:pt x="11987" y="162253"/>
                </a:lnTo>
                <a:lnTo>
                  <a:pt x="12751" y="165318"/>
                </a:lnTo>
                <a:lnTo>
                  <a:pt x="13261" y="168076"/>
                </a:lnTo>
                <a:lnTo>
                  <a:pt x="13600" y="171344"/>
                </a:lnTo>
                <a:lnTo>
                  <a:pt x="13827" y="174951"/>
                </a:lnTo>
                <a:lnTo>
                  <a:pt x="14078" y="182054"/>
                </a:lnTo>
                <a:lnTo>
                  <a:pt x="14190" y="187593"/>
                </a:lnTo>
                <a:lnTo>
                  <a:pt x="15014" y="190070"/>
                </a:lnTo>
                <a:lnTo>
                  <a:pt x="16357" y="192436"/>
                </a:lnTo>
                <a:lnTo>
                  <a:pt x="20422" y="197952"/>
                </a:lnTo>
                <a:lnTo>
                  <a:pt x="20979" y="200612"/>
                </a:lnTo>
                <a:lnTo>
                  <a:pt x="21406" y="206253"/>
                </a:lnTo>
                <a:lnTo>
                  <a:pt x="21423" y="2121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8" name="SMARTInkAnnotation505"/>
          <p:cNvSpPr/>
          <p:nvPr/>
        </p:nvSpPr>
        <p:spPr>
          <a:xfrm>
            <a:off x="7622389" y="3201852"/>
            <a:ext cx="121437" cy="295729"/>
          </a:xfrm>
          <a:custGeom>
            <a:avLst/>
            <a:gdLst/>
            <a:ahLst/>
            <a:cxnLst/>
            <a:rect l="0" t="0" r="0" b="0"/>
            <a:pathLst>
              <a:path w="121437" h="295729">
                <a:moveTo>
                  <a:pt x="121436" y="6406"/>
                </a:moveTo>
                <a:lnTo>
                  <a:pt x="121436" y="0"/>
                </a:lnTo>
                <a:lnTo>
                  <a:pt x="117643" y="3396"/>
                </a:lnTo>
                <a:lnTo>
                  <a:pt x="115732" y="4400"/>
                </a:lnTo>
                <a:lnTo>
                  <a:pt x="113665" y="5068"/>
                </a:lnTo>
                <a:lnTo>
                  <a:pt x="111493" y="5514"/>
                </a:lnTo>
                <a:lnTo>
                  <a:pt x="109250" y="6526"/>
                </a:lnTo>
                <a:lnTo>
                  <a:pt x="106962" y="7915"/>
                </a:lnTo>
                <a:lnTo>
                  <a:pt x="104643" y="9555"/>
                </a:lnTo>
                <a:lnTo>
                  <a:pt x="102303" y="11362"/>
                </a:lnTo>
                <a:lnTo>
                  <a:pt x="99949" y="13282"/>
                </a:lnTo>
                <a:lnTo>
                  <a:pt x="95218" y="17320"/>
                </a:lnTo>
                <a:lnTo>
                  <a:pt x="90468" y="21496"/>
                </a:lnTo>
                <a:lnTo>
                  <a:pt x="88090" y="24324"/>
                </a:lnTo>
                <a:lnTo>
                  <a:pt x="85712" y="27638"/>
                </a:lnTo>
                <a:lnTo>
                  <a:pt x="83332" y="31277"/>
                </a:lnTo>
                <a:lnTo>
                  <a:pt x="80952" y="34416"/>
                </a:lnTo>
                <a:lnTo>
                  <a:pt x="78572" y="37224"/>
                </a:lnTo>
                <a:lnTo>
                  <a:pt x="76190" y="39810"/>
                </a:lnTo>
                <a:lnTo>
                  <a:pt x="73016" y="42963"/>
                </a:lnTo>
                <a:lnTo>
                  <a:pt x="65255" y="50276"/>
                </a:lnTo>
                <a:lnTo>
                  <a:pt x="55753" y="59012"/>
                </a:lnTo>
                <a:lnTo>
                  <a:pt x="53041" y="62194"/>
                </a:lnTo>
                <a:lnTo>
                  <a:pt x="50439" y="65743"/>
                </a:lnTo>
                <a:lnTo>
                  <a:pt x="47911" y="69539"/>
                </a:lnTo>
                <a:lnTo>
                  <a:pt x="45432" y="73497"/>
                </a:lnTo>
                <a:lnTo>
                  <a:pt x="40561" y="81706"/>
                </a:lnTo>
                <a:lnTo>
                  <a:pt x="38149" y="85181"/>
                </a:lnTo>
                <a:lnTo>
                  <a:pt x="35749" y="88212"/>
                </a:lnTo>
                <a:lnTo>
                  <a:pt x="33355" y="90947"/>
                </a:lnTo>
                <a:lnTo>
                  <a:pt x="30964" y="94199"/>
                </a:lnTo>
                <a:lnTo>
                  <a:pt x="28578" y="97796"/>
                </a:lnTo>
                <a:lnTo>
                  <a:pt x="26192" y="101622"/>
                </a:lnTo>
                <a:lnTo>
                  <a:pt x="21426" y="109684"/>
                </a:lnTo>
                <a:lnTo>
                  <a:pt x="11899" y="126501"/>
                </a:lnTo>
                <a:lnTo>
                  <a:pt x="9252" y="135029"/>
                </a:lnTo>
                <a:lnTo>
                  <a:pt x="8076" y="143582"/>
                </a:lnTo>
                <a:lnTo>
                  <a:pt x="7553" y="152145"/>
                </a:lnTo>
                <a:lnTo>
                  <a:pt x="5205" y="160714"/>
                </a:lnTo>
                <a:lnTo>
                  <a:pt x="2309" y="168570"/>
                </a:lnTo>
                <a:lnTo>
                  <a:pt x="678" y="177724"/>
                </a:lnTo>
                <a:lnTo>
                  <a:pt x="296" y="185179"/>
                </a:lnTo>
                <a:lnTo>
                  <a:pt x="82" y="197409"/>
                </a:lnTo>
                <a:lnTo>
                  <a:pt x="0" y="217349"/>
                </a:lnTo>
                <a:lnTo>
                  <a:pt x="790" y="220615"/>
                </a:lnTo>
                <a:lnTo>
                  <a:pt x="3786" y="226149"/>
                </a:lnTo>
                <a:lnTo>
                  <a:pt x="5697" y="228625"/>
                </a:lnTo>
                <a:lnTo>
                  <a:pt x="7763" y="230990"/>
                </a:lnTo>
                <a:lnTo>
                  <a:pt x="9935" y="233281"/>
                </a:lnTo>
                <a:lnTo>
                  <a:pt x="11383" y="236238"/>
                </a:lnTo>
                <a:lnTo>
                  <a:pt x="12992" y="243332"/>
                </a:lnTo>
                <a:lnTo>
                  <a:pt x="15823" y="249343"/>
                </a:lnTo>
                <a:lnTo>
                  <a:pt x="18935" y="254395"/>
                </a:lnTo>
                <a:lnTo>
                  <a:pt x="21480" y="261256"/>
                </a:lnTo>
                <a:lnTo>
                  <a:pt x="24887" y="265643"/>
                </a:lnTo>
                <a:lnTo>
                  <a:pt x="26908" y="267813"/>
                </a:lnTo>
                <a:lnTo>
                  <a:pt x="29047" y="269974"/>
                </a:lnTo>
                <a:lnTo>
                  <a:pt x="31269" y="272129"/>
                </a:lnTo>
                <a:lnTo>
                  <a:pt x="33543" y="273566"/>
                </a:lnTo>
                <a:lnTo>
                  <a:pt x="35853" y="274524"/>
                </a:lnTo>
                <a:lnTo>
                  <a:pt x="38187" y="275163"/>
                </a:lnTo>
                <a:lnTo>
                  <a:pt x="40536" y="276303"/>
                </a:lnTo>
                <a:lnTo>
                  <a:pt x="42897" y="277777"/>
                </a:lnTo>
                <a:lnTo>
                  <a:pt x="45263" y="279474"/>
                </a:lnTo>
                <a:lnTo>
                  <a:pt x="47635" y="281320"/>
                </a:lnTo>
                <a:lnTo>
                  <a:pt x="50010" y="283265"/>
                </a:lnTo>
                <a:lnTo>
                  <a:pt x="52387" y="285276"/>
                </a:lnTo>
                <a:lnTo>
                  <a:pt x="54766" y="286617"/>
                </a:lnTo>
                <a:lnTo>
                  <a:pt x="57145" y="287511"/>
                </a:lnTo>
                <a:lnTo>
                  <a:pt x="59526" y="288107"/>
                </a:lnTo>
                <a:lnTo>
                  <a:pt x="61905" y="288503"/>
                </a:lnTo>
                <a:lnTo>
                  <a:pt x="64286" y="288769"/>
                </a:lnTo>
                <a:lnTo>
                  <a:pt x="66668" y="288946"/>
                </a:lnTo>
                <a:lnTo>
                  <a:pt x="69049" y="289777"/>
                </a:lnTo>
                <a:lnTo>
                  <a:pt x="71430" y="291046"/>
                </a:lnTo>
                <a:lnTo>
                  <a:pt x="73811" y="292607"/>
                </a:lnTo>
                <a:lnTo>
                  <a:pt x="76986" y="293647"/>
                </a:lnTo>
                <a:lnTo>
                  <a:pt x="80690" y="294341"/>
                </a:lnTo>
                <a:lnTo>
                  <a:pt x="92861" y="2957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9" name="SMARTInkAnnotation506"/>
          <p:cNvSpPr/>
          <p:nvPr/>
        </p:nvSpPr>
        <p:spPr>
          <a:xfrm>
            <a:off x="7743825" y="3317557"/>
            <a:ext cx="185738" cy="141447"/>
          </a:xfrm>
          <a:custGeom>
            <a:avLst/>
            <a:gdLst/>
            <a:ahLst/>
            <a:cxnLst/>
            <a:rect l="0" t="0" r="0" b="0"/>
            <a:pathLst>
              <a:path w="185738" h="141447">
                <a:moveTo>
                  <a:pt x="0" y="0"/>
                </a:moveTo>
                <a:lnTo>
                  <a:pt x="0" y="6165"/>
                </a:lnTo>
                <a:lnTo>
                  <a:pt x="5653" y="6394"/>
                </a:lnTo>
                <a:lnTo>
                  <a:pt x="6151" y="6406"/>
                </a:lnTo>
                <a:lnTo>
                  <a:pt x="10642" y="9836"/>
                </a:lnTo>
                <a:lnTo>
                  <a:pt x="13444" y="11558"/>
                </a:lnTo>
                <a:lnTo>
                  <a:pt x="16900" y="13420"/>
                </a:lnTo>
                <a:lnTo>
                  <a:pt x="20791" y="15376"/>
                </a:lnTo>
                <a:lnTo>
                  <a:pt x="24179" y="17395"/>
                </a:lnTo>
                <a:lnTo>
                  <a:pt x="27233" y="19455"/>
                </a:lnTo>
                <a:lnTo>
                  <a:pt x="32740" y="23648"/>
                </a:lnTo>
                <a:lnTo>
                  <a:pt x="37834" y="27894"/>
                </a:lnTo>
                <a:lnTo>
                  <a:pt x="41098" y="30025"/>
                </a:lnTo>
                <a:lnTo>
                  <a:pt x="44860" y="32161"/>
                </a:lnTo>
                <a:lnTo>
                  <a:pt x="48958" y="34300"/>
                </a:lnTo>
                <a:lnTo>
                  <a:pt x="52482" y="36439"/>
                </a:lnTo>
                <a:lnTo>
                  <a:pt x="55626" y="38581"/>
                </a:lnTo>
                <a:lnTo>
                  <a:pt x="58515" y="40722"/>
                </a:lnTo>
                <a:lnTo>
                  <a:pt x="62028" y="42865"/>
                </a:lnTo>
                <a:lnTo>
                  <a:pt x="65959" y="45007"/>
                </a:lnTo>
                <a:lnTo>
                  <a:pt x="70166" y="47150"/>
                </a:lnTo>
                <a:lnTo>
                  <a:pt x="79075" y="51435"/>
                </a:lnTo>
                <a:lnTo>
                  <a:pt x="97728" y="60007"/>
                </a:lnTo>
                <a:lnTo>
                  <a:pt x="101665" y="62865"/>
                </a:lnTo>
                <a:lnTo>
                  <a:pt x="105083" y="66199"/>
                </a:lnTo>
                <a:lnTo>
                  <a:pt x="108155" y="69850"/>
                </a:lnTo>
                <a:lnTo>
                  <a:pt x="111790" y="73713"/>
                </a:lnTo>
                <a:lnTo>
                  <a:pt x="115802" y="77717"/>
                </a:lnTo>
                <a:lnTo>
                  <a:pt x="126915" y="88274"/>
                </a:lnTo>
                <a:lnTo>
                  <a:pt x="129854" y="90996"/>
                </a:lnTo>
                <a:lnTo>
                  <a:pt x="133401" y="93525"/>
                </a:lnTo>
                <a:lnTo>
                  <a:pt x="137352" y="95926"/>
                </a:lnTo>
                <a:lnTo>
                  <a:pt x="141574" y="98241"/>
                </a:lnTo>
                <a:lnTo>
                  <a:pt x="145183" y="101213"/>
                </a:lnTo>
                <a:lnTo>
                  <a:pt x="148383" y="104623"/>
                </a:lnTo>
                <a:lnTo>
                  <a:pt x="151309" y="108324"/>
                </a:lnTo>
                <a:lnTo>
                  <a:pt x="154054" y="111507"/>
                </a:lnTo>
                <a:lnTo>
                  <a:pt x="156677" y="114343"/>
                </a:lnTo>
                <a:lnTo>
                  <a:pt x="159220" y="116948"/>
                </a:lnTo>
                <a:lnTo>
                  <a:pt x="161709" y="119399"/>
                </a:lnTo>
                <a:lnTo>
                  <a:pt x="166592" y="124028"/>
                </a:lnTo>
                <a:lnTo>
                  <a:pt x="185737" y="14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0" name="SMARTInkAnnotation507"/>
          <p:cNvSpPr/>
          <p:nvPr/>
        </p:nvSpPr>
        <p:spPr>
          <a:xfrm>
            <a:off x="7815262" y="3298269"/>
            <a:ext cx="114301" cy="147877"/>
          </a:xfrm>
          <a:custGeom>
            <a:avLst/>
            <a:gdLst/>
            <a:ahLst/>
            <a:cxnLst/>
            <a:rect l="0" t="0" r="0" b="0"/>
            <a:pathLst>
              <a:path w="114301" h="147877">
                <a:moveTo>
                  <a:pt x="114300" y="0"/>
                </a:moveTo>
                <a:lnTo>
                  <a:pt x="114300" y="3413"/>
                </a:lnTo>
                <a:lnTo>
                  <a:pt x="113506" y="5133"/>
                </a:lnTo>
                <a:lnTo>
                  <a:pt x="110507" y="8948"/>
                </a:lnTo>
                <a:lnTo>
                  <a:pt x="108596" y="10966"/>
                </a:lnTo>
                <a:lnTo>
                  <a:pt x="106529" y="13026"/>
                </a:lnTo>
                <a:lnTo>
                  <a:pt x="104357" y="15113"/>
                </a:lnTo>
                <a:lnTo>
                  <a:pt x="102115" y="17934"/>
                </a:lnTo>
                <a:lnTo>
                  <a:pt x="99826" y="21243"/>
                </a:lnTo>
                <a:lnTo>
                  <a:pt x="97507" y="24877"/>
                </a:lnTo>
                <a:lnTo>
                  <a:pt x="95168" y="28015"/>
                </a:lnTo>
                <a:lnTo>
                  <a:pt x="92814" y="30821"/>
                </a:lnTo>
                <a:lnTo>
                  <a:pt x="90450" y="33406"/>
                </a:lnTo>
                <a:lnTo>
                  <a:pt x="88082" y="36558"/>
                </a:lnTo>
                <a:lnTo>
                  <a:pt x="85708" y="40089"/>
                </a:lnTo>
                <a:lnTo>
                  <a:pt x="83333" y="43871"/>
                </a:lnTo>
                <a:lnTo>
                  <a:pt x="78577" y="51883"/>
                </a:lnTo>
                <a:lnTo>
                  <a:pt x="61912" y="81465"/>
                </a:lnTo>
                <a:lnTo>
                  <a:pt x="58737" y="85743"/>
                </a:lnTo>
                <a:lnTo>
                  <a:pt x="55034" y="90023"/>
                </a:lnTo>
                <a:lnTo>
                  <a:pt x="50976" y="94306"/>
                </a:lnTo>
                <a:lnTo>
                  <a:pt x="47478" y="97874"/>
                </a:lnTo>
                <a:lnTo>
                  <a:pt x="41474" y="103745"/>
                </a:lnTo>
                <a:lnTo>
                  <a:pt x="38762" y="107026"/>
                </a:lnTo>
                <a:lnTo>
                  <a:pt x="36160" y="110641"/>
                </a:lnTo>
                <a:lnTo>
                  <a:pt x="33632" y="114480"/>
                </a:lnTo>
                <a:lnTo>
                  <a:pt x="31153" y="117754"/>
                </a:lnTo>
                <a:lnTo>
                  <a:pt x="28706" y="120651"/>
                </a:lnTo>
                <a:lnTo>
                  <a:pt x="26281" y="123296"/>
                </a:lnTo>
                <a:lnTo>
                  <a:pt x="23870" y="125060"/>
                </a:lnTo>
                <a:lnTo>
                  <a:pt x="21470" y="126236"/>
                </a:lnTo>
                <a:lnTo>
                  <a:pt x="19076" y="127020"/>
                </a:lnTo>
                <a:lnTo>
                  <a:pt x="16686" y="128257"/>
                </a:lnTo>
                <a:lnTo>
                  <a:pt x="14298" y="129796"/>
                </a:lnTo>
                <a:lnTo>
                  <a:pt x="8557" y="133986"/>
                </a:lnTo>
                <a:lnTo>
                  <a:pt x="5655" y="136463"/>
                </a:lnTo>
                <a:lnTo>
                  <a:pt x="331" y="141155"/>
                </a:lnTo>
                <a:lnTo>
                  <a:pt x="98" y="144773"/>
                </a:lnTo>
                <a:lnTo>
                  <a:pt x="0" y="1478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1" name="SMARTInkAnnotation508"/>
          <p:cNvSpPr/>
          <p:nvPr/>
        </p:nvSpPr>
        <p:spPr>
          <a:xfrm>
            <a:off x="7986712" y="3368992"/>
            <a:ext cx="157164" cy="1"/>
          </a:xfrm>
          <a:custGeom>
            <a:avLst/>
            <a:gdLst/>
            <a:ahLst/>
            <a:cxnLst/>
            <a:rect l="0" t="0" r="0" b="0"/>
            <a:pathLst>
              <a:path w="157164" h="1">
                <a:moveTo>
                  <a:pt x="0" y="0"/>
                </a:moveTo>
                <a:lnTo>
                  <a:pt x="15716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2" name="SMARTInkAnnotation509"/>
          <p:cNvSpPr/>
          <p:nvPr/>
        </p:nvSpPr>
        <p:spPr>
          <a:xfrm>
            <a:off x="8201025" y="3298269"/>
            <a:ext cx="42863" cy="135018"/>
          </a:xfrm>
          <a:custGeom>
            <a:avLst/>
            <a:gdLst/>
            <a:ahLst/>
            <a:cxnLst/>
            <a:rect l="0" t="0" r="0" b="0"/>
            <a:pathLst>
              <a:path w="42863" h="135018">
                <a:moveTo>
                  <a:pt x="0" y="0"/>
                </a:moveTo>
                <a:lnTo>
                  <a:pt x="10642" y="9578"/>
                </a:lnTo>
                <a:lnTo>
                  <a:pt x="11857" y="11386"/>
                </a:lnTo>
                <a:lnTo>
                  <a:pt x="12666" y="13305"/>
                </a:lnTo>
                <a:lnTo>
                  <a:pt x="13566" y="17344"/>
                </a:lnTo>
                <a:lnTo>
                  <a:pt x="13968" y="21520"/>
                </a:lnTo>
                <a:lnTo>
                  <a:pt x="14074" y="23633"/>
                </a:lnTo>
                <a:lnTo>
                  <a:pt x="14192" y="27887"/>
                </a:lnTo>
                <a:lnTo>
                  <a:pt x="14258" y="37711"/>
                </a:lnTo>
                <a:lnTo>
                  <a:pt x="15062" y="40857"/>
                </a:lnTo>
                <a:lnTo>
                  <a:pt x="16392" y="43668"/>
                </a:lnTo>
                <a:lnTo>
                  <a:pt x="18072" y="46257"/>
                </a:lnTo>
                <a:lnTo>
                  <a:pt x="19191" y="49412"/>
                </a:lnTo>
                <a:lnTo>
                  <a:pt x="19938" y="52944"/>
                </a:lnTo>
                <a:lnTo>
                  <a:pt x="20435" y="56727"/>
                </a:lnTo>
                <a:lnTo>
                  <a:pt x="20767" y="59964"/>
                </a:lnTo>
                <a:lnTo>
                  <a:pt x="20988" y="62836"/>
                </a:lnTo>
                <a:lnTo>
                  <a:pt x="21136" y="65465"/>
                </a:lnTo>
                <a:lnTo>
                  <a:pt x="22028" y="67932"/>
                </a:lnTo>
                <a:lnTo>
                  <a:pt x="23417" y="70291"/>
                </a:lnTo>
                <a:lnTo>
                  <a:pt x="25135" y="72578"/>
                </a:lnTo>
                <a:lnTo>
                  <a:pt x="26282" y="75532"/>
                </a:lnTo>
                <a:lnTo>
                  <a:pt x="27046" y="78929"/>
                </a:lnTo>
                <a:lnTo>
                  <a:pt x="27556" y="82623"/>
                </a:lnTo>
                <a:lnTo>
                  <a:pt x="27895" y="85801"/>
                </a:lnTo>
                <a:lnTo>
                  <a:pt x="28122" y="88633"/>
                </a:lnTo>
                <a:lnTo>
                  <a:pt x="28273" y="91235"/>
                </a:lnTo>
                <a:lnTo>
                  <a:pt x="29167" y="93684"/>
                </a:lnTo>
                <a:lnTo>
                  <a:pt x="30557" y="96032"/>
                </a:lnTo>
                <a:lnTo>
                  <a:pt x="32278" y="98311"/>
                </a:lnTo>
                <a:lnTo>
                  <a:pt x="33425" y="100545"/>
                </a:lnTo>
                <a:lnTo>
                  <a:pt x="34190" y="102749"/>
                </a:lnTo>
                <a:lnTo>
                  <a:pt x="34698" y="104932"/>
                </a:lnTo>
                <a:lnTo>
                  <a:pt x="35833" y="107102"/>
                </a:lnTo>
                <a:lnTo>
                  <a:pt x="37382" y="109264"/>
                </a:lnTo>
                <a:lnTo>
                  <a:pt x="39208" y="111419"/>
                </a:lnTo>
                <a:lnTo>
                  <a:pt x="40426" y="113570"/>
                </a:lnTo>
                <a:lnTo>
                  <a:pt x="41238" y="115718"/>
                </a:lnTo>
                <a:lnTo>
                  <a:pt x="41780" y="117865"/>
                </a:lnTo>
                <a:lnTo>
                  <a:pt x="42140" y="120010"/>
                </a:lnTo>
                <a:lnTo>
                  <a:pt x="42381" y="122155"/>
                </a:lnTo>
                <a:lnTo>
                  <a:pt x="42820" y="128023"/>
                </a:lnTo>
                <a:lnTo>
                  <a:pt x="42862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3" name="SMARTInkAnnotation510"/>
          <p:cNvSpPr/>
          <p:nvPr/>
        </p:nvSpPr>
        <p:spPr>
          <a:xfrm>
            <a:off x="8272462" y="3227546"/>
            <a:ext cx="114182" cy="225029"/>
          </a:xfrm>
          <a:custGeom>
            <a:avLst/>
            <a:gdLst/>
            <a:ahLst/>
            <a:cxnLst/>
            <a:rect l="0" t="0" r="0" b="0"/>
            <a:pathLst>
              <a:path w="114182" h="225029">
                <a:moveTo>
                  <a:pt x="0" y="0"/>
                </a:moveTo>
                <a:lnTo>
                  <a:pt x="17000" y="0"/>
                </a:lnTo>
                <a:lnTo>
                  <a:pt x="19271" y="714"/>
                </a:lnTo>
                <a:lnTo>
                  <a:pt x="21579" y="1905"/>
                </a:lnTo>
                <a:lnTo>
                  <a:pt x="23910" y="3413"/>
                </a:lnTo>
                <a:lnTo>
                  <a:pt x="27053" y="4418"/>
                </a:lnTo>
                <a:lnTo>
                  <a:pt x="30735" y="5089"/>
                </a:lnTo>
                <a:lnTo>
                  <a:pt x="34778" y="5536"/>
                </a:lnTo>
                <a:lnTo>
                  <a:pt x="38267" y="6548"/>
                </a:lnTo>
                <a:lnTo>
                  <a:pt x="41386" y="7937"/>
                </a:lnTo>
                <a:lnTo>
                  <a:pt x="44260" y="9578"/>
                </a:lnTo>
                <a:lnTo>
                  <a:pt x="46969" y="11386"/>
                </a:lnTo>
                <a:lnTo>
                  <a:pt x="49569" y="13305"/>
                </a:lnTo>
                <a:lnTo>
                  <a:pt x="52097" y="15300"/>
                </a:lnTo>
                <a:lnTo>
                  <a:pt x="55368" y="17344"/>
                </a:lnTo>
                <a:lnTo>
                  <a:pt x="59137" y="19420"/>
                </a:lnTo>
                <a:lnTo>
                  <a:pt x="63237" y="21520"/>
                </a:lnTo>
                <a:lnTo>
                  <a:pt x="66765" y="23633"/>
                </a:lnTo>
                <a:lnTo>
                  <a:pt x="69909" y="25757"/>
                </a:lnTo>
                <a:lnTo>
                  <a:pt x="72800" y="27887"/>
                </a:lnTo>
                <a:lnTo>
                  <a:pt x="75521" y="30021"/>
                </a:lnTo>
                <a:lnTo>
                  <a:pt x="78129" y="32159"/>
                </a:lnTo>
                <a:lnTo>
                  <a:pt x="80662" y="34298"/>
                </a:lnTo>
                <a:lnTo>
                  <a:pt x="91809" y="44135"/>
                </a:lnTo>
                <a:lnTo>
                  <a:pt x="94544" y="47283"/>
                </a:lnTo>
                <a:lnTo>
                  <a:pt x="97582" y="52685"/>
                </a:lnTo>
                <a:lnTo>
                  <a:pt x="101050" y="59373"/>
                </a:lnTo>
                <a:lnTo>
                  <a:pt x="109741" y="75307"/>
                </a:lnTo>
                <a:lnTo>
                  <a:pt x="111261" y="79494"/>
                </a:lnTo>
                <a:lnTo>
                  <a:pt x="112275" y="83714"/>
                </a:lnTo>
                <a:lnTo>
                  <a:pt x="112950" y="87956"/>
                </a:lnTo>
                <a:lnTo>
                  <a:pt x="113400" y="92213"/>
                </a:lnTo>
                <a:lnTo>
                  <a:pt x="113700" y="96480"/>
                </a:lnTo>
                <a:lnTo>
                  <a:pt x="114033" y="105030"/>
                </a:lnTo>
                <a:lnTo>
                  <a:pt x="114181" y="113593"/>
                </a:lnTo>
                <a:lnTo>
                  <a:pt x="113427" y="117877"/>
                </a:lnTo>
                <a:lnTo>
                  <a:pt x="112131" y="122161"/>
                </a:lnTo>
                <a:lnTo>
                  <a:pt x="110472" y="126447"/>
                </a:lnTo>
                <a:lnTo>
                  <a:pt x="109367" y="130732"/>
                </a:lnTo>
                <a:lnTo>
                  <a:pt x="108630" y="135018"/>
                </a:lnTo>
                <a:lnTo>
                  <a:pt x="108138" y="139304"/>
                </a:lnTo>
                <a:lnTo>
                  <a:pt x="106224" y="143590"/>
                </a:lnTo>
                <a:lnTo>
                  <a:pt x="103360" y="147876"/>
                </a:lnTo>
                <a:lnTo>
                  <a:pt x="99862" y="152162"/>
                </a:lnTo>
                <a:lnTo>
                  <a:pt x="96738" y="156448"/>
                </a:lnTo>
                <a:lnTo>
                  <a:pt x="93860" y="160734"/>
                </a:lnTo>
                <a:lnTo>
                  <a:pt x="91148" y="165020"/>
                </a:lnTo>
                <a:lnTo>
                  <a:pt x="86020" y="173593"/>
                </a:lnTo>
                <a:lnTo>
                  <a:pt x="83539" y="177879"/>
                </a:lnTo>
                <a:lnTo>
                  <a:pt x="81093" y="181451"/>
                </a:lnTo>
                <a:lnTo>
                  <a:pt x="78668" y="184547"/>
                </a:lnTo>
                <a:lnTo>
                  <a:pt x="76258" y="187325"/>
                </a:lnTo>
                <a:lnTo>
                  <a:pt x="73858" y="189891"/>
                </a:lnTo>
                <a:lnTo>
                  <a:pt x="71464" y="192317"/>
                </a:lnTo>
                <a:lnTo>
                  <a:pt x="69073" y="194648"/>
                </a:lnTo>
                <a:lnTo>
                  <a:pt x="66687" y="197631"/>
                </a:lnTo>
                <a:lnTo>
                  <a:pt x="64302" y="201048"/>
                </a:lnTo>
                <a:lnTo>
                  <a:pt x="61917" y="204755"/>
                </a:lnTo>
                <a:lnTo>
                  <a:pt x="59534" y="207227"/>
                </a:lnTo>
                <a:lnTo>
                  <a:pt x="57153" y="208874"/>
                </a:lnTo>
                <a:lnTo>
                  <a:pt x="54770" y="209972"/>
                </a:lnTo>
                <a:lnTo>
                  <a:pt x="52389" y="211419"/>
                </a:lnTo>
                <a:lnTo>
                  <a:pt x="50007" y="213098"/>
                </a:lnTo>
                <a:lnTo>
                  <a:pt x="47626" y="214931"/>
                </a:lnTo>
                <a:lnTo>
                  <a:pt x="46038" y="216868"/>
                </a:lnTo>
                <a:lnTo>
                  <a:pt x="44273" y="220925"/>
                </a:lnTo>
                <a:lnTo>
                  <a:pt x="43010" y="222293"/>
                </a:lnTo>
                <a:lnTo>
                  <a:pt x="41373" y="223204"/>
                </a:lnTo>
                <a:lnTo>
                  <a:pt x="36836" y="224668"/>
                </a:lnTo>
                <a:lnTo>
                  <a:pt x="34098" y="224868"/>
                </a:lnTo>
                <a:lnTo>
                  <a:pt x="30211" y="224980"/>
                </a:lnTo>
                <a:lnTo>
                  <a:pt x="21431" y="2250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4" name="SMARTInkAnnotation511"/>
          <p:cNvSpPr/>
          <p:nvPr/>
        </p:nvSpPr>
        <p:spPr>
          <a:xfrm>
            <a:off x="6772275" y="3921918"/>
            <a:ext cx="164307" cy="12860"/>
          </a:xfrm>
          <a:custGeom>
            <a:avLst/>
            <a:gdLst/>
            <a:ahLst/>
            <a:cxnLst/>
            <a:rect l="0" t="0" r="0" b="0"/>
            <a:pathLst>
              <a:path w="164307" h="12860">
                <a:moveTo>
                  <a:pt x="0" y="12859"/>
                </a:moveTo>
                <a:lnTo>
                  <a:pt x="75230" y="4022"/>
                </a:lnTo>
                <a:lnTo>
                  <a:pt x="89047" y="2681"/>
                </a:lnTo>
                <a:lnTo>
                  <a:pt x="107839" y="1192"/>
                </a:lnTo>
                <a:lnTo>
                  <a:pt x="118836" y="530"/>
                </a:lnTo>
                <a:lnTo>
                  <a:pt x="128486" y="236"/>
                </a:lnTo>
                <a:lnTo>
                  <a:pt x="151593" y="31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5" name="SMARTInkAnnotation512"/>
          <p:cNvSpPr/>
          <p:nvPr/>
        </p:nvSpPr>
        <p:spPr>
          <a:xfrm>
            <a:off x="6793706" y="3973353"/>
            <a:ext cx="157163" cy="51436"/>
          </a:xfrm>
          <a:custGeom>
            <a:avLst/>
            <a:gdLst/>
            <a:ahLst/>
            <a:cxnLst/>
            <a:rect l="0" t="0" r="0" b="0"/>
            <a:pathLst>
              <a:path w="157163" h="51436">
                <a:moveTo>
                  <a:pt x="0" y="51435"/>
                </a:moveTo>
                <a:lnTo>
                  <a:pt x="3793" y="48022"/>
                </a:lnTo>
                <a:lnTo>
                  <a:pt x="5703" y="47017"/>
                </a:lnTo>
                <a:lnTo>
                  <a:pt x="9943" y="45900"/>
                </a:lnTo>
                <a:lnTo>
                  <a:pt x="12184" y="44887"/>
                </a:lnTo>
                <a:lnTo>
                  <a:pt x="14473" y="43498"/>
                </a:lnTo>
                <a:lnTo>
                  <a:pt x="16793" y="41858"/>
                </a:lnTo>
                <a:lnTo>
                  <a:pt x="19926" y="40764"/>
                </a:lnTo>
                <a:lnTo>
                  <a:pt x="23603" y="40035"/>
                </a:lnTo>
                <a:lnTo>
                  <a:pt x="27641" y="39549"/>
                </a:lnTo>
                <a:lnTo>
                  <a:pt x="31921" y="38510"/>
                </a:lnTo>
                <a:lnTo>
                  <a:pt x="36362" y="37104"/>
                </a:lnTo>
                <a:lnTo>
                  <a:pt x="40910" y="35452"/>
                </a:lnTo>
                <a:lnTo>
                  <a:pt x="45530" y="33636"/>
                </a:lnTo>
                <a:lnTo>
                  <a:pt x="54896" y="29713"/>
                </a:lnTo>
                <a:lnTo>
                  <a:pt x="59616" y="28382"/>
                </a:lnTo>
                <a:lnTo>
                  <a:pt x="64350" y="27493"/>
                </a:lnTo>
                <a:lnTo>
                  <a:pt x="69094" y="26902"/>
                </a:lnTo>
                <a:lnTo>
                  <a:pt x="76225" y="25078"/>
                </a:lnTo>
                <a:lnTo>
                  <a:pt x="84948" y="22434"/>
                </a:lnTo>
                <a:lnTo>
                  <a:pt x="111953" y="13791"/>
                </a:lnTo>
                <a:lnTo>
                  <a:pt x="119879" y="11337"/>
                </a:lnTo>
                <a:lnTo>
                  <a:pt x="125957" y="8987"/>
                </a:lnTo>
                <a:lnTo>
                  <a:pt x="130803" y="6706"/>
                </a:lnTo>
                <a:lnTo>
                  <a:pt x="134827" y="4471"/>
                </a:lnTo>
                <a:lnTo>
                  <a:pt x="139097" y="2981"/>
                </a:lnTo>
                <a:lnTo>
                  <a:pt x="143531" y="1987"/>
                </a:lnTo>
                <a:lnTo>
                  <a:pt x="15716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6" name="SMARTInkAnnotation513"/>
          <p:cNvSpPr/>
          <p:nvPr/>
        </p:nvSpPr>
        <p:spPr>
          <a:xfrm>
            <a:off x="7150893" y="3825478"/>
            <a:ext cx="214314" cy="186452"/>
          </a:xfrm>
          <a:custGeom>
            <a:avLst/>
            <a:gdLst/>
            <a:ahLst/>
            <a:cxnLst/>
            <a:rect l="0" t="0" r="0" b="0"/>
            <a:pathLst>
              <a:path w="214314" h="186452">
                <a:moveTo>
                  <a:pt x="0" y="0"/>
                </a:moveTo>
                <a:lnTo>
                  <a:pt x="10643" y="9577"/>
                </a:lnTo>
                <a:lnTo>
                  <a:pt x="11858" y="11386"/>
                </a:lnTo>
                <a:lnTo>
                  <a:pt x="13207" y="15299"/>
                </a:lnTo>
                <a:lnTo>
                  <a:pt x="15924" y="19421"/>
                </a:lnTo>
                <a:lnTo>
                  <a:pt x="17760" y="21519"/>
                </a:lnTo>
                <a:lnTo>
                  <a:pt x="19777" y="22918"/>
                </a:lnTo>
                <a:lnTo>
                  <a:pt x="21917" y="23852"/>
                </a:lnTo>
                <a:lnTo>
                  <a:pt x="24136" y="24473"/>
                </a:lnTo>
                <a:lnTo>
                  <a:pt x="25616" y="25602"/>
                </a:lnTo>
                <a:lnTo>
                  <a:pt x="26602" y="27070"/>
                </a:lnTo>
                <a:lnTo>
                  <a:pt x="27260" y="28762"/>
                </a:lnTo>
                <a:lnTo>
                  <a:pt x="30108" y="32547"/>
                </a:lnTo>
                <a:lnTo>
                  <a:pt x="34019" y="37325"/>
                </a:lnTo>
                <a:lnTo>
                  <a:pt x="36173" y="40599"/>
                </a:lnTo>
                <a:lnTo>
                  <a:pt x="38403" y="44211"/>
                </a:lnTo>
                <a:lnTo>
                  <a:pt x="40684" y="47334"/>
                </a:lnTo>
                <a:lnTo>
                  <a:pt x="45334" y="52708"/>
                </a:lnTo>
                <a:lnTo>
                  <a:pt x="50047" y="57478"/>
                </a:lnTo>
                <a:lnTo>
                  <a:pt x="55581" y="62693"/>
                </a:lnTo>
                <a:lnTo>
                  <a:pt x="72828" y="78379"/>
                </a:lnTo>
                <a:lnTo>
                  <a:pt x="76334" y="80828"/>
                </a:lnTo>
                <a:lnTo>
                  <a:pt x="80258" y="83174"/>
                </a:lnTo>
                <a:lnTo>
                  <a:pt x="84462" y="85453"/>
                </a:lnTo>
                <a:lnTo>
                  <a:pt x="88058" y="88401"/>
                </a:lnTo>
                <a:lnTo>
                  <a:pt x="91249" y="91795"/>
                </a:lnTo>
                <a:lnTo>
                  <a:pt x="94170" y="95487"/>
                </a:lnTo>
                <a:lnTo>
                  <a:pt x="96911" y="98662"/>
                </a:lnTo>
                <a:lnTo>
                  <a:pt x="102074" y="104096"/>
                </a:lnTo>
                <a:lnTo>
                  <a:pt x="105356" y="107259"/>
                </a:lnTo>
                <a:lnTo>
                  <a:pt x="113235" y="114584"/>
                </a:lnTo>
                <a:lnTo>
                  <a:pt x="117559" y="117823"/>
                </a:lnTo>
                <a:lnTo>
                  <a:pt x="122029" y="120697"/>
                </a:lnTo>
                <a:lnTo>
                  <a:pt x="126596" y="123327"/>
                </a:lnTo>
                <a:lnTo>
                  <a:pt x="130436" y="126509"/>
                </a:lnTo>
                <a:lnTo>
                  <a:pt x="133788" y="130059"/>
                </a:lnTo>
                <a:lnTo>
                  <a:pt x="136817" y="133855"/>
                </a:lnTo>
                <a:lnTo>
                  <a:pt x="140424" y="137099"/>
                </a:lnTo>
                <a:lnTo>
                  <a:pt x="144416" y="139977"/>
                </a:lnTo>
                <a:lnTo>
                  <a:pt x="148666" y="142610"/>
                </a:lnTo>
                <a:lnTo>
                  <a:pt x="152292" y="145080"/>
                </a:lnTo>
                <a:lnTo>
                  <a:pt x="158437" y="149728"/>
                </a:lnTo>
                <a:lnTo>
                  <a:pt x="163815" y="154175"/>
                </a:lnTo>
                <a:lnTo>
                  <a:pt x="169644" y="158534"/>
                </a:lnTo>
                <a:lnTo>
                  <a:pt x="173421" y="160696"/>
                </a:lnTo>
                <a:lnTo>
                  <a:pt x="177527" y="162851"/>
                </a:lnTo>
                <a:lnTo>
                  <a:pt x="180264" y="165003"/>
                </a:lnTo>
                <a:lnTo>
                  <a:pt x="182088" y="167152"/>
                </a:lnTo>
                <a:lnTo>
                  <a:pt x="183305" y="169299"/>
                </a:lnTo>
                <a:lnTo>
                  <a:pt x="184909" y="170730"/>
                </a:lnTo>
                <a:lnTo>
                  <a:pt x="186773" y="171684"/>
                </a:lnTo>
                <a:lnTo>
                  <a:pt x="188809" y="172321"/>
                </a:lnTo>
                <a:lnTo>
                  <a:pt x="193188" y="174933"/>
                </a:lnTo>
                <a:lnTo>
                  <a:pt x="195467" y="176629"/>
                </a:lnTo>
                <a:lnTo>
                  <a:pt x="197780" y="177760"/>
                </a:lnTo>
                <a:lnTo>
                  <a:pt x="204034" y="179352"/>
                </a:lnTo>
                <a:lnTo>
                  <a:pt x="206550" y="179890"/>
                </a:lnTo>
                <a:lnTo>
                  <a:pt x="214313" y="18645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7" name="SMARTInkAnnotation514"/>
          <p:cNvSpPr/>
          <p:nvPr/>
        </p:nvSpPr>
        <p:spPr>
          <a:xfrm>
            <a:off x="7122318" y="3793331"/>
            <a:ext cx="235745" cy="237888"/>
          </a:xfrm>
          <a:custGeom>
            <a:avLst/>
            <a:gdLst/>
            <a:ahLst/>
            <a:cxnLst/>
            <a:rect l="0" t="0" r="0" b="0"/>
            <a:pathLst>
              <a:path w="235745" h="237888">
                <a:moveTo>
                  <a:pt x="235744" y="0"/>
                </a:moveTo>
                <a:lnTo>
                  <a:pt x="229594" y="0"/>
                </a:lnTo>
                <a:lnTo>
                  <a:pt x="225102" y="3413"/>
                </a:lnTo>
                <a:lnTo>
                  <a:pt x="214952" y="12362"/>
                </a:lnTo>
                <a:lnTo>
                  <a:pt x="210770" y="15385"/>
                </a:lnTo>
                <a:lnTo>
                  <a:pt x="206395" y="18115"/>
                </a:lnTo>
                <a:lnTo>
                  <a:pt x="201890" y="20649"/>
                </a:lnTo>
                <a:lnTo>
                  <a:pt x="194768" y="25370"/>
                </a:lnTo>
                <a:lnTo>
                  <a:pt x="188164" y="30563"/>
                </a:lnTo>
                <a:lnTo>
                  <a:pt x="179937" y="37634"/>
                </a:lnTo>
                <a:lnTo>
                  <a:pt x="176314" y="42235"/>
                </a:lnTo>
                <a:lnTo>
                  <a:pt x="173106" y="47444"/>
                </a:lnTo>
                <a:lnTo>
                  <a:pt x="170172" y="53060"/>
                </a:lnTo>
                <a:lnTo>
                  <a:pt x="166630" y="58234"/>
                </a:lnTo>
                <a:lnTo>
                  <a:pt x="162680" y="63111"/>
                </a:lnTo>
                <a:lnTo>
                  <a:pt x="158460" y="67792"/>
                </a:lnTo>
                <a:lnTo>
                  <a:pt x="154058" y="73055"/>
                </a:lnTo>
                <a:lnTo>
                  <a:pt x="144935" y="84618"/>
                </a:lnTo>
                <a:lnTo>
                  <a:pt x="140279" y="89988"/>
                </a:lnTo>
                <a:lnTo>
                  <a:pt x="135589" y="94996"/>
                </a:lnTo>
                <a:lnTo>
                  <a:pt x="130874" y="99764"/>
                </a:lnTo>
                <a:lnTo>
                  <a:pt x="126143" y="105086"/>
                </a:lnTo>
                <a:lnTo>
                  <a:pt x="121402" y="110776"/>
                </a:lnTo>
                <a:lnTo>
                  <a:pt x="116654" y="116713"/>
                </a:lnTo>
                <a:lnTo>
                  <a:pt x="111900" y="122100"/>
                </a:lnTo>
                <a:lnTo>
                  <a:pt x="107144" y="127120"/>
                </a:lnTo>
                <a:lnTo>
                  <a:pt x="102385" y="131896"/>
                </a:lnTo>
                <a:lnTo>
                  <a:pt x="98420" y="137222"/>
                </a:lnTo>
                <a:lnTo>
                  <a:pt x="94982" y="142917"/>
                </a:lnTo>
                <a:lnTo>
                  <a:pt x="86352" y="159265"/>
                </a:lnTo>
                <a:lnTo>
                  <a:pt x="83761" y="164041"/>
                </a:lnTo>
                <a:lnTo>
                  <a:pt x="80447" y="168653"/>
                </a:lnTo>
                <a:lnTo>
                  <a:pt x="76651" y="173158"/>
                </a:lnTo>
                <a:lnTo>
                  <a:pt x="72531" y="177589"/>
                </a:lnTo>
                <a:lnTo>
                  <a:pt x="65839" y="184418"/>
                </a:lnTo>
                <a:lnTo>
                  <a:pt x="60218" y="190549"/>
                </a:lnTo>
                <a:lnTo>
                  <a:pt x="57608" y="194184"/>
                </a:lnTo>
                <a:lnTo>
                  <a:pt x="55074" y="198036"/>
                </a:lnTo>
                <a:lnTo>
                  <a:pt x="48026" y="204221"/>
                </a:lnTo>
                <a:lnTo>
                  <a:pt x="43924" y="206870"/>
                </a:lnTo>
                <a:lnTo>
                  <a:pt x="37249" y="211719"/>
                </a:lnTo>
                <a:lnTo>
                  <a:pt x="34358" y="214013"/>
                </a:lnTo>
                <a:lnTo>
                  <a:pt x="32431" y="216256"/>
                </a:lnTo>
                <a:lnTo>
                  <a:pt x="30288" y="220653"/>
                </a:lnTo>
                <a:lnTo>
                  <a:pt x="28924" y="222111"/>
                </a:lnTo>
                <a:lnTo>
                  <a:pt x="27220" y="223084"/>
                </a:lnTo>
                <a:lnTo>
                  <a:pt x="0" y="2378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8" name="SMARTInkAnnotation515"/>
          <p:cNvSpPr/>
          <p:nvPr/>
        </p:nvSpPr>
        <p:spPr>
          <a:xfrm>
            <a:off x="5736431" y="2726059"/>
            <a:ext cx="3036086" cy="533635"/>
          </a:xfrm>
          <a:custGeom>
            <a:avLst/>
            <a:gdLst/>
            <a:ahLst/>
            <a:cxnLst/>
            <a:rect l="0" t="0" r="0" b="0"/>
            <a:pathLst>
              <a:path w="3036086" h="533635">
                <a:moveTo>
                  <a:pt x="2957512" y="77148"/>
                </a:moveTo>
                <a:lnTo>
                  <a:pt x="2920171" y="77148"/>
                </a:lnTo>
                <a:lnTo>
                  <a:pt x="2917536" y="77862"/>
                </a:lnTo>
                <a:lnTo>
                  <a:pt x="2912493" y="80561"/>
                </a:lnTo>
                <a:lnTo>
                  <a:pt x="2905488" y="82237"/>
                </a:lnTo>
                <a:lnTo>
                  <a:pt x="2811502" y="83577"/>
                </a:lnTo>
                <a:lnTo>
                  <a:pt x="2735369" y="82863"/>
                </a:lnTo>
                <a:lnTo>
                  <a:pt x="2697249" y="77744"/>
                </a:lnTo>
                <a:lnTo>
                  <a:pt x="2650791" y="76486"/>
                </a:lnTo>
                <a:lnTo>
                  <a:pt x="2602600" y="71319"/>
                </a:lnTo>
                <a:lnTo>
                  <a:pt x="2579567" y="70182"/>
                </a:lnTo>
                <a:lnTo>
                  <a:pt x="2535296" y="64901"/>
                </a:lnTo>
                <a:lnTo>
                  <a:pt x="2448763" y="64300"/>
                </a:lnTo>
                <a:lnTo>
                  <a:pt x="2393020" y="62385"/>
                </a:lnTo>
                <a:lnTo>
                  <a:pt x="2345512" y="58456"/>
                </a:lnTo>
                <a:lnTo>
                  <a:pt x="2259805" y="57875"/>
                </a:lnTo>
                <a:lnTo>
                  <a:pt x="1905301" y="57860"/>
                </a:lnTo>
                <a:lnTo>
                  <a:pt x="1813132" y="64024"/>
                </a:lnTo>
                <a:lnTo>
                  <a:pt x="1469874" y="64289"/>
                </a:lnTo>
                <a:lnTo>
                  <a:pt x="1383684" y="69408"/>
                </a:lnTo>
                <a:lnTo>
                  <a:pt x="1294414" y="64531"/>
                </a:lnTo>
                <a:lnTo>
                  <a:pt x="1156310" y="64291"/>
                </a:lnTo>
                <a:lnTo>
                  <a:pt x="1069941" y="58257"/>
                </a:lnTo>
                <a:lnTo>
                  <a:pt x="1037480" y="56073"/>
                </a:lnTo>
                <a:lnTo>
                  <a:pt x="982731" y="52042"/>
                </a:lnTo>
                <a:lnTo>
                  <a:pt x="937804" y="49646"/>
                </a:lnTo>
                <a:lnTo>
                  <a:pt x="843454" y="40033"/>
                </a:lnTo>
                <a:lnTo>
                  <a:pt x="751596" y="30673"/>
                </a:lnTo>
                <a:lnTo>
                  <a:pt x="664408" y="20753"/>
                </a:lnTo>
                <a:lnTo>
                  <a:pt x="578644" y="11385"/>
                </a:lnTo>
                <a:lnTo>
                  <a:pt x="540544" y="7404"/>
                </a:lnTo>
                <a:lnTo>
                  <a:pt x="448436" y="404"/>
                </a:lnTo>
                <a:lnTo>
                  <a:pt x="356654" y="0"/>
                </a:lnTo>
                <a:lnTo>
                  <a:pt x="307866" y="710"/>
                </a:lnTo>
                <a:lnTo>
                  <a:pt x="250058" y="9573"/>
                </a:lnTo>
                <a:lnTo>
                  <a:pt x="237872" y="15206"/>
                </a:lnTo>
                <a:lnTo>
                  <a:pt x="226371" y="21758"/>
                </a:lnTo>
                <a:lnTo>
                  <a:pt x="185542" y="36984"/>
                </a:lnTo>
                <a:lnTo>
                  <a:pt x="153785" y="52659"/>
                </a:lnTo>
                <a:lnTo>
                  <a:pt x="128714" y="67098"/>
                </a:lnTo>
                <a:lnTo>
                  <a:pt x="117796" y="75301"/>
                </a:lnTo>
                <a:lnTo>
                  <a:pt x="64800" y="122083"/>
                </a:lnTo>
                <a:lnTo>
                  <a:pt x="49550" y="136394"/>
                </a:lnTo>
                <a:lnTo>
                  <a:pt x="38590" y="147363"/>
                </a:lnTo>
                <a:lnTo>
                  <a:pt x="25088" y="163362"/>
                </a:lnTo>
                <a:lnTo>
                  <a:pt x="19088" y="175235"/>
                </a:lnTo>
                <a:lnTo>
                  <a:pt x="11917" y="189951"/>
                </a:lnTo>
                <a:lnTo>
                  <a:pt x="4765" y="203361"/>
                </a:lnTo>
                <a:lnTo>
                  <a:pt x="2118" y="212062"/>
                </a:lnTo>
                <a:lnTo>
                  <a:pt x="627" y="224993"/>
                </a:lnTo>
                <a:lnTo>
                  <a:pt x="124" y="238750"/>
                </a:lnTo>
                <a:lnTo>
                  <a:pt x="0" y="300378"/>
                </a:lnTo>
                <a:lnTo>
                  <a:pt x="2116" y="308759"/>
                </a:lnTo>
                <a:lnTo>
                  <a:pt x="5703" y="316532"/>
                </a:lnTo>
                <a:lnTo>
                  <a:pt x="9943" y="322368"/>
                </a:lnTo>
                <a:lnTo>
                  <a:pt x="12357" y="329248"/>
                </a:lnTo>
                <a:lnTo>
                  <a:pt x="14223" y="337068"/>
                </a:lnTo>
                <a:lnTo>
                  <a:pt x="21889" y="353730"/>
                </a:lnTo>
                <a:lnTo>
                  <a:pt x="28710" y="366505"/>
                </a:lnTo>
                <a:lnTo>
                  <a:pt x="59532" y="422192"/>
                </a:lnTo>
                <a:lnTo>
                  <a:pt x="66675" y="431637"/>
                </a:lnTo>
                <a:lnTo>
                  <a:pt x="78581" y="445360"/>
                </a:lnTo>
                <a:lnTo>
                  <a:pt x="85725" y="455091"/>
                </a:lnTo>
                <a:lnTo>
                  <a:pt x="88106" y="457698"/>
                </a:lnTo>
                <a:lnTo>
                  <a:pt x="94985" y="462499"/>
                </a:lnTo>
                <a:lnTo>
                  <a:pt x="120180" y="477888"/>
                </a:lnTo>
                <a:lnTo>
                  <a:pt x="129888" y="484335"/>
                </a:lnTo>
                <a:lnTo>
                  <a:pt x="133423" y="485766"/>
                </a:lnTo>
                <a:lnTo>
                  <a:pt x="155104" y="491664"/>
                </a:lnTo>
                <a:lnTo>
                  <a:pt x="173895" y="498806"/>
                </a:lnTo>
                <a:lnTo>
                  <a:pt x="192894" y="502862"/>
                </a:lnTo>
                <a:lnTo>
                  <a:pt x="197652" y="504547"/>
                </a:lnTo>
                <a:lnTo>
                  <a:pt x="215726" y="506918"/>
                </a:lnTo>
                <a:lnTo>
                  <a:pt x="238257" y="508434"/>
                </a:lnTo>
                <a:lnTo>
                  <a:pt x="268001" y="513426"/>
                </a:lnTo>
                <a:lnTo>
                  <a:pt x="357641" y="514343"/>
                </a:lnTo>
                <a:lnTo>
                  <a:pt x="682983" y="514346"/>
                </a:lnTo>
                <a:lnTo>
                  <a:pt x="777563" y="508181"/>
                </a:lnTo>
                <a:lnTo>
                  <a:pt x="866684" y="507923"/>
                </a:lnTo>
                <a:lnTo>
                  <a:pt x="966933" y="514884"/>
                </a:lnTo>
                <a:lnTo>
                  <a:pt x="1061317" y="525012"/>
                </a:lnTo>
                <a:lnTo>
                  <a:pt x="1154225" y="532981"/>
                </a:lnTo>
                <a:lnTo>
                  <a:pt x="1247095" y="533617"/>
                </a:lnTo>
                <a:lnTo>
                  <a:pt x="1384914" y="533634"/>
                </a:lnTo>
                <a:lnTo>
                  <a:pt x="1472109" y="527602"/>
                </a:lnTo>
                <a:lnTo>
                  <a:pt x="1505361" y="525417"/>
                </a:lnTo>
                <a:lnTo>
                  <a:pt x="1590729" y="516538"/>
                </a:lnTo>
                <a:lnTo>
                  <a:pt x="1677487" y="505482"/>
                </a:lnTo>
                <a:lnTo>
                  <a:pt x="1766038" y="494649"/>
                </a:lnTo>
                <a:lnTo>
                  <a:pt x="1854906" y="484444"/>
                </a:lnTo>
                <a:lnTo>
                  <a:pt x="1941801" y="476751"/>
                </a:lnTo>
                <a:lnTo>
                  <a:pt x="2027192" y="467871"/>
                </a:lnTo>
                <a:lnTo>
                  <a:pt x="2112236" y="458686"/>
                </a:lnTo>
                <a:lnTo>
                  <a:pt x="2198981" y="451031"/>
                </a:lnTo>
                <a:lnTo>
                  <a:pt x="2561123" y="450052"/>
                </a:lnTo>
                <a:lnTo>
                  <a:pt x="2652547" y="456429"/>
                </a:lnTo>
                <a:lnTo>
                  <a:pt x="2744199" y="456481"/>
                </a:lnTo>
                <a:lnTo>
                  <a:pt x="2755815" y="454576"/>
                </a:lnTo>
                <a:lnTo>
                  <a:pt x="2767063" y="452063"/>
                </a:lnTo>
                <a:lnTo>
                  <a:pt x="2802004" y="449514"/>
                </a:lnTo>
                <a:lnTo>
                  <a:pt x="2821638" y="444998"/>
                </a:lnTo>
                <a:lnTo>
                  <a:pt x="2831242" y="443519"/>
                </a:lnTo>
                <a:lnTo>
                  <a:pt x="2864640" y="432537"/>
                </a:lnTo>
                <a:lnTo>
                  <a:pt x="2874167" y="430838"/>
                </a:lnTo>
                <a:lnTo>
                  <a:pt x="2897980" y="421919"/>
                </a:lnTo>
                <a:lnTo>
                  <a:pt x="2916238" y="409146"/>
                </a:lnTo>
                <a:lnTo>
                  <a:pt x="2934693" y="393319"/>
                </a:lnTo>
                <a:lnTo>
                  <a:pt x="2952152" y="381404"/>
                </a:lnTo>
                <a:lnTo>
                  <a:pt x="2966184" y="366033"/>
                </a:lnTo>
                <a:lnTo>
                  <a:pt x="2977279" y="353482"/>
                </a:lnTo>
                <a:lnTo>
                  <a:pt x="2988140" y="339854"/>
                </a:lnTo>
                <a:lnTo>
                  <a:pt x="2998721" y="325150"/>
                </a:lnTo>
                <a:lnTo>
                  <a:pt x="3006520" y="316911"/>
                </a:lnTo>
                <a:lnTo>
                  <a:pt x="3009233" y="312714"/>
                </a:lnTo>
                <a:lnTo>
                  <a:pt x="3015706" y="295711"/>
                </a:lnTo>
                <a:lnTo>
                  <a:pt x="3019095" y="287159"/>
                </a:lnTo>
                <a:lnTo>
                  <a:pt x="3021796" y="275025"/>
                </a:lnTo>
                <a:lnTo>
                  <a:pt x="3026477" y="265874"/>
                </a:lnTo>
                <a:lnTo>
                  <a:pt x="3028217" y="254431"/>
                </a:lnTo>
                <a:lnTo>
                  <a:pt x="3028624" y="246190"/>
                </a:lnTo>
                <a:lnTo>
                  <a:pt x="3029526" y="242706"/>
                </a:lnTo>
                <a:lnTo>
                  <a:pt x="3033794" y="233676"/>
                </a:lnTo>
                <a:lnTo>
                  <a:pt x="3035791" y="217449"/>
                </a:lnTo>
                <a:lnTo>
                  <a:pt x="3036032" y="202943"/>
                </a:lnTo>
                <a:lnTo>
                  <a:pt x="3036085" y="182076"/>
                </a:lnTo>
                <a:lnTo>
                  <a:pt x="3035295" y="178532"/>
                </a:lnTo>
                <a:lnTo>
                  <a:pt x="3031182" y="169418"/>
                </a:lnTo>
                <a:lnTo>
                  <a:pt x="3028816" y="158700"/>
                </a:lnTo>
                <a:lnTo>
                  <a:pt x="3021855" y="145682"/>
                </a:lnTo>
                <a:lnTo>
                  <a:pt x="3011508" y="122133"/>
                </a:lnTo>
                <a:lnTo>
                  <a:pt x="3003207" y="107857"/>
                </a:lnTo>
                <a:lnTo>
                  <a:pt x="2987663" y="91569"/>
                </a:lnTo>
                <a:lnTo>
                  <a:pt x="2986554" y="90470"/>
                </a:lnTo>
                <a:lnTo>
                  <a:pt x="2979978" y="90047"/>
                </a:lnTo>
                <a:lnTo>
                  <a:pt x="2971665" y="90019"/>
                </a:lnTo>
                <a:lnTo>
                  <a:pt x="2969329" y="90729"/>
                </a:lnTo>
                <a:lnTo>
                  <a:pt x="2967771" y="91917"/>
                </a:lnTo>
                <a:lnTo>
                  <a:pt x="2965247" y="95142"/>
                </a:lnTo>
                <a:lnTo>
                  <a:pt x="2957512" y="10286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9" name="SMARTInkAnnotation516"/>
          <p:cNvSpPr/>
          <p:nvPr/>
        </p:nvSpPr>
        <p:spPr>
          <a:xfrm>
            <a:off x="8693943" y="2391727"/>
            <a:ext cx="200018" cy="334329"/>
          </a:xfrm>
          <a:custGeom>
            <a:avLst/>
            <a:gdLst/>
            <a:ahLst/>
            <a:cxnLst/>
            <a:rect l="0" t="0" r="0" b="0"/>
            <a:pathLst>
              <a:path w="200018" h="334329">
                <a:moveTo>
                  <a:pt x="192882" y="6429"/>
                </a:moveTo>
                <a:lnTo>
                  <a:pt x="192882" y="265"/>
                </a:lnTo>
                <a:lnTo>
                  <a:pt x="199033" y="23"/>
                </a:lnTo>
                <a:lnTo>
                  <a:pt x="200017" y="0"/>
                </a:lnTo>
                <a:lnTo>
                  <a:pt x="190082" y="8949"/>
                </a:lnTo>
                <a:lnTo>
                  <a:pt x="188634" y="10967"/>
                </a:lnTo>
                <a:lnTo>
                  <a:pt x="185803" y="17219"/>
                </a:lnTo>
                <a:lnTo>
                  <a:pt x="180288" y="23597"/>
                </a:lnTo>
                <a:lnTo>
                  <a:pt x="175908" y="27871"/>
                </a:lnTo>
                <a:lnTo>
                  <a:pt x="174422" y="30725"/>
                </a:lnTo>
                <a:lnTo>
                  <a:pt x="172771" y="37706"/>
                </a:lnTo>
                <a:lnTo>
                  <a:pt x="169921" y="45571"/>
                </a:lnTo>
                <a:lnTo>
                  <a:pt x="166008" y="53115"/>
                </a:lnTo>
                <a:lnTo>
                  <a:pt x="159342" y="62093"/>
                </a:lnTo>
                <a:lnTo>
                  <a:pt x="154692" y="69507"/>
                </a:lnTo>
                <a:lnTo>
                  <a:pt x="151547" y="74199"/>
                </a:lnTo>
                <a:lnTo>
                  <a:pt x="143819" y="85127"/>
                </a:lnTo>
                <a:lnTo>
                  <a:pt x="140329" y="90327"/>
                </a:lnTo>
                <a:lnTo>
                  <a:pt x="134335" y="99915"/>
                </a:lnTo>
                <a:lnTo>
                  <a:pt x="130833" y="104472"/>
                </a:lnTo>
                <a:lnTo>
                  <a:pt x="126910" y="108938"/>
                </a:lnTo>
                <a:lnTo>
                  <a:pt x="122706" y="113345"/>
                </a:lnTo>
                <a:lnTo>
                  <a:pt x="119110" y="118426"/>
                </a:lnTo>
                <a:lnTo>
                  <a:pt x="115920" y="123956"/>
                </a:lnTo>
                <a:lnTo>
                  <a:pt x="112998" y="129786"/>
                </a:lnTo>
                <a:lnTo>
                  <a:pt x="109464" y="135816"/>
                </a:lnTo>
                <a:lnTo>
                  <a:pt x="105519" y="141979"/>
                </a:lnTo>
                <a:lnTo>
                  <a:pt x="101303" y="148231"/>
                </a:lnTo>
                <a:lnTo>
                  <a:pt x="97697" y="153828"/>
                </a:lnTo>
                <a:lnTo>
                  <a:pt x="91576" y="163856"/>
                </a:lnTo>
                <a:lnTo>
                  <a:pt x="88038" y="169245"/>
                </a:lnTo>
                <a:lnTo>
                  <a:pt x="76268" y="186354"/>
                </a:lnTo>
                <a:lnTo>
                  <a:pt x="70145" y="196172"/>
                </a:lnTo>
                <a:lnTo>
                  <a:pt x="67401" y="201504"/>
                </a:lnTo>
                <a:lnTo>
                  <a:pt x="64778" y="207202"/>
                </a:lnTo>
                <a:lnTo>
                  <a:pt x="62235" y="213144"/>
                </a:lnTo>
                <a:lnTo>
                  <a:pt x="57293" y="223557"/>
                </a:lnTo>
                <a:lnTo>
                  <a:pt x="52452" y="232947"/>
                </a:lnTo>
                <a:lnTo>
                  <a:pt x="47653" y="241882"/>
                </a:lnTo>
                <a:lnTo>
                  <a:pt x="44469" y="246266"/>
                </a:lnTo>
                <a:lnTo>
                  <a:pt x="40758" y="250617"/>
                </a:lnTo>
                <a:lnTo>
                  <a:pt x="36697" y="254946"/>
                </a:lnTo>
                <a:lnTo>
                  <a:pt x="33197" y="259261"/>
                </a:lnTo>
                <a:lnTo>
                  <a:pt x="27189" y="267865"/>
                </a:lnTo>
                <a:lnTo>
                  <a:pt x="23990" y="276452"/>
                </a:lnTo>
                <a:lnTo>
                  <a:pt x="23138" y="280742"/>
                </a:lnTo>
                <a:lnTo>
                  <a:pt x="20073" y="287414"/>
                </a:lnTo>
                <a:lnTo>
                  <a:pt x="13886" y="297091"/>
                </a:lnTo>
                <a:lnTo>
                  <a:pt x="10141" y="304205"/>
                </a:lnTo>
                <a:lnTo>
                  <a:pt x="7239" y="312226"/>
                </a:lnTo>
                <a:lnTo>
                  <a:pt x="3747" y="316885"/>
                </a:lnTo>
                <a:lnTo>
                  <a:pt x="3291" y="319127"/>
                </a:lnTo>
                <a:lnTo>
                  <a:pt x="3782" y="321336"/>
                </a:lnTo>
                <a:lnTo>
                  <a:pt x="6480" y="326602"/>
                </a:lnTo>
                <a:lnTo>
                  <a:pt x="5907" y="327034"/>
                </a:lnTo>
                <a:lnTo>
                  <a:pt x="3155" y="327514"/>
                </a:lnTo>
                <a:lnTo>
                  <a:pt x="2104" y="328356"/>
                </a:lnTo>
                <a:lnTo>
                  <a:pt x="1402" y="329633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0" name="SMARTInkAnnotation517"/>
          <p:cNvSpPr/>
          <p:nvPr/>
        </p:nvSpPr>
        <p:spPr>
          <a:xfrm>
            <a:off x="8615362" y="2623185"/>
            <a:ext cx="235728" cy="102846"/>
          </a:xfrm>
          <a:custGeom>
            <a:avLst/>
            <a:gdLst/>
            <a:ahLst/>
            <a:cxnLst/>
            <a:rect l="0" t="0" r="0" b="0"/>
            <a:pathLst>
              <a:path w="235728" h="102846">
                <a:moveTo>
                  <a:pt x="0" y="6429"/>
                </a:moveTo>
                <a:lnTo>
                  <a:pt x="3792" y="6429"/>
                </a:lnTo>
                <a:lnTo>
                  <a:pt x="4909" y="7143"/>
                </a:lnTo>
                <a:lnTo>
                  <a:pt x="5654" y="8334"/>
                </a:lnTo>
                <a:lnTo>
                  <a:pt x="6152" y="9842"/>
                </a:lnTo>
                <a:lnTo>
                  <a:pt x="6482" y="11562"/>
                </a:lnTo>
                <a:lnTo>
                  <a:pt x="6702" y="13423"/>
                </a:lnTo>
                <a:lnTo>
                  <a:pt x="6849" y="15378"/>
                </a:lnTo>
                <a:lnTo>
                  <a:pt x="6948" y="17396"/>
                </a:lnTo>
                <a:lnTo>
                  <a:pt x="7056" y="21542"/>
                </a:lnTo>
                <a:lnTo>
                  <a:pt x="7879" y="23648"/>
                </a:lnTo>
                <a:lnTo>
                  <a:pt x="9222" y="25767"/>
                </a:lnTo>
                <a:lnTo>
                  <a:pt x="10910" y="27893"/>
                </a:lnTo>
                <a:lnTo>
                  <a:pt x="12830" y="29311"/>
                </a:lnTo>
                <a:lnTo>
                  <a:pt x="14904" y="30256"/>
                </a:lnTo>
                <a:lnTo>
                  <a:pt x="17079" y="30886"/>
                </a:lnTo>
                <a:lnTo>
                  <a:pt x="18530" y="32021"/>
                </a:lnTo>
                <a:lnTo>
                  <a:pt x="19497" y="33491"/>
                </a:lnTo>
                <a:lnTo>
                  <a:pt x="20142" y="35186"/>
                </a:lnTo>
                <a:lnTo>
                  <a:pt x="21366" y="37745"/>
                </a:lnTo>
                <a:lnTo>
                  <a:pt x="27468" y="49350"/>
                </a:lnTo>
                <a:lnTo>
                  <a:pt x="27837" y="51473"/>
                </a:lnTo>
                <a:lnTo>
                  <a:pt x="28083" y="54318"/>
                </a:lnTo>
                <a:lnTo>
                  <a:pt x="28247" y="57643"/>
                </a:lnTo>
                <a:lnTo>
                  <a:pt x="29150" y="60574"/>
                </a:lnTo>
                <a:lnTo>
                  <a:pt x="30545" y="63243"/>
                </a:lnTo>
                <a:lnTo>
                  <a:pt x="32271" y="65736"/>
                </a:lnTo>
                <a:lnTo>
                  <a:pt x="33420" y="68113"/>
                </a:lnTo>
                <a:lnTo>
                  <a:pt x="34186" y="70412"/>
                </a:lnTo>
                <a:lnTo>
                  <a:pt x="34698" y="72658"/>
                </a:lnTo>
                <a:lnTo>
                  <a:pt x="35831" y="74156"/>
                </a:lnTo>
                <a:lnTo>
                  <a:pt x="37382" y="75155"/>
                </a:lnTo>
                <a:lnTo>
                  <a:pt x="39208" y="75820"/>
                </a:lnTo>
                <a:lnTo>
                  <a:pt x="40427" y="76979"/>
                </a:lnTo>
                <a:lnTo>
                  <a:pt x="41239" y="78465"/>
                </a:lnTo>
                <a:lnTo>
                  <a:pt x="41780" y="80171"/>
                </a:lnTo>
                <a:lnTo>
                  <a:pt x="42140" y="82022"/>
                </a:lnTo>
                <a:lnTo>
                  <a:pt x="42381" y="83971"/>
                </a:lnTo>
                <a:lnTo>
                  <a:pt x="42542" y="85984"/>
                </a:lnTo>
                <a:lnTo>
                  <a:pt x="42649" y="88041"/>
                </a:lnTo>
                <a:lnTo>
                  <a:pt x="42767" y="92231"/>
                </a:lnTo>
                <a:lnTo>
                  <a:pt x="43593" y="93634"/>
                </a:lnTo>
                <a:lnTo>
                  <a:pt x="44937" y="94569"/>
                </a:lnTo>
                <a:lnTo>
                  <a:pt x="46627" y="95193"/>
                </a:lnTo>
                <a:lnTo>
                  <a:pt x="52798" y="96071"/>
                </a:lnTo>
                <a:lnTo>
                  <a:pt x="54248" y="96908"/>
                </a:lnTo>
                <a:lnTo>
                  <a:pt x="55216" y="98181"/>
                </a:lnTo>
                <a:lnTo>
                  <a:pt x="55860" y="99744"/>
                </a:lnTo>
                <a:lnTo>
                  <a:pt x="57084" y="100786"/>
                </a:lnTo>
                <a:lnTo>
                  <a:pt x="58693" y="101480"/>
                </a:lnTo>
                <a:lnTo>
                  <a:pt x="63188" y="102595"/>
                </a:lnTo>
                <a:lnTo>
                  <a:pt x="68036" y="102748"/>
                </a:lnTo>
                <a:lnTo>
                  <a:pt x="80290" y="102845"/>
                </a:lnTo>
                <a:lnTo>
                  <a:pt x="82896" y="102139"/>
                </a:lnTo>
                <a:lnTo>
                  <a:pt x="87908" y="99449"/>
                </a:lnTo>
                <a:lnTo>
                  <a:pt x="92780" y="97778"/>
                </a:lnTo>
                <a:lnTo>
                  <a:pt x="99986" y="96837"/>
                </a:lnTo>
                <a:lnTo>
                  <a:pt x="102377" y="96704"/>
                </a:lnTo>
                <a:lnTo>
                  <a:pt x="109265" y="94653"/>
                </a:lnTo>
                <a:lnTo>
                  <a:pt x="113325" y="93105"/>
                </a:lnTo>
                <a:lnTo>
                  <a:pt x="117619" y="92074"/>
                </a:lnTo>
                <a:lnTo>
                  <a:pt x="122069" y="91386"/>
                </a:lnTo>
                <a:lnTo>
                  <a:pt x="126623" y="90928"/>
                </a:lnTo>
                <a:lnTo>
                  <a:pt x="133800" y="88513"/>
                </a:lnTo>
                <a:lnTo>
                  <a:pt x="136825" y="86869"/>
                </a:lnTo>
                <a:lnTo>
                  <a:pt x="140429" y="85774"/>
                </a:lnTo>
                <a:lnTo>
                  <a:pt x="144419" y="85043"/>
                </a:lnTo>
                <a:lnTo>
                  <a:pt x="148667" y="84556"/>
                </a:lnTo>
                <a:lnTo>
                  <a:pt x="153086" y="83517"/>
                </a:lnTo>
                <a:lnTo>
                  <a:pt x="157620" y="82110"/>
                </a:lnTo>
                <a:lnTo>
                  <a:pt x="162230" y="80457"/>
                </a:lnTo>
                <a:lnTo>
                  <a:pt x="166891" y="79355"/>
                </a:lnTo>
                <a:lnTo>
                  <a:pt x="171586" y="78621"/>
                </a:lnTo>
                <a:lnTo>
                  <a:pt x="176303" y="78131"/>
                </a:lnTo>
                <a:lnTo>
                  <a:pt x="185003" y="76376"/>
                </a:lnTo>
                <a:lnTo>
                  <a:pt x="235440" y="64367"/>
                </a:lnTo>
                <a:lnTo>
                  <a:pt x="235727" y="64298"/>
                </a:lnTo>
                <a:lnTo>
                  <a:pt x="225799" y="64294"/>
                </a:lnTo>
                <a:lnTo>
                  <a:pt x="219154" y="62389"/>
                </a:lnTo>
                <a:lnTo>
                  <a:pt x="215159" y="60880"/>
                </a:lnTo>
                <a:lnTo>
                  <a:pt x="208604" y="59205"/>
                </a:lnTo>
                <a:lnTo>
                  <a:pt x="202249" y="58460"/>
                </a:lnTo>
                <a:lnTo>
                  <a:pt x="198334" y="58261"/>
                </a:lnTo>
                <a:lnTo>
                  <a:pt x="194135" y="58129"/>
                </a:lnTo>
                <a:lnTo>
                  <a:pt x="190542" y="57326"/>
                </a:lnTo>
                <a:lnTo>
                  <a:pt x="184434" y="54529"/>
                </a:lnTo>
                <a:lnTo>
                  <a:pt x="180899" y="53498"/>
                </a:lnTo>
                <a:lnTo>
                  <a:pt x="176956" y="52810"/>
                </a:lnTo>
                <a:lnTo>
                  <a:pt x="172740" y="52352"/>
                </a:lnTo>
                <a:lnTo>
                  <a:pt x="165938" y="49937"/>
                </a:lnTo>
                <a:lnTo>
                  <a:pt x="163013" y="48293"/>
                </a:lnTo>
                <a:lnTo>
                  <a:pt x="159475" y="47197"/>
                </a:lnTo>
                <a:lnTo>
                  <a:pt x="155530" y="46467"/>
                </a:lnTo>
                <a:lnTo>
                  <a:pt x="151312" y="45979"/>
                </a:lnTo>
                <a:lnTo>
                  <a:pt x="144507" y="43533"/>
                </a:lnTo>
                <a:lnTo>
                  <a:pt x="141582" y="41881"/>
                </a:lnTo>
                <a:lnTo>
                  <a:pt x="138838" y="40065"/>
                </a:lnTo>
                <a:lnTo>
                  <a:pt x="136215" y="38140"/>
                </a:lnTo>
                <a:lnTo>
                  <a:pt x="133672" y="36142"/>
                </a:lnTo>
                <a:lnTo>
                  <a:pt x="131183" y="34810"/>
                </a:lnTo>
                <a:lnTo>
                  <a:pt x="126302" y="33330"/>
                </a:lnTo>
                <a:lnTo>
                  <a:pt x="119370" y="30768"/>
                </a:lnTo>
                <a:lnTo>
                  <a:pt x="115298" y="29084"/>
                </a:lnTo>
                <a:lnTo>
                  <a:pt x="111791" y="27247"/>
                </a:lnTo>
                <a:lnTo>
                  <a:pt x="108659" y="25308"/>
                </a:lnTo>
                <a:lnTo>
                  <a:pt x="105777" y="23302"/>
                </a:lnTo>
                <a:lnTo>
                  <a:pt x="102267" y="21249"/>
                </a:lnTo>
                <a:lnTo>
                  <a:pt x="98341" y="19167"/>
                </a:lnTo>
                <a:lnTo>
                  <a:pt x="94136" y="17064"/>
                </a:lnTo>
                <a:lnTo>
                  <a:pt x="90539" y="14948"/>
                </a:lnTo>
                <a:lnTo>
                  <a:pt x="87347" y="12822"/>
                </a:lnTo>
                <a:lnTo>
                  <a:pt x="84425" y="10691"/>
                </a:lnTo>
                <a:lnTo>
                  <a:pt x="79062" y="8323"/>
                </a:lnTo>
                <a:lnTo>
                  <a:pt x="74033" y="7271"/>
                </a:lnTo>
                <a:lnTo>
                  <a:pt x="69152" y="6803"/>
                </a:lnTo>
                <a:lnTo>
                  <a:pt x="66739" y="5964"/>
                </a:lnTo>
                <a:lnTo>
                  <a:pt x="61940" y="3127"/>
                </a:lnTo>
                <a:lnTo>
                  <a:pt x="57163" y="1389"/>
                </a:lnTo>
                <a:lnTo>
                  <a:pt x="50154" y="183"/>
                </a:lnTo>
                <a:lnTo>
                  <a:pt x="42814" y="15"/>
                </a:lnTo>
                <a:lnTo>
                  <a:pt x="15608" y="0"/>
                </a:lnTo>
                <a:lnTo>
                  <a:pt x="15168" y="714"/>
                </a:lnTo>
                <a:lnTo>
                  <a:pt x="14875" y="1904"/>
                </a:lnTo>
                <a:lnTo>
                  <a:pt x="14288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1" name="SMARTInkAnnotation518"/>
          <p:cNvSpPr/>
          <p:nvPr/>
        </p:nvSpPr>
        <p:spPr>
          <a:xfrm>
            <a:off x="5514975" y="2443162"/>
            <a:ext cx="285751" cy="289323"/>
          </a:xfrm>
          <a:custGeom>
            <a:avLst/>
            <a:gdLst/>
            <a:ahLst/>
            <a:cxnLst/>
            <a:rect l="0" t="0" r="0" b="0"/>
            <a:pathLst>
              <a:path w="285751" h="289323">
                <a:moveTo>
                  <a:pt x="0" y="0"/>
                </a:moveTo>
                <a:lnTo>
                  <a:pt x="0" y="3413"/>
                </a:lnTo>
                <a:lnTo>
                  <a:pt x="794" y="4419"/>
                </a:lnTo>
                <a:lnTo>
                  <a:pt x="2116" y="5089"/>
                </a:lnTo>
                <a:lnTo>
                  <a:pt x="3792" y="5536"/>
                </a:lnTo>
                <a:lnTo>
                  <a:pt x="4909" y="6548"/>
                </a:lnTo>
                <a:lnTo>
                  <a:pt x="5653" y="7937"/>
                </a:lnTo>
                <a:lnTo>
                  <a:pt x="6150" y="9578"/>
                </a:lnTo>
                <a:lnTo>
                  <a:pt x="8819" y="13305"/>
                </a:lnTo>
                <a:lnTo>
                  <a:pt x="12651" y="18058"/>
                </a:lnTo>
                <a:lnTo>
                  <a:pt x="16999" y="24933"/>
                </a:lnTo>
                <a:lnTo>
                  <a:pt x="26259" y="36569"/>
                </a:lnTo>
                <a:lnTo>
                  <a:pt x="30985" y="43875"/>
                </a:lnTo>
                <a:lnTo>
                  <a:pt x="35731" y="51885"/>
                </a:lnTo>
                <a:lnTo>
                  <a:pt x="38108" y="56021"/>
                </a:lnTo>
                <a:lnTo>
                  <a:pt x="44983" y="62522"/>
                </a:lnTo>
                <a:lnTo>
                  <a:pt x="49038" y="65256"/>
                </a:lnTo>
                <a:lnTo>
                  <a:pt x="55661" y="72103"/>
                </a:lnTo>
                <a:lnTo>
                  <a:pt x="61250" y="79909"/>
                </a:lnTo>
                <a:lnTo>
                  <a:pt x="66380" y="88141"/>
                </a:lnTo>
                <a:lnTo>
                  <a:pt x="73423" y="96562"/>
                </a:lnTo>
                <a:lnTo>
                  <a:pt x="77523" y="100808"/>
                </a:lnTo>
                <a:lnTo>
                  <a:pt x="81051" y="105781"/>
                </a:lnTo>
                <a:lnTo>
                  <a:pt x="84196" y="111240"/>
                </a:lnTo>
                <a:lnTo>
                  <a:pt x="89808" y="122306"/>
                </a:lnTo>
                <a:lnTo>
                  <a:pt x="94948" y="131987"/>
                </a:lnTo>
                <a:lnTo>
                  <a:pt x="98223" y="136569"/>
                </a:lnTo>
                <a:lnTo>
                  <a:pt x="106096" y="145470"/>
                </a:lnTo>
                <a:lnTo>
                  <a:pt x="112770" y="154188"/>
                </a:lnTo>
                <a:lnTo>
                  <a:pt x="119176" y="162826"/>
                </a:lnTo>
                <a:lnTo>
                  <a:pt x="127315" y="171427"/>
                </a:lnTo>
                <a:lnTo>
                  <a:pt x="136224" y="180012"/>
                </a:lnTo>
                <a:lnTo>
                  <a:pt x="154878" y="197165"/>
                </a:lnTo>
                <a:lnTo>
                  <a:pt x="159608" y="200738"/>
                </a:lnTo>
                <a:lnTo>
                  <a:pt x="164349" y="203834"/>
                </a:lnTo>
                <a:lnTo>
                  <a:pt x="169097" y="206613"/>
                </a:lnTo>
                <a:lnTo>
                  <a:pt x="173850" y="209893"/>
                </a:lnTo>
                <a:lnTo>
                  <a:pt x="178606" y="213510"/>
                </a:lnTo>
                <a:lnTo>
                  <a:pt x="183364" y="217349"/>
                </a:lnTo>
                <a:lnTo>
                  <a:pt x="192885" y="225425"/>
                </a:lnTo>
                <a:lnTo>
                  <a:pt x="197646" y="229579"/>
                </a:lnTo>
                <a:lnTo>
                  <a:pt x="202407" y="233063"/>
                </a:lnTo>
                <a:lnTo>
                  <a:pt x="207170" y="236100"/>
                </a:lnTo>
                <a:lnTo>
                  <a:pt x="211932" y="238839"/>
                </a:lnTo>
                <a:lnTo>
                  <a:pt x="220663" y="244951"/>
                </a:lnTo>
                <a:lnTo>
                  <a:pt x="245180" y="263172"/>
                </a:lnTo>
                <a:lnTo>
                  <a:pt x="254734" y="269746"/>
                </a:lnTo>
                <a:lnTo>
                  <a:pt x="261898" y="274128"/>
                </a:lnTo>
                <a:lnTo>
                  <a:pt x="267467" y="277049"/>
                </a:lnTo>
                <a:lnTo>
                  <a:pt x="275772" y="280296"/>
                </a:lnTo>
                <a:lnTo>
                  <a:pt x="283779" y="282380"/>
                </a:lnTo>
                <a:lnTo>
                  <a:pt x="284436" y="283265"/>
                </a:lnTo>
                <a:lnTo>
                  <a:pt x="285750" y="2893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2" name="SMARTInkAnnotation519"/>
          <p:cNvSpPr/>
          <p:nvPr/>
        </p:nvSpPr>
        <p:spPr>
          <a:xfrm>
            <a:off x="5607843" y="2648928"/>
            <a:ext cx="242862" cy="89986"/>
          </a:xfrm>
          <a:custGeom>
            <a:avLst/>
            <a:gdLst/>
            <a:ahLst/>
            <a:cxnLst/>
            <a:rect l="0" t="0" r="0" b="0"/>
            <a:pathLst>
              <a:path w="242862" h="89986">
                <a:moveTo>
                  <a:pt x="0" y="70697"/>
                </a:moveTo>
                <a:lnTo>
                  <a:pt x="17000" y="70697"/>
                </a:lnTo>
                <a:lnTo>
                  <a:pt x="23695" y="68792"/>
                </a:lnTo>
                <a:lnTo>
                  <a:pt x="31169" y="66279"/>
                </a:lnTo>
                <a:lnTo>
                  <a:pt x="37136" y="65162"/>
                </a:lnTo>
                <a:lnTo>
                  <a:pt x="44551" y="62760"/>
                </a:lnTo>
                <a:lnTo>
                  <a:pt x="48751" y="61119"/>
                </a:lnTo>
                <a:lnTo>
                  <a:pt x="57651" y="57392"/>
                </a:lnTo>
                <a:lnTo>
                  <a:pt x="104784" y="36400"/>
                </a:lnTo>
                <a:lnTo>
                  <a:pt x="133351" y="23548"/>
                </a:lnTo>
                <a:lnTo>
                  <a:pt x="140758" y="21167"/>
                </a:lnTo>
                <a:lnTo>
                  <a:pt x="143846" y="20532"/>
                </a:lnTo>
                <a:lnTo>
                  <a:pt x="149392" y="17922"/>
                </a:lnTo>
                <a:lnTo>
                  <a:pt x="151982" y="16225"/>
                </a:lnTo>
                <a:lnTo>
                  <a:pt x="156977" y="14341"/>
                </a:lnTo>
                <a:lnTo>
                  <a:pt x="159420" y="13838"/>
                </a:lnTo>
                <a:lnTo>
                  <a:pt x="164251" y="11375"/>
                </a:lnTo>
                <a:lnTo>
                  <a:pt x="166651" y="9718"/>
                </a:lnTo>
                <a:lnTo>
                  <a:pt x="171434" y="7876"/>
                </a:lnTo>
                <a:lnTo>
                  <a:pt x="173821" y="7386"/>
                </a:lnTo>
                <a:lnTo>
                  <a:pt x="178589" y="4935"/>
                </a:lnTo>
                <a:lnTo>
                  <a:pt x="180972" y="3282"/>
                </a:lnTo>
                <a:lnTo>
                  <a:pt x="185736" y="1444"/>
                </a:lnTo>
                <a:lnTo>
                  <a:pt x="192087" y="628"/>
                </a:lnTo>
                <a:lnTo>
                  <a:pt x="197114" y="410"/>
                </a:lnTo>
                <a:lnTo>
                  <a:pt x="213305" y="0"/>
                </a:lnTo>
                <a:lnTo>
                  <a:pt x="213641" y="706"/>
                </a:lnTo>
                <a:lnTo>
                  <a:pt x="214014" y="3395"/>
                </a:lnTo>
                <a:lnTo>
                  <a:pt x="214224" y="5512"/>
                </a:lnTo>
                <a:lnTo>
                  <a:pt x="216391" y="7912"/>
                </a:lnTo>
                <a:lnTo>
                  <a:pt x="218079" y="9552"/>
                </a:lnTo>
                <a:lnTo>
                  <a:pt x="219205" y="11360"/>
                </a:lnTo>
                <a:lnTo>
                  <a:pt x="219955" y="13280"/>
                </a:lnTo>
                <a:lnTo>
                  <a:pt x="220455" y="15274"/>
                </a:lnTo>
                <a:lnTo>
                  <a:pt x="220789" y="17318"/>
                </a:lnTo>
                <a:lnTo>
                  <a:pt x="221012" y="19395"/>
                </a:lnTo>
                <a:lnTo>
                  <a:pt x="221160" y="21494"/>
                </a:lnTo>
                <a:lnTo>
                  <a:pt x="220465" y="22893"/>
                </a:lnTo>
                <a:lnTo>
                  <a:pt x="219208" y="23826"/>
                </a:lnTo>
                <a:lnTo>
                  <a:pt x="217576" y="24448"/>
                </a:lnTo>
                <a:lnTo>
                  <a:pt x="216488" y="25577"/>
                </a:lnTo>
                <a:lnTo>
                  <a:pt x="215763" y="27044"/>
                </a:lnTo>
                <a:lnTo>
                  <a:pt x="215280" y="28736"/>
                </a:lnTo>
                <a:lnTo>
                  <a:pt x="214958" y="31293"/>
                </a:lnTo>
                <a:lnTo>
                  <a:pt x="214743" y="34427"/>
                </a:lnTo>
                <a:lnTo>
                  <a:pt x="214599" y="37944"/>
                </a:lnTo>
                <a:lnTo>
                  <a:pt x="215298" y="41004"/>
                </a:lnTo>
                <a:lnTo>
                  <a:pt x="216557" y="43758"/>
                </a:lnTo>
                <a:lnTo>
                  <a:pt x="218190" y="46308"/>
                </a:lnTo>
                <a:lnTo>
                  <a:pt x="219279" y="48723"/>
                </a:lnTo>
                <a:lnTo>
                  <a:pt x="220005" y="51047"/>
                </a:lnTo>
                <a:lnTo>
                  <a:pt x="220488" y="53311"/>
                </a:lnTo>
                <a:lnTo>
                  <a:pt x="220811" y="55534"/>
                </a:lnTo>
                <a:lnTo>
                  <a:pt x="221026" y="57731"/>
                </a:lnTo>
                <a:lnTo>
                  <a:pt x="221169" y="59910"/>
                </a:lnTo>
                <a:lnTo>
                  <a:pt x="222059" y="62077"/>
                </a:lnTo>
                <a:lnTo>
                  <a:pt x="223446" y="64236"/>
                </a:lnTo>
                <a:lnTo>
                  <a:pt x="225164" y="66390"/>
                </a:lnTo>
                <a:lnTo>
                  <a:pt x="226309" y="68540"/>
                </a:lnTo>
                <a:lnTo>
                  <a:pt x="227073" y="70688"/>
                </a:lnTo>
                <a:lnTo>
                  <a:pt x="227582" y="72834"/>
                </a:lnTo>
                <a:lnTo>
                  <a:pt x="227921" y="74979"/>
                </a:lnTo>
                <a:lnTo>
                  <a:pt x="228148" y="77124"/>
                </a:lnTo>
                <a:lnTo>
                  <a:pt x="228299" y="79268"/>
                </a:lnTo>
                <a:lnTo>
                  <a:pt x="229193" y="80697"/>
                </a:lnTo>
                <a:lnTo>
                  <a:pt x="230582" y="81650"/>
                </a:lnTo>
                <a:lnTo>
                  <a:pt x="234724" y="83179"/>
                </a:lnTo>
                <a:lnTo>
                  <a:pt x="235065" y="84019"/>
                </a:lnTo>
                <a:lnTo>
                  <a:pt x="235291" y="85293"/>
                </a:lnTo>
                <a:lnTo>
                  <a:pt x="235654" y="89059"/>
                </a:lnTo>
                <a:lnTo>
                  <a:pt x="236478" y="89367"/>
                </a:lnTo>
                <a:lnTo>
                  <a:pt x="242861" y="89983"/>
                </a:lnTo>
                <a:lnTo>
                  <a:pt x="225888" y="89985"/>
                </a:lnTo>
                <a:lnTo>
                  <a:pt x="223617" y="89271"/>
                </a:lnTo>
                <a:lnTo>
                  <a:pt x="218977" y="86572"/>
                </a:lnTo>
                <a:lnTo>
                  <a:pt x="214269" y="84896"/>
                </a:lnTo>
                <a:lnTo>
                  <a:pt x="207156" y="83953"/>
                </a:lnTo>
                <a:lnTo>
                  <a:pt x="201607" y="83732"/>
                </a:lnTo>
                <a:lnTo>
                  <a:pt x="193849" y="83634"/>
                </a:lnTo>
                <a:lnTo>
                  <a:pt x="189558" y="82894"/>
                </a:lnTo>
                <a:lnTo>
                  <a:pt x="185109" y="81686"/>
                </a:lnTo>
                <a:lnTo>
                  <a:pt x="180556" y="80166"/>
                </a:lnTo>
                <a:lnTo>
                  <a:pt x="175933" y="79153"/>
                </a:lnTo>
                <a:lnTo>
                  <a:pt x="171264" y="78477"/>
                </a:lnTo>
                <a:lnTo>
                  <a:pt x="166564" y="78027"/>
                </a:lnTo>
                <a:lnTo>
                  <a:pt x="161842" y="77727"/>
                </a:lnTo>
                <a:lnTo>
                  <a:pt x="157107" y="77527"/>
                </a:lnTo>
                <a:lnTo>
                  <a:pt x="147613" y="77304"/>
                </a:lnTo>
                <a:lnTo>
                  <a:pt x="138102" y="77205"/>
                </a:lnTo>
                <a:lnTo>
                  <a:pt x="133343" y="76465"/>
                </a:lnTo>
                <a:lnTo>
                  <a:pt x="128583" y="75257"/>
                </a:lnTo>
                <a:lnTo>
                  <a:pt x="123822" y="73737"/>
                </a:lnTo>
                <a:lnTo>
                  <a:pt x="119060" y="72724"/>
                </a:lnTo>
                <a:lnTo>
                  <a:pt x="114299" y="72048"/>
                </a:lnTo>
                <a:lnTo>
                  <a:pt x="109537" y="71598"/>
                </a:lnTo>
                <a:lnTo>
                  <a:pt x="104775" y="71298"/>
                </a:lnTo>
                <a:lnTo>
                  <a:pt x="100012" y="71097"/>
                </a:lnTo>
                <a:lnTo>
                  <a:pt x="90487" y="70875"/>
                </a:lnTo>
                <a:lnTo>
                  <a:pt x="40812" y="70698"/>
                </a:lnTo>
                <a:lnTo>
                  <a:pt x="38321" y="71412"/>
                </a:lnTo>
                <a:lnTo>
                  <a:pt x="33436" y="74111"/>
                </a:lnTo>
                <a:lnTo>
                  <a:pt x="28575" y="771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 a few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f(x)=2x-1				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2" name="SMARTInkAnnotation335"/>
          <p:cNvSpPr/>
          <p:nvPr/>
        </p:nvSpPr>
        <p:spPr>
          <a:xfrm>
            <a:off x="917682" y="2418450"/>
            <a:ext cx="239162" cy="262293"/>
          </a:xfrm>
          <a:custGeom>
            <a:avLst/>
            <a:gdLst/>
            <a:ahLst/>
            <a:cxnLst/>
            <a:rect l="0" t="0" r="0" b="0"/>
            <a:pathLst>
              <a:path w="239162" h="262293">
                <a:moveTo>
                  <a:pt x="18149" y="24712"/>
                </a:moveTo>
                <a:lnTo>
                  <a:pt x="14357" y="21299"/>
                </a:lnTo>
                <a:lnTo>
                  <a:pt x="12446" y="20293"/>
                </a:lnTo>
                <a:lnTo>
                  <a:pt x="8206" y="19176"/>
                </a:lnTo>
                <a:lnTo>
                  <a:pt x="6758" y="18164"/>
                </a:lnTo>
                <a:lnTo>
                  <a:pt x="5792" y="16775"/>
                </a:lnTo>
                <a:lnTo>
                  <a:pt x="5149" y="15134"/>
                </a:lnTo>
                <a:lnTo>
                  <a:pt x="3926" y="14755"/>
                </a:lnTo>
                <a:lnTo>
                  <a:pt x="2317" y="15217"/>
                </a:lnTo>
                <a:lnTo>
                  <a:pt x="450" y="16238"/>
                </a:lnTo>
                <a:lnTo>
                  <a:pt x="0" y="16920"/>
                </a:lnTo>
                <a:lnTo>
                  <a:pt x="493" y="17374"/>
                </a:lnTo>
                <a:lnTo>
                  <a:pt x="3196" y="18103"/>
                </a:lnTo>
                <a:lnTo>
                  <a:pt x="3566" y="20108"/>
                </a:lnTo>
                <a:lnTo>
                  <a:pt x="3664" y="21643"/>
                </a:lnTo>
                <a:lnTo>
                  <a:pt x="4524" y="23380"/>
                </a:lnTo>
                <a:lnTo>
                  <a:pt x="8732" y="29239"/>
                </a:lnTo>
                <a:lnTo>
                  <a:pt x="9995" y="33391"/>
                </a:lnTo>
                <a:lnTo>
                  <a:pt x="10706" y="39746"/>
                </a:lnTo>
                <a:lnTo>
                  <a:pt x="10916" y="46153"/>
                </a:lnTo>
                <a:lnTo>
                  <a:pt x="13082" y="52339"/>
                </a:lnTo>
                <a:lnTo>
                  <a:pt x="16691" y="59851"/>
                </a:lnTo>
                <a:lnTo>
                  <a:pt x="20940" y="67952"/>
                </a:lnTo>
                <a:lnTo>
                  <a:pt x="23358" y="74410"/>
                </a:lnTo>
                <a:lnTo>
                  <a:pt x="24003" y="77132"/>
                </a:lnTo>
                <a:lnTo>
                  <a:pt x="28953" y="83967"/>
                </a:lnTo>
                <a:lnTo>
                  <a:pt x="32495" y="87789"/>
                </a:lnTo>
                <a:lnTo>
                  <a:pt x="39619" y="93910"/>
                </a:lnTo>
                <a:lnTo>
                  <a:pt x="49131" y="101562"/>
                </a:lnTo>
                <a:lnTo>
                  <a:pt x="68431" y="116732"/>
                </a:lnTo>
                <a:lnTo>
                  <a:pt x="79655" y="125855"/>
                </a:lnTo>
                <a:lnTo>
                  <a:pt x="83759" y="128574"/>
                </a:lnTo>
                <a:lnTo>
                  <a:pt x="90436" y="131595"/>
                </a:lnTo>
                <a:lnTo>
                  <a:pt x="94121" y="131686"/>
                </a:lnTo>
                <a:lnTo>
                  <a:pt x="98166" y="131032"/>
                </a:lnTo>
                <a:lnTo>
                  <a:pt x="102450" y="129882"/>
                </a:lnTo>
                <a:lnTo>
                  <a:pt x="109326" y="128604"/>
                </a:lnTo>
                <a:lnTo>
                  <a:pt x="112271" y="128264"/>
                </a:lnTo>
                <a:lnTo>
                  <a:pt x="115028" y="127322"/>
                </a:lnTo>
                <a:lnTo>
                  <a:pt x="120209" y="124371"/>
                </a:lnTo>
                <a:lnTo>
                  <a:pt x="127587" y="118693"/>
                </a:lnTo>
                <a:lnTo>
                  <a:pt x="134521" y="112678"/>
                </a:lnTo>
                <a:lnTo>
                  <a:pt x="148116" y="100587"/>
                </a:lnTo>
                <a:lnTo>
                  <a:pt x="153435" y="93915"/>
                </a:lnTo>
                <a:lnTo>
                  <a:pt x="158445" y="86187"/>
                </a:lnTo>
                <a:lnTo>
                  <a:pt x="163317" y="77990"/>
                </a:lnTo>
                <a:lnTo>
                  <a:pt x="168128" y="71489"/>
                </a:lnTo>
                <a:lnTo>
                  <a:pt x="172913" y="65504"/>
                </a:lnTo>
                <a:lnTo>
                  <a:pt x="177685" y="58082"/>
                </a:lnTo>
                <a:lnTo>
                  <a:pt x="180335" y="50021"/>
                </a:lnTo>
                <a:lnTo>
                  <a:pt x="181513" y="42390"/>
                </a:lnTo>
                <a:lnTo>
                  <a:pt x="182036" y="36617"/>
                </a:lnTo>
                <a:lnTo>
                  <a:pt x="182331" y="29351"/>
                </a:lnTo>
                <a:lnTo>
                  <a:pt x="181579" y="27090"/>
                </a:lnTo>
                <a:lnTo>
                  <a:pt x="178626" y="22673"/>
                </a:lnTo>
                <a:lnTo>
                  <a:pt x="172501" y="16170"/>
                </a:lnTo>
                <a:lnTo>
                  <a:pt x="165659" y="9720"/>
                </a:lnTo>
                <a:lnTo>
                  <a:pt x="162397" y="6697"/>
                </a:lnTo>
                <a:lnTo>
                  <a:pt x="161939" y="5558"/>
                </a:lnTo>
                <a:lnTo>
                  <a:pt x="161431" y="2388"/>
                </a:lnTo>
                <a:lnTo>
                  <a:pt x="162089" y="1257"/>
                </a:lnTo>
                <a:lnTo>
                  <a:pt x="163321" y="503"/>
                </a:lnTo>
                <a:lnTo>
                  <a:pt x="164937" y="0"/>
                </a:lnTo>
                <a:lnTo>
                  <a:pt x="166014" y="379"/>
                </a:lnTo>
                <a:lnTo>
                  <a:pt x="166732" y="1346"/>
                </a:lnTo>
                <a:lnTo>
                  <a:pt x="167884" y="4619"/>
                </a:lnTo>
                <a:lnTo>
                  <a:pt x="168083" y="8598"/>
                </a:lnTo>
                <a:lnTo>
                  <a:pt x="168905" y="10398"/>
                </a:lnTo>
                <a:lnTo>
                  <a:pt x="173854" y="16343"/>
                </a:lnTo>
                <a:lnTo>
                  <a:pt x="180348" y="23344"/>
                </a:lnTo>
                <a:lnTo>
                  <a:pt x="184958" y="30295"/>
                </a:lnTo>
                <a:lnTo>
                  <a:pt x="187536" y="36242"/>
                </a:lnTo>
                <a:lnTo>
                  <a:pt x="189476" y="41981"/>
                </a:lnTo>
                <a:lnTo>
                  <a:pt x="192984" y="49294"/>
                </a:lnTo>
                <a:lnTo>
                  <a:pt x="197188" y="57307"/>
                </a:lnTo>
                <a:lnTo>
                  <a:pt x="206356" y="74093"/>
                </a:lnTo>
                <a:lnTo>
                  <a:pt x="209501" y="78349"/>
                </a:lnTo>
                <a:lnTo>
                  <a:pt x="213186" y="82616"/>
                </a:lnTo>
                <a:lnTo>
                  <a:pt x="217230" y="86889"/>
                </a:lnTo>
                <a:lnTo>
                  <a:pt x="220719" y="91166"/>
                </a:lnTo>
                <a:lnTo>
                  <a:pt x="223839" y="95447"/>
                </a:lnTo>
                <a:lnTo>
                  <a:pt x="226714" y="99729"/>
                </a:lnTo>
                <a:lnTo>
                  <a:pt x="229423" y="104727"/>
                </a:lnTo>
                <a:lnTo>
                  <a:pt x="232023" y="110203"/>
                </a:lnTo>
                <a:lnTo>
                  <a:pt x="234550" y="115996"/>
                </a:lnTo>
                <a:lnTo>
                  <a:pt x="236235" y="121287"/>
                </a:lnTo>
                <a:lnTo>
                  <a:pt x="237359" y="126243"/>
                </a:lnTo>
                <a:lnTo>
                  <a:pt x="238107" y="130975"/>
                </a:lnTo>
                <a:lnTo>
                  <a:pt x="238607" y="136274"/>
                </a:lnTo>
                <a:lnTo>
                  <a:pt x="238939" y="141949"/>
                </a:lnTo>
                <a:lnTo>
                  <a:pt x="239161" y="147875"/>
                </a:lnTo>
                <a:lnTo>
                  <a:pt x="238515" y="153255"/>
                </a:lnTo>
                <a:lnTo>
                  <a:pt x="237291" y="158271"/>
                </a:lnTo>
                <a:lnTo>
                  <a:pt x="235681" y="163043"/>
                </a:lnTo>
                <a:lnTo>
                  <a:pt x="234608" y="167653"/>
                </a:lnTo>
                <a:lnTo>
                  <a:pt x="233892" y="172156"/>
                </a:lnTo>
                <a:lnTo>
                  <a:pt x="233415" y="176586"/>
                </a:lnTo>
                <a:lnTo>
                  <a:pt x="232303" y="181682"/>
                </a:lnTo>
                <a:lnTo>
                  <a:pt x="230769" y="187223"/>
                </a:lnTo>
                <a:lnTo>
                  <a:pt x="228951" y="193060"/>
                </a:lnTo>
                <a:lnTo>
                  <a:pt x="226153" y="198380"/>
                </a:lnTo>
                <a:lnTo>
                  <a:pt x="222699" y="203356"/>
                </a:lnTo>
                <a:lnTo>
                  <a:pt x="218809" y="208102"/>
                </a:lnTo>
                <a:lnTo>
                  <a:pt x="212371" y="215280"/>
                </a:lnTo>
                <a:lnTo>
                  <a:pt x="206070" y="221566"/>
                </a:lnTo>
                <a:lnTo>
                  <a:pt x="193597" y="233137"/>
                </a:lnTo>
                <a:lnTo>
                  <a:pt x="184497" y="241408"/>
                </a:lnTo>
                <a:lnTo>
                  <a:pt x="179847" y="244900"/>
                </a:lnTo>
                <a:lnTo>
                  <a:pt x="175160" y="247942"/>
                </a:lnTo>
                <a:lnTo>
                  <a:pt x="170448" y="250685"/>
                </a:lnTo>
                <a:lnTo>
                  <a:pt x="165719" y="252513"/>
                </a:lnTo>
                <a:lnTo>
                  <a:pt x="160979" y="253732"/>
                </a:lnTo>
                <a:lnTo>
                  <a:pt x="156231" y="254544"/>
                </a:lnTo>
                <a:lnTo>
                  <a:pt x="151479" y="255800"/>
                </a:lnTo>
                <a:lnTo>
                  <a:pt x="146723" y="257352"/>
                </a:lnTo>
                <a:lnTo>
                  <a:pt x="141965" y="259101"/>
                </a:lnTo>
                <a:lnTo>
                  <a:pt x="137205" y="260267"/>
                </a:lnTo>
                <a:lnTo>
                  <a:pt x="132445" y="261044"/>
                </a:lnTo>
                <a:lnTo>
                  <a:pt x="127684" y="261562"/>
                </a:lnTo>
                <a:lnTo>
                  <a:pt x="120277" y="262138"/>
                </a:lnTo>
                <a:lnTo>
                  <a:pt x="117190" y="262292"/>
                </a:lnTo>
                <a:lnTo>
                  <a:pt x="113545" y="261680"/>
                </a:lnTo>
                <a:lnTo>
                  <a:pt x="109528" y="260557"/>
                </a:lnTo>
                <a:lnTo>
                  <a:pt x="105262" y="259095"/>
                </a:lnTo>
                <a:lnTo>
                  <a:pt x="98405" y="255565"/>
                </a:lnTo>
                <a:lnTo>
                  <a:pt x="95466" y="253623"/>
                </a:lnTo>
                <a:lnTo>
                  <a:pt x="90083" y="251466"/>
                </a:lnTo>
                <a:lnTo>
                  <a:pt x="75299" y="2304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336"/>
          <p:cNvSpPr/>
          <p:nvPr/>
        </p:nvSpPr>
        <p:spPr>
          <a:xfrm>
            <a:off x="1257300" y="2443434"/>
            <a:ext cx="228601" cy="19017"/>
          </a:xfrm>
          <a:custGeom>
            <a:avLst/>
            <a:gdLst/>
            <a:ahLst/>
            <a:cxnLst/>
            <a:rect l="0" t="0" r="0" b="0"/>
            <a:pathLst>
              <a:path w="228601" h="19017">
                <a:moveTo>
                  <a:pt x="0" y="19016"/>
                </a:moveTo>
                <a:lnTo>
                  <a:pt x="27848" y="19016"/>
                </a:lnTo>
                <a:lnTo>
                  <a:pt x="32059" y="18302"/>
                </a:lnTo>
                <a:lnTo>
                  <a:pt x="36454" y="17111"/>
                </a:lnTo>
                <a:lnTo>
                  <a:pt x="40971" y="15603"/>
                </a:lnTo>
                <a:lnTo>
                  <a:pt x="45570" y="14597"/>
                </a:lnTo>
                <a:lnTo>
                  <a:pt x="50224" y="13927"/>
                </a:lnTo>
                <a:lnTo>
                  <a:pt x="54913" y="13480"/>
                </a:lnTo>
                <a:lnTo>
                  <a:pt x="60421" y="13183"/>
                </a:lnTo>
                <a:lnTo>
                  <a:pt x="72891" y="12851"/>
                </a:lnTo>
                <a:lnTo>
                  <a:pt x="101693" y="12622"/>
                </a:lnTo>
                <a:lnTo>
                  <a:pt x="108276" y="12610"/>
                </a:lnTo>
                <a:lnTo>
                  <a:pt x="114253" y="11888"/>
                </a:lnTo>
                <a:lnTo>
                  <a:pt x="119825" y="10692"/>
                </a:lnTo>
                <a:lnTo>
                  <a:pt x="125127" y="9181"/>
                </a:lnTo>
                <a:lnTo>
                  <a:pt x="131043" y="8173"/>
                </a:lnTo>
                <a:lnTo>
                  <a:pt x="137368" y="7501"/>
                </a:lnTo>
                <a:lnTo>
                  <a:pt x="143966" y="7053"/>
                </a:lnTo>
                <a:lnTo>
                  <a:pt x="149952" y="6755"/>
                </a:lnTo>
                <a:lnTo>
                  <a:pt x="160837" y="6423"/>
                </a:lnTo>
                <a:lnTo>
                  <a:pt x="165962" y="5620"/>
                </a:lnTo>
                <a:lnTo>
                  <a:pt x="170966" y="4370"/>
                </a:lnTo>
                <a:lnTo>
                  <a:pt x="175890" y="2823"/>
                </a:lnTo>
                <a:lnTo>
                  <a:pt x="180760" y="1791"/>
                </a:lnTo>
                <a:lnTo>
                  <a:pt x="185594" y="1104"/>
                </a:lnTo>
                <a:lnTo>
                  <a:pt x="190404" y="645"/>
                </a:lnTo>
                <a:lnTo>
                  <a:pt x="195198" y="339"/>
                </a:lnTo>
                <a:lnTo>
                  <a:pt x="199982" y="136"/>
                </a:lnTo>
                <a:lnTo>
                  <a:pt x="204759" y="0"/>
                </a:lnTo>
                <a:lnTo>
                  <a:pt x="208737" y="624"/>
                </a:lnTo>
                <a:lnTo>
                  <a:pt x="212183" y="1754"/>
                </a:lnTo>
                <a:lnTo>
                  <a:pt x="215274" y="3222"/>
                </a:lnTo>
                <a:lnTo>
                  <a:pt x="218128" y="4200"/>
                </a:lnTo>
                <a:lnTo>
                  <a:pt x="220825" y="4853"/>
                </a:lnTo>
                <a:lnTo>
                  <a:pt x="228600" y="61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337"/>
          <p:cNvSpPr/>
          <p:nvPr/>
        </p:nvSpPr>
        <p:spPr>
          <a:xfrm>
            <a:off x="1314450" y="2513885"/>
            <a:ext cx="228601" cy="25719"/>
          </a:xfrm>
          <a:custGeom>
            <a:avLst/>
            <a:gdLst/>
            <a:ahLst/>
            <a:cxnLst/>
            <a:rect l="0" t="0" r="0" b="0"/>
            <a:pathLst>
              <a:path w="228601" h="25719">
                <a:moveTo>
                  <a:pt x="0" y="25718"/>
                </a:moveTo>
                <a:lnTo>
                  <a:pt x="3792" y="25718"/>
                </a:lnTo>
                <a:lnTo>
                  <a:pt x="9671" y="25003"/>
                </a:lnTo>
                <a:lnTo>
                  <a:pt x="28904" y="22304"/>
                </a:lnTo>
                <a:lnTo>
                  <a:pt x="38319" y="20585"/>
                </a:lnTo>
                <a:lnTo>
                  <a:pt x="46977" y="18724"/>
                </a:lnTo>
                <a:lnTo>
                  <a:pt x="55131" y="16769"/>
                </a:lnTo>
                <a:lnTo>
                  <a:pt x="62154" y="15466"/>
                </a:lnTo>
                <a:lnTo>
                  <a:pt x="68423" y="14597"/>
                </a:lnTo>
                <a:lnTo>
                  <a:pt x="74190" y="14017"/>
                </a:lnTo>
                <a:lnTo>
                  <a:pt x="80416" y="12917"/>
                </a:lnTo>
                <a:lnTo>
                  <a:pt x="86948" y="11469"/>
                </a:lnTo>
                <a:lnTo>
                  <a:pt x="93684" y="9789"/>
                </a:lnTo>
                <a:lnTo>
                  <a:pt x="100556" y="8669"/>
                </a:lnTo>
                <a:lnTo>
                  <a:pt x="107518" y="7923"/>
                </a:lnTo>
                <a:lnTo>
                  <a:pt x="114541" y="7425"/>
                </a:lnTo>
                <a:lnTo>
                  <a:pt x="121604" y="6379"/>
                </a:lnTo>
                <a:lnTo>
                  <a:pt x="128694" y="4967"/>
                </a:lnTo>
                <a:lnTo>
                  <a:pt x="135802" y="3311"/>
                </a:lnTo>
                <a:lnTo>
                  <a:pt x="142128" y="2208"/>
                </a:lnTo>
                <a:lnTo>
                  <a:pt x="147933" y="1472"/>
                </a:lnTo>
                <a:lnTo>
                  <a:pt x="153391" y="981"/>
                </a:lnTo>
                <a:lnTo>
                  <a:pt x="159410" y="654"/>
                </a:lnTo>
                <a:lnTo>
                  <a:pt x="172449" y="291"/>
                </a:lnTo>
                <a:lnTo>
                  <a:pt x="199529" y="38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338"/>
          <p:cNvSpPr/>
          <p:nvPr/>
        </p:nvSpPr>
        <p:spPr>
          <a:xfrm>
            <a:off x="1643062" y="2372730"/>
            <a:ext cx="292895" cy="198304"/>
          </a:xfrm>
          <a:custGeom>
            <a:avLst/>
            <a:gdLst/>
            <a:ahLst/>
            <a:cxnLst/>
            <a:rect l="0" t="0" r="0" b="0"/>
            <a:pathLst>
              <a:path w="292895" h="198304">
                <a:moveTo>
                  <a:pt x="0" y="44714"/>
                </a:moveTo>
                <a:lnTo>
                  <a:pt x="0" y="39179"/>
                </a:lnTo>
                <a:lnTo>
                  <a:pt x="5703" y="33329"/>
                </a:lnTo>
                <a:lnTo>
                  <a:pt x="9943" y="29415"/>
                </a:lnTo>
                <a:lnTo>
                  <a:pt x="16590" y="25294"/>
                </a:lnTo>
                <a:lnTo>
                  <a:pt x="24836" y="21081"/>
                </a:lnTo>
                <a:lnTo>
                  <a:pt x="33792" y="16828"/>
                </a:lnTo>
                <a:lnTo>
                  <a:pt x="38403" y="15408"/>
                </a:lnTo>
                <a:lnTo>
                  <a:pt x="43065" y="14461"/>
                </a:lnTo>
                <a:lnTo>
                  <a:pt x="47760" y="13830"/>
                </a:lnTo>
                <a:lnTo>
                  <a:pt x="52477" y="12695"/>
                </a:lnTo>
                <a:lnTo>
                  <a:pt x="57210" y="11224"/>
                </a:lnTo>
                <a:lnTo>
                  <a:pt x="61952" y="9528"/>
                </a:lnTo>
                <a:lnTo>
                  <a:pt x="67495" y="8399"/>
                </a:lnTo>
                <a:lnTo>
                  <a:pt x="73572" y="7645"/>
                </a:lnTo>
                <a:lnTo>
                  <a:pt x="80004" y="7143"/>
                </a:lnTo>
                <a:lnTo>
                  <a:pt x="86674" y="6094"/>
                </a:lnTo>
                <a:lnTo>
                  <a:pt x="93501" y="4680"/>
                </a:lnTo>
                <a:lnTo>
                  <a:pt x="100434" y="3023"/>
                </a:lnTo>
                <a:lnTo>
                  <a:pt x="107437" y="1918"/>
                </a:lnTo>
                <a:lnTo>
                  <a:pt x="114487" y="1182"/>
                </a:lnTo>
                <a:lnTo>
                  <a:pt x="121569" y="691"/>
                </a:lnTo>
                <a:lnTo>
                  <a:pt x="127877" y="363"/>
                </a:lnTo>
                <a:lnTo>
                  <a:pt x="139120" y="0"/>
                </a:lnTo>
                <a:lnTo>
                  <a:pt x="144340" y="617"/>
                </a:lnTo>
                <a:lnTo>
                  <a:pt x="149408" y="1743"/>
                </a:lnTo>
                <a:lnTo>
                  <a:pt x="154374" y="3208"/>
                </a:lnTo>
                <a:lnTo>
                  <a:pt x="159272" y="4899"/>
                </a:lnTo>
                <a:lnTo>
                  <a:pt x="164125" y="6741"/>
                </a:lnTo>
                <a:lnTo>
                  <a:pt x="168948" y="8683"/>
                </a:lnTo>
                <a:lnTo>
                  <a:pt x="178540" y="12746"/>
                </a:lnTo>
                <a:lnTo>
                  <a:pt x="211928" y="27580"/>
                </a:lnTo>
                <a:lnTo>
                  <a:pt x="215104" y="30434"/>
                </a:lnTo>
                <a:lnTo>
                  <a:pt x="217222" y="33766"/>
                </a:lnTo>
                <a:lnTo>
                  <a:pt x="218633" y="37415"/>
                </a:lnTo>
                <a:lnTo>
                  <a:pt x="220368" y="41277"/>
                </a:lnTo>
                <a:lnTo>
                  <a:pt x="222318" y="45280"/>
                </a:lnTo>
                <a:lnTo>
                  <a:pt x="224412" y="49378"/>
                </a:lnTo>
                <a:lnTo>
                  <a:pt x="225808" y="53538"/>
                </a:lnTo>
                <a:lnTo>
                  <a:pt x="226739" y="57741"/>
                </a:lnTo>
                <a:lnTo>
                  <a:pt x="227359" y="61971"/>
                </a:lnTo>
                <a:lnTo>
                  <a:pt x="227773" y="65506"/>
                </a:lnTo>
                <a:lnTo>
                  <a:pt x="228232" y="71338"/>
                </a:lnTo>
                <a:lnTo>
                  <a:pt x="227561" y="74608"/>
                </a:lnTo>
                <a:lnTo>
                  <a:pt x="226320" y="78217"/>
                </a:lnTo>
                <a:lnTo>
                  <a:pt x="224698" y="82051"/>
                </a:lnTo>
                <a:lnTo>
                  <a:pt x="223618" y="86036"/>
                </a:lnTo>
                <a:lnTo>
                  <a:pt x="222897" y="90122"/>
                </a:lnTo>
                <a:lnTo>
                  <a:pt x="222417" y="94274"/>
                </a:lnTo>
                <a:lnTo>
                  <a:pt x="220509" y="98471"/>
                </a:lnTo>
                <a:lnTo>
                  <a:pt x="217650" y="102698"/>
                </a:lnTo>
                <a:lnTo>
                  <a:pt x="214156" y="106945"/>
                </a:lnTo>
                <a:lnTo>
                  <a:pt x="211033" y="111204"/>
                </a:lnTo>
                <a:lnTo>
                  <a:pt x="208158" y="115473"/>
                </a:lnTo>
                <a:lnTo>
                  <a:pt x="205447" y="119747"/>
                </a:lnTo>
                <a:lnTo>
                  <a:pt x="202052" y="124026"/>
                </a:lnTo>
                <a:lnTo>
                  <a:pt x="198201" y="128307"/>
                </a:lnTo>
                <a:lnTo>
                  <a:pt x="194047" y="132590"/>
                </a:lnTo>
                <a:lnTo>
                  <a:pt x="187314" y="139253"/>
                </a:lnTo>
                <a:lnTo>
                  <a:pt x="181676" y="145310"/>
                </a:lnTo>
                <a:lnTo>
                  <a:pt x="179061" y="148926"/>
                </a:lnTo>
                <a:lnTo>
                  <a:pt x="176524" y="152765"/>
                </a:lnTo>
                <a:lnTo>
                  <a:pt x="166101" y="158896"/>
                </a:lnTo>
                <a:lnTo>
                  <a:pt x="150422" y="166556"/>
                </a:lnTo>
                <a:lnTo>
                  <a:pt x="131237" y="175234"/>
                </a:lnTo>
                <a:lnTo>
                  <a:pt x="116067" y="181734"/>
                </a:lnTo>
                <a:lnTo>
                  <a:pt x="103572" y="186781"/>
                </a:lnTo>
                <a:lnTo>
                  <a:pt x="92860" y="190861"/>
                </a:lnTo>
                <a:lnTo>
                  <a:pt x="84132" y="193580"/>
                </a:lnTo>
                <a:lnTo>
                  <a:pt x="76725" y="195394"/>
                </a:lnTo>
                <a:lnTo>
                  <a:pt x="70200" y="196602"/>
                </a:lnTo>
                <a:lnTo>
                  <a:pt x="64263" y="197408"/>
                </a:lnTo>
                <a:lnTo>
                  <a:pt x="58717" y="197945"/>
                </a:lnTo>
                <a:lnTo>
                  <a:pt x="53432" y="198303"/>
                </a:lnTo>
                <a:lnTo>
                  <a:pt x="49909" y="197828"/>
                </a:lnTo>
                <a:lnTo>
                  <a:pt x="47560" y="196796"/>
                </a:lnTo>
                <a:lnTo>
                  <a:pt x="45994" y="195394"/>
                </a:lnTo>
                <a:lnTo>
                  <a:pt x="44157" y="194459"/>
                </a:lnTo>
                <a:lnTo>
                  <a:pt x="39998" y="193421"/>
                </a:lnTo>
                <a:lnTo>
                  <a:pt x="38572" y="192430"/>
                </a:lnTo>
                <a:lnTo>
                  <a:pt x="37621" y="191054"/>
                </a:lnTo>
                <a:lnTo>
                  <a:pt x="36987" y="189423"/>
                </a:lnTo>
                <a:lnTo>
                  <a:pt x="34166" y="185706"/>
                </a:lnTo>
                <a:lnTo>
                  <a:pt x="32302" y="183714"/>
                </a:lnTo>
                <a:lnTo>
                  <a:pt x="30266" y="182387"/>
                </a:lnTo>
                <a:lnTo>
                  <a:pt x="25887" y="180912"/>
                </a:lnTo>
                <a:lnTo>
                  <a:pt x="24402" y="179804"/>
                </a:lnTo>
                <a:lnTo>
                  <a:pt x="23412" y="178351"/>
                </a:lnTo>
                <a:lnTo>
                  <a:pt x="22752" y="176668"/>
                </a:lnTo>
                <a:lnTo>
                  <a:pt x="23105" y="175546"/>
                </a:lnTo>
                <a:lnTo>
                  <a:pt x="24135" y="174798"/>
                </a:lnTo>
                <a:lnTo>
                  <a:pt x="25615" y="174299"/>
                </a:lnTo>
                <a:lnTo>
                  <a:pt x="26602" y="173252"/>
                </a:lnTo>
                <a:lnTo>
                  <a:pt x="27259" y="171840"/>
                </a:lnTo>
                <a:lnTo>
                  <a:pt x="27698" y="170184"/>
                </a:lnTo>
                <a:lnTo>
                  <a:pt x="30302" y="166440"/>
                </a:lnTo>
                <a:lnTo>
                  <a:pt x="36230" y="160315"/>
                </a:lnTo>
                <a:lnTo>
                  <a:pt x="38441" y="158215"/>
                </a:lnTo>
                <a:lnTo>
                  <a:pt x="41502" y="156814"/>
                </a:lnTo>
                <a:lnTo>
                  <a:pt x="53396" y="154129"/>
                </a:lnTo>
                <a:lnTo>
                  <a:pt x="62361" y="150970"/>
                </a:lnTo>
                <a:lnTo>
                  <a:pt x="67767" y="149841"/>
                </a:lnTo>
                <a:lnTo>
                  <a:pt x="73753" y="149089"/>
                </a:lnTo>
                <a:lnTo>
                  <a:pt x="80125" y="148588"/>
                </a:lnTo>
                <a:lnTo>
                  <a:pt x="86754" y="147539"/>
                </a:lnTo>
                <a:lnTo>
                  <a:pt x="93555" y="146125"/>
                </a:lnTo>
                <a:lnTo>
                  <a:pt x="100470" y="144469"/>
                </a:lnTo>
                <a:lnTo>
                  <a:pt x="107461" y="143364"/>
                </a:lnTo>
                <a:lnTo>
                  <a:pt x="114503" y="142628"/>
                </a:lnTo>
                <a:lnTo>
                  <a:pt x="121579" y="142137"/>
                </a:lnTo>
                <a:lnTo>
                  <a:pt x="127884" y="141810"/>
                </a:lnTo>
                <a:lnTo>
                  <a:pt x="139123" y="141446"/>
                </a:lnTo>
                <a:lnTo>
                  <a:pt x="158167" y="141241"/>
                </a:lnTo>
                <a:lnTo>
                  <a:pt x="164182" y="141927"/>
                </a:lnTo>
                <a:lnTo>
                  <a:pt x="169780" y="143098"/>
                </a:lnTo>
                <a:lnTo>
                  <a:pt x="175099" y="144594"/>
                </a:lnTo>
                <a:lnTo>
                  <a:pt x="180233" y="145591"/>
                </a:lnTo>
                <a:lnTo>
                  <a:pt x="185243" y="146255"/>
                </a:lnTo>
                <a:lnTo>
                  <a:pt x="190170" y="146698"/>
                </a:lnTo>
                <a:lnTo>
                  <a:pt x="195836" y="147708"/>
                </a:lnTo>
                <a:lnTo>
                  <a:pt x="201995" y="149096"/>
                </a:lnTo>
                <a:lnTo>
                  <a:pt x="208482" y="150735"/>
                </a:lnTo>
                <a:lnTo>
                  <a:pt x="213600" y="152542"/>
                </a:lnTo>
                <a:lnTo>
                  <a:pt x="221404" y="156456"/>
                </a:lnTo>
                <a:lnTo>
                  <a:pt x="229635" y="158671"/>
                </a:lnTo>
                <a:lnTo>
                  <a:pt x="234053" y="159262"/>
                </a:lnTo>
                <a:lnTo>
                  <a:pt x="241078" y="161823"/>
                </a:lnTo>
                <a:lnTo>
                  <a:pt x="247640" y="165343"/>
                </a:lnTo>
                <a:lnTo>
                  <a:pt x="255847" y="169288"/>
                </a:lnTo>
                <a:lnTo>
                  <a:pt x="261052" y="171341"/>
                </a:lnTo>
                <a:lnTo>
                  <a:pt x="266904" y="173423"/>
                </a:lnTo>
                <a:lnTo>
                  <a:pt x="273186" y="175526"/>
                </a:lnTo>
                <a:lnTo>
                  <a:pt x="277374" y="177642"/>
                </a:lnTo>
                <a:lnTo>
                  <a:pt x="280166" y="179767"/>
                </a:lnTo>
                <a:lnTo>
                  <a:pt x="282027" y="181899"/>
                </a:lnTo>
                <a:lnTo>
                  <a:pt x="284062" y="183319"/>
                </a:lnTo>
                <a:lnTo>
                  <a:pt x="286212" y="184266"/>
                </a:lnTo>
                <a:lnTo>
                  <a:pt x="292894" y="18616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339"/>
          <p:cNvSpPr/>
          <p:nvPr/>
        </p:nvSpPr>
        <p:spPr>
          <a:xfrm>
            <a:off x="2021794" y="2443162"/>
            <a:ext cx="214200" cy="128589"/>
          </a:xfrm>
          <a:custGeom>
            <a:avLst/>
            <a:gdLst/>
            <a:ahLst/>
            <a:cxnLst/>
            <a:rect l="0" t="0" r="0" b="0"/>
            <a:pathLst>
              <a:path w="214200" h="128589">
                <a:moveTo>
                  <a:pt x="14174" y="0"/>
                </a:moveTo>
                <a:lnTo>
                  <a:pt x="0" y="0"/>
                </a:lnTo>
                <a:lnTo>
                  <a:pt x="3712" y="0"/>
                </a:lnTo>
                <a:lnTo>
                  <a:pt x="9581" y="2143"/>
                </a:lnTo>
                <a:lnTo>
                  <a:pt x="18256" y="5715"/>
                </a:lnTo>
                <a:lnTo>
                  <a:pt x="28802" y="10239"/>
                </a:lnTo>
                <a:lnTo>
                  <a:pt x="37420" y="14684"/>
                </a:lnTo>
                <a:lnTo>
                  <a:pt x="44752" y="19076"/>
                </a:lnTo>
                <a:lnTo>
                  <a:pt x="51229" y="23433"/>
                </a:lnTo>
                <a:lnTo>
                  <a:pt x="56340" y="27052"/>
                </a:lnTo>
                <a:lnTo>
                  <a:pt x="60541" y="30179"/>
                </a:lnTo>
                <a:lnTo>
                  <a:pt x="64135" y="32978"/>
                </a:lnTo>
                <a:lnTo>
                  <a:pt x="68119" y="35558"/>
                </a:lnTo>
                <a:lnTo>
                  <a:pt x="72362" y="37993"/>
                </a:lnTo>
                <a:lnTo>
                  <a:pt x="76779" y="40331"/>
                </a:lnTo>
                <a:lnTo>
                  <a:pt x="82104" y="42603"/>
                </a:lnTo>
                <a:lnTo>
                  <a:pt x="88036" y="44833"/>
                </a:lnTo>
                <a:lnTo>
                  <a:pt x="94372" y="47034"/>
                </a:lnTo>
                <a:lnTo>
                  <a:pt x="100183" y="49930"/>
                </a:lnTo>
                <a:lnTo>
                  <a:pt x="105645" y="53289"/>
                </a:lnTo>
                <a:lnTo>
                  <a:pt x="110873" y="56957"/>
                </a:lnTo>
                <a:lnTo>
                  <a:pt x="115947" y="60117"/>
                </a:lnTo>
                <a:lnTo>
                  <a:pt x="120916" y="62938"/>
                </a:lnTo>
                <a:lnTo>
                  <a:pt x="125817" y="65533"/>
                </a:lnTo>
                <a:lnTo>
                  <a:pt x="130671" y="67978"/>
                </a:lnTo>
                <a:lnTo>
                  <a:pt x="140299" y="72598"/>
                </a:lnTo>
                <a:lnTo>
                  <a:pt x="144295" y="75545"/>
                </a:lnTo>
                <a:lnTo>
                  <a:pt x="147753" y="78938"/>
                </a:lnTo>
                <a:lnTo>
                  <a:pt x="150852" y="82629"/>
                </a:lnTo>
                <a:lnTo>
                  <a:pt x="154505" y="85804"/>
                </a:lnTo>
                <a:lnTo>
                  <a:pt x="158528" y="88635"/>
                </a:lnTo>
                <a:lnTo>
                  <a:pt x="162798" y="91237"/>
                </a:lnTo>
                <a:lnTo>
                  <a:pt x="167231" y="93686"/>
                </a:lnTo>
                <a:lnTo>
                  <a:pt x="171775" y="96033"/>
                </a:lnTo>
                <a:lnTo>
                  <a:pt x="176391" y="98312"/>
                </a:lnTo>
                <a:lnTo>
                  <a:pt x="180263" y="100546"/>
                </a:lnTo>
                <a:lnTo>
                  <a:pt x="183638" y="102749"/>
                </a:lnTo>
                <a:lnTo>
                  <a:pt x="186681" y="104933"/>
                </a:lnTo>
                <a:lnTo>
                  <a:pt x="189504" y="107103"/>
                </a:lnTo>
                <a:lnTo>
                  <a:pt x="192179" y="109263"/>
                </a:lnTo>
                <a:lnTo>
                  <a:pt x="197269" y="113570"/>
                </a:lnTo>
                <a:lnTo>
                  <a:pt x="202177" y="117865"/>
                </a:lnTo>
                <a:lnTo>
                  <a:pt x="204597" y="119296"/>
                </a:lnTo>
                <a:lnTo>
                  <a:pt x="209402" y="120886"/>
                </a:lnTo>
                <a:lnTo>
                  <a:pt x="210207" y="122025"/>
                </a:lnTo>
                <a:lnTo>
                  <a:pt x="209950" y="123498"/>
                </a:lnTo>
                <a:lnTo>
                  <a:pt x="207627" y="127582"/>
                </a:lnTo>
                <a:lnTo>
                  <a:pt x="208231" y="127917"/>
                </a:lnTo>
                <a:lnTo>
                  <a:pt x="214199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340"/>
          <p:cNvSpPr/>
          <p:nvPr/>
        </p:nvSpPr>
        <p:spPr>
          <a:xfrm>
            <a:off x="2071687" y="2443162"/>
            <a:ext cx="150020" cy="122159"/>
          </a:xfrm>
          <a:custGeom>
            <a:avLst/>
            <a:gdLst/>
            <a:ahLst/>
            <a:cxnLst/>
            <a:rect l="0" t="0" r="0" b="0"/>
            <a:pathLst>
              <a:path w="150020" h="122159">
                <a:moveTo>
                  <a:pt x="150019" y="0"/>
                </a:moveTo>
                <a:lnTo>
                  <a:pt x="143169" y="0"/>
                </a:lnTo>
                <a:lnTo>
                  <a:pt x="139170" y="3413"/>
                </a:lnTo>
                <a:lnTo>
                  <a:pt x="122298" y="18527"/>
                </a:lnTo>
                <a:lnTo>
                  <a:pt x="118044" y="21638"/>
                </a:lnTo>
                <a:lnTo>
                  <a:pt x="113621" y="24427"/>
                </a:lnTo>
                <a:lnTo>
                  <a:pt x="109085" y="27000"/>
                </a:lnTo>
                <a:lnTo>
                  <a:pt x="104473" y="30144"/>
                </a:lnTo>
                <a:lnTo>
                  <a:pt x="99812" y="33669"/>
                </a:lnTo>
                <a:lnTo>
                  <a:pt x="95116" y="37448"/>
                </a:lnTo>
                <a:lnTo>
                  <a:pt x="85665" y="45457"/>
                </a:lnTo>
                <a:lnTo>
                  <a:pt x="80923" y="49593"/>
                </a:lnTo>
                <a:lnTo>
                  <a:pt x="76967" y="53779"/>
                </a:lnTo>
                <a:lnTo>
                  <a:pt x="73536" y="57998"/>
                </a:lnTo>
                <a:lnTo>
                  <a:pt x="70455" y="62240"/>
                </a:lnTo>
                <a:lnTo>
                  <a:pt x="66814" y="65782"/>
                </a:lnTo>
                <a:lnTo>
                  <a:pt x="62799" y="68858"/>
                </a:lnTo>
                <a:lnTo>
                  <a:pt x="58535" y="71623"/>
                </a:lnTo>
                <a:lnTo>
                  <a:pt x="54104" y="74895"/>
                </a:lnTo>
                <a:lnTo>
                  <a:pt x="49564" y="78505"/>
                </a:lnTo>
                <a:lnTo>
                  <a:pt x="41078" y="85612"/>
                </a:lnTo>
                <a:lnTo>
                  <a:pt x="34661" y="91152"/>
                </a:lnTo>
                <a:lnTo>
                  <a:pt x="31045" y="93629"/>
                </a:lnTo>
                <a:lnTo>
                  <a:pt x="27047" y="95995"/>
                </a:lnTo>
                <a:lnTo>
                  <a:pt x="22794" y="98287"/>
                </a:lnTo>
                <a:lnTo>
                  <a:pt x="19164" y="100529"/>
                </a:lnTo>
                <a:lnTo>
                  <a:pt x="15951" y="102738"/>
                </a:lnTo>
                <a:lnTo>
                  <a:pt x="13015" y="104925"/>
                </a:lnTo>
                <a:lnTo>
                  <a:pt x="10264" y="107098"/>
                </a:lnTo>
                <a:lnTo>
                  <a:pt x="7637" y="109260"/>
                </a:lnTo>
                <a:lnTo>
                  <a:pt x="0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341"/>
          <p:cNvSpPr/>
          <p:nvPr/>
        </p:nvSpPr>
        <p:spPr>
          <a:xfrm>
            <a:off x="2386012" y="2475309"/>
            <a:ext cx="150020" cy="6430"/>
          </a:xfrm>
          <a:custGeom>
            <a:avLst/>
            <a:gdLst/>
            <a:ahLst/>
            <a:cxnLst/>
            <a:rect l="0" t="0" r="0" b="0"/>
            <a:pathLst>
              <a:path w="150020" h="6430">
                <a:moveTo>
                  <a:pt x="0" y="6429"/>
                </a:moveTo>
                <a:lnTo>
                  <a:pt x="6850" y="265"/>
                </a:lnTo>
                <a:lnTo>
                  <a:pt x="11247" y="118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342"/>
          <p:cNvSpPr/>
          <p:nvPr/>
        </p:nvSpPr>
        <p:spPr>
          <a:xfrm>
            <a:off x="2678906" y="2359580"/>
            <a:ext cx="50007" cy="205741"/>
          </a:xfrm>
          <a:custGeom>
            <a:avLst/>
            <a:gdLst/>
            <a:ahLst/>
            <a:cxnLst/>
            <a:rect l="0" t="0" r="0" b="0"/>
            <a:pathLst>
              <a:path w="50007" h="205741">
                <a:moveTo>
                  <a:pt x="0" y="0"/>
                </a:moveTo>
                <a:lnTo>
                  <a:pt x="3792" y="3413"/>
                </a:lnTo>
                <a:lnTo>
                  <a:pt x="4116" y="5133"/>
                </a:lnTo>
                <a:lnTo>
                  <a:pt x="3537" y="6994"/>
                </a:lnTo>
                <a:lnTo>
                  <a:pt x="2358" y="8949"/>
                </a:lnTo>
                <a:lnTo>
                  <a:pt x="2366" y="10966"/>
                </a:lnTo>
                <a:lnTo>
                  <a:pt x="3165" y="13026"/>
                </a:lnTo>
                <a:lnTo>
                  <a:pt x="4491" y="15114"/>
                </a:lnTo>
                <a:lnTo>
                  <a:pt x="5965" y="19338"/>
                </a:lnTo>
                <a:lnTo>
                  <a:pt x="6620" y="24311"/>
                </a:lnTo>
                <a:lnTo>
                  <a:pt x="6794" y="27637"/>
                </a:lnTo>
                <a:lnTo>
                  <a:pt x="6988" y="35143"/>
                </a:lnTo>
                <a:lnTo>
                  <a:pt x="7075" y="43242"/>
                </a:lnTo>
                <a:lnTo>
                  <a:pt x="7891" y="47402"/>
                </a:lnTo>
                <a:lnTo>
                  <a:pt x="9230" y="51604"/>
                </a:lnTo>
                <a:lnTo>
                  <a:pt x="10916" y="55834"/>
                </a:lnTo>
                <a:lnTo>
                  <a:pt x="12039" y="60082"/>
                </a:lnTo>
                <a:lnTo>
                  <a:pt x="12789" y="64344"/>
                </a:lnTo>
                <a:lnTo>
                  <a:pt x="13288" y="68614"/>
                </a:lnTo>
                <a:lnTo>
                  <a:pt x="14415" y="72889"/>
                </a:lnTo>
                <a:lnTo>
                  <a:pt x="15960" y="77168"/>
                </a:lnTo>
                <a:lnTo>
                  <a:pt x="17784" y="81449"/>
                </a:lnTo>
                <a:lnTo>
                  <a:pt x="18999" y="85731"/>
                </a:lnTo>
                <a:lnTo>
                  <a:pt x="19810" y="90016"/>
                </a:lnTo>
                <a:lnTo>
                  <a:pt x="20350" y="94301"/>
                </a:lnTo>
                <a:lnTo>
                  <a:pt x="20711" y="98586"/>
                </a:lnTo>
                <a:lnTo>
                  <a:pt x="20951" y="102871"/>
                </a:lnTo>
                <a:lnTo>
                  <a:pt x="21111" y="107157"/>
                </a:lnTo>
                <a:lnTo>
                  <a:pt x="22011" y="110729"/>
                </a:lnTo>
                <a:lnTo>
                  <a:pt x="23405" y="113824"/>
                </a:lnTo>
                <a:lnTo>
                  <a:pt x="25129" y="116602"/>
                </a:lnTo>
                <a:lnTo>
                  <a:pt x="26277" y="120598"/>
                </a:lnTo>
                <a:lnTo>
                  <a:pt x="27043" y="125404"/>
                </a:lnTo>
                <a:lnTo>
                  <a:pt x="27554" y="130751"/>
                </a:lnTo>
                <a:lnTo>
                  <a:pt x="27894" y="135031"/>
                </a:lnTo>
                <a:lnTo>
                  <a:pt x="28272" y="141691"/>
                </a:lnTo>
                <a:lnTo>
                  <a:pt x="28440" y="148937"/>
                </a:lnTo>
                <a:lnTo>
                  <a:pt x="28485" y="152869"/>
                </a:lnTo>
                <a:lnTo>
                  <a:pt x="29309" y="156920"/>
                </a:lnTo>
                <a:lnTo>
                  <a:pt x="30651" y="161049"/>
                </a:lnTo>
                <a:lnTo>
                  <a:pt x="32341" y="165231"/>
                </a:lnTo>
                <a:lnTo>
                  <a:pt x="34260" y="168732"/>
                </a:lnTo>
                <a:lnTo>
                  <a:pt x="36334" y="171781"/>
                </a:lnTo>
                <a:lnTo>
                  <a:pt x="38510" y="174529"/>
                </a:lnTo>
                <a:lnTo>
                  <a:pt x="39961" y="177075"/>
                </a:lnTo>
                <a:lnTo>
                  <a:pt x="40928" y="179486"/>
                </a:lnTo>
                <a:lnTo>
                  <a:pt x="42002" y="184070"/>
                </a:lnTo>
                <a:lnTo>
                  <a:pt x="42480" y="188489"/>
                </a:lnTo>
                <a:lnTo>
                  <a:pt x="42692" y="192834"/>
                </a:lnTo>
                <a:lnTo>
                  <a:pt x="42749" y="194993"/>
                </a:lnTo>
                <a:lnTo>
                  <a:pt x="43581" y="197147"/>
                </a:lnTo>
                <a:lnTo>
                  <a:pt x="44929" y="199297"/>
                </a:lnTo>
                <a:lnTo>
                  <a:pt x="50006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343"/>
          <p:cNvSpPr/>
          <p:nvPr/>
        </p:nvSpPr>
        <p:spPr>
          <a:xfrm>
            <a:off x="835818" y="2803207"/>
            <a:ext cx="192883" cy="167165"/>
          </a:xfrm>
          <a:custGeom>
            <a:avLst/>
            <a:gdLst/>
            <a:ahLst/>
            <a:cxnLst/>
            <a:rect l="0" t="0" r="0" b="0"/>
            <a:pathLst>
              <a:path w="192883" h="167165">
                <a:moveTo>
                  <a:pt x="0" y="0"/>
                </a:moveTo>
                <a:lnTo>
                  <a:pt x="3793" y="0"/>
                </a:lnTo>
                <a:lnTo>
                  <a:pt x="4910" y="714"/>
                </a:lnTo>
                <a:lnTo>
                  <a:pt x="5654" y="1905"/>
                </a:lnTo>
                <a:lnTo>
                  <a:pt x="6151" y="3413"/>
                </a:lnTo>
                <a:lnTo>
                  <a:pt x="8819" y="6994"/>
                </a:lnTo>
                <a:lnTo>
                  <a:pt x="10642" y="8949"/>
                </a:lnTo>
                <a:lnTo>
                  <a:pt x="12651" y="10252"/>
                </a:lnTo>
                <a:lnTo>
                  <a:pt x="17000" y="11700"/>
                </a:lnTo>
                <a:lnTo>
                  <a:pt x="21579" y="14249"/>
                </a:lnTo>
                <a:lnTo>
                  <a:pt x="27053" y="17763"/>
                </a:lnTo>
                <a:lnTo>
                  <a:pt x="30735" y="19700"/>
                </a:lnTo>
                <a:lnTo>
                  <a:pt x="34778" y="21706"/>
                </a:lnTo>
                <a:lnTo>
                  <a:pt x="38267" y="23758"/>
                </a:lnTo>
                <a:lnTo>
                  <a:pt x="44260" y="27942"/>
                </a:lnTo>
                <a:lnTo>
                  <a:pt x="47763" y="30772"/>
                </a:lnTo>
                <a:lnTo>
                  <a:pt x="55888" y="37727"/>
                </a:lnTo>
                <a:lnTo>
                  <a:pt x="69388" y="49676"/>
                </a:lnTo>
                <a:lnTo>
                  <a:pt x="74040" y="53119"/>
                </a:lnTo>
                <a:lnTo>
                  <a:pt x="78729" y="56130"/>
                </a:lnTo>
                <a:lnTo>
                  <a:pt x="83442" y="58851"/>
                </a:lnTo>
                <a:lnTo>
                  <a:pt x="87378" y="62094"/>
                </a:lnTo>
                <a:lnTo>
                  <a:pt x="90796" y="65685"/>
                </a:lnTo>
                <a:lnTo>
                  <a:pt x="93868" y="69507"/>
                </a:lnTo>
                <a:lnTo>
                  <a:pt x="97504" y="73485"/>
                </a:lnTo>
                <a:lnTo>
                  <a:pt x="101515" y="77565"/>
                </a:lnTo>
                <a:lnTo>
                  <a:pt x="105777" y="81714"/>
                </a:lnTo>
                <a:lnTo>
                  <a:pt x="109412" y="85908"/>
                </a:lnTo>
                <a:lnTo>
                  <a:pt x="112629" y="90134"/>
                </a:lnTo>
                <a:lnTo>
                  <a:pt x="115567" y="94379"/>
                </a:lnTo>
                <a:lnTo>
                  <a:pt x="119114" y="98638"/>
                </a:lnTo>
                <a:lnTo>
                  <a:pt x="123065" y="102906"/>
                </a:lnTo>
                <a:lnTo>
                  <a:pt x="130896" y="110744"/>
                </a:lnTo>
                <a:lnTo>
                  <a:pt x="137022" y="116609"/>
                </a:lnTo>
                <a:lnTo>
                  <a:pt x="192882" y="167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344"/>
          <p:cNvSpPr/>
          <p:nvPr/>
        </p:nvSpPr>
        <p:spPr>
          <a:xfrm>
            <a:off x="842962" y="2803207"/>
            <a:ext cx="178595" cy="147877"/>
          </a:xfrm>
          <a:custGeom>
            <a:avLst/>
            <a:gdLst/>
            <a:ahLst/>
            <a:cxnLst/>
            <a:rect l="0" t="0" r="0" b="0"/>
            <a:pathLst>
              <a:path w="178595" h="147877">
                <a:moveTo>
                  <a:pt x="178594" y="0"/>
                </a:moveTo>
                <a:lnTo>
                  <a:pt x="165307" y="0"/>
                </a:lnTo>
                <a:lnTo>
                  <a:pt x="162634" y="3810"/>
                </a:lnTo>
                <a:lnTo>
                  <a:pt x="160810" y="6827"/>
                </a:lnTo>
                <a:lnTo>
                  <a:pt x="158801" y="9551"/>
                </a:lnTo>
                <a:lnTo>
                  <a:pt x="156667" y="12083"/>
                </a:lnTo>
                <a:lnTo>
                  <a:pt x="154451" y="14485"/>
                </a:lnTo>
                <a:lnTo>
                  <a:pt x="151386" y="17515"/>
                </a:lnTo>
                <a:lnTo>
                  <a:pt x="143747" y="24691"/>
                </a:lnTo>
                <a:lnTo>
                  <a:pt x="19470" y="136782"/>
                </a:lnTo>
                <a:lnTo>
                  <a:pt x="16949" y="138337"/>
                </a:lnTo>
                <a:lnTo>
                  <a:pt x="12031" y="140064"/>
                </a:lnTo>
                <a:lnTo>
                  <a:pt x="7199" y="142737"/>
                </a:lnTo>
                <a:lnTo>
                  <a:pt x="0" y="1478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345"/>
          <p:cNvSpPr/>
          <p:nvPr/>
        </p:nvSpPr>
        <p:spPr>
          <a:xfrm>
            <a:off x="1178718" y="2828925"/>
            <a:ext cx="135733" cy="12859"/>
          </a:xfrm>
          <a:custGeom>
            <a:avLst/>
            <a:gdLst/>
            <a:ahLst/>
            <a:cxnLst/>
            <a:rect l="0" t="0" r="0" b="0"/>
            <a:pathLst>
              <a:path w="135733" h="12859">
                <a:moveTo>
                  <a:pt x="0" y="12858"/>
                </a:moveTo>
                <a:lnTo>
                  <a:pt x="3793" y="9445"/>
                </a:lnTo>
                <a:lnTo>
                  <a:pt x="5703" y="8439"/>
                </a:lnTo>
                <a:lnTo>
                  <a:pt x="7771" y="7769"/>
                </a:lnTo>
                <a:lnTo>
                  <a:pt x="9943" y="7323"/>
                </a:lnTo>
                <a:lnTo>
                  <a:pt x="12979" y="7025"/>
                </a:lnTo>
                <a:lnTo>
                  <a:pt x="16590" y="6826"/>
                </a:lnTo>
                <a:lnTo>
                  <a:pt x="24836" y="6605"/>
                </a:lnTo>
                <a:lnTo>
                  <a:pt x="61953" y="6436"/>
                </a:lnTo>
                <a:lnTo>
                  <a:pt x="66702" y="5719"/>
                </a:lnTo>
                <a:lnTo>
                  <a:pt x="71455" y="4527"/>
                </a:lnTo>
                <a:lnTo>
                  <a:pt x="76212" y="3018"/>
                </a:lnTo>
                <a:lnTo>
                  <a:pt x="80971" y="2012"/>
                </a:lnTo>
                <a:lnTo>
                  <a:pt x="85730" y="1341"/>
                </a:lnTo>
                <a:lnTo>
                  <a:pt x="90491" y="894"/>
                </a:lnTo>
                <a:lnTo>
                  <a:pt x="94459" y="596"/>
                </a:lnTo>
                <a:lnTo>
                  <a:pt x="97898" y="397"/>
                </a:lnTo>
                <a:lnTo>
                  <a:pt x="100984" y="265"/>
                </a:lnTo>
                <a:lnTo>
                  <a:pt x="108647" y="117"/>
                </a:lnTo>
                <a:lnTo>
                  <a:pt x="13573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346"/>
          <p:cNvSpPr/>
          <p:nvPr/>
        </p:nvSpPr>
        <p:spPr>
          <a:xfrm>
            <a:off x="1200150" y="2886789"/>
            <a:ext cx="171451" cy="12860"/>
          </a:xfrm>
          <a:custGeom>
            <a:avLst/>
            <a:gdLst/>
            <a:ahLst/>
            <a:cxnLst/>
            <a:rect l="0" t="0" r="0" b="0"/>
            <a:pathLst>
              <a:path w="171451" h="12860">
                <a:moveTo>
                  <a:pt x="0" y="12859"/>
                </a:moveTo>
                <a:lnTo>
                  <a:pt x="76237" y="12859"/>
                </a:lnTo>
                <a:lnTo>
                  <a:pt x="80987" y="12144"/>
                </a:lnTo>
                <a:lnTo>
                  <a:pt x="85741" y="10954"/>
                </a:lnTo>
                <a:lnTo>
                  <a:pt x="90498" y="9446"/>
                </a:lnTo>
                <a:lnTo>
                  <a:pt x="96051" y="8440"/>
                </a:lnTo>
                <a:lnTo>
                  <a:pt x="102134" y="7770"/>
                </a:lnTo>
                <a:lnTo>
                  <a:pt x="113655" y="7025"/>
                </a:lnTo>
                <a:lnTo>
                  <a:pt x="117839" y="682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347"/>
          <p:cNvSpPr/>
          <p:nvPr/>
        </p:nvSpPr>
        <p:spPr>
          <a:xfrm>
            <a:off x="1485900" y="2764640"/>
            <a:ext cx="228601" cy="160342"/>
          </a:xfrm>
          <a:custGeom>
            <a:avLst/>
            <a:gdLst/>
            <a:ahLst/>
            <a:cxnLst/>
            <a:rect l="0" t="0" r="0" b="0"/>
            <a:pathLst>
              <a:path w="228601" h="160342">
                <a:moveTo>
                  <a:pt x="0" y="38567"/>
                </a:moveTo>
                <a:lnTo>
                  <a:pt x="0" y="33031"/>
                </a:lnTo>
                <a:lnTo>
                  <a:pt x="2116" y="28725"/>
                </a:lnTo>
                <a:lnTo>
                  <a:pt x="3792" y="25576"/>
                </a:lnTo>
                <a:lnTo>
                  <a:pt x="5703" y="23477"/>
                </a:lnTo>
                <a:lnTo>
                  <a:pt x="7770" y="22078"/>
                </a:lnTo>
                <a:lnTo>
                  <a:pt x="16590" y="18203"/>
                </a:lnTo>
                <a:lnTo>
                  <a:pt x="47759" y="4214"/>
                </a:lnTo>
                <a:lnTo>
                  <a:pt x="52477" y="2806"/>
                </a:lnTo>
                <a:lnTo>
                  <a:pt x="57209" y="1868"/>
                </a:lnTo>
                <a:lnTo>
                  <a:pt x="61952" y="1242"/>
                </a:lnTo>
                <a:lnTo>
                  <a:pt x="66701" y="825"/>
                </a:lnTo>
                <a:lnTo>
                  <a:pt x="71455" y="547"/>
                </a:lnTo>
                <a:lnTo>
                  <a:pt x="76211" y="361"/>
                </a:lnTo>
                <a:lnTo>
                  <a:pt x="85730" y="155"/>
                </a:lnTo>
                <a:lnTo>
                  <a:pt x="119062" y="0"/>
                </a:lnTo>
                <a:lnTo>
                  <a:pt x="124618" y="712"/>
                </a:lnTo>
                <a:lnTo>
                  <a:pt x="130704" y="1900"/>
                </a:lnTo>
                <a:lnTo>
                  <a:pt x="137142" y="3407"/>
                </a:lnTo>
                <a:lnTo>
                  <a:pt x="142228" y="5126"/>
                </a:lnTo>
                <a:lnTo>
                  <a:pt x="146412" y="6986"/>
                </a:lnTo>
                <a:lnTo>
                  <a:pt x="153178" y="10958"/>
                </a:lnTo>
                <a:lnTo>
                  <a:pt x="158831" y="15104"/>
                </a:lnTo>
                <a:lnTo>
                  <a:pt x="162243" y="17210"/>
                </a:lnTo>
                <a:lnTo>
                  <a:pt x="166106" y="19329"/>
                </a:lnTo>
                <a:lnTo>
                  <a:pt x="170268" y="21455"/>
                </a:lnTo>
                <a:lnTo>
                  <a:pt x="173043" y="23587"/>
                </a:lnTo>
                <a:lnTo>
                  <a:pt x="174893" y="25723"/>
                </a:lnTo>
                <a:lnTo>
                  <a:pt x="181655" y="37697"/>
                </a:lnTo>
                <a:lnTo>
                  <a:pt x="183016" y="40844"/>
                </a:lnTo>
                <a:lnTo>
                  <a:pt x="183923" y="43657"/>
                </a:lnTo>
                <a:lnTo>
                  <a:pt x="184527" y="46247"/>
                </a:lnTo>
                <a:lnTo>
                  <a:pt x="184137" y="49402"/>
                </a:lnTo>
                <a:lnTo>
                  <a:pt x="183083" y="52934"/>
                </a:lnTo>
                <a:lnTo>
                  <a:pt x="181586" y="56718"/>
                </a:lnTo>
                <a:lnTo>
                  <a:pt x="179795" y="60668"/>
                </a:lnTo>
                <a:lnTo>
                  <a:pt x="177807" y="64731"/>
                </a:lnTo>
                <a:lnTo>
                  <a:pt x="175688" y="68869"/>
                </a:lnTo>
                <a:lnTo>
                  <a:pt x="172687" y="72341"/>
                </a:lnTo>
                <a:lnTo>
                  <a:pt x="169100" y="75371"/>
                </a:lnTo>
                <a:lnTo>
                  <a:pt x="165121" y="78105"/>
                </a:lnTo>
                <a:lnTo>
                  <a:pt x="161674" y="81356"/>
                </a:lnTo>
                <a:lnTo>
                  <a:pt x="158582" y="84953"/>
                </a:lnTo>
                <a:lnTo>
                  <a:pt x="155728" y="88779"/>
                </a:lnTo>
                <a:lnTo>
                  <a:pt x="153031" y="92759"/>
                </a:lnTo>
                <a:lnTo>
                  <a:pt x="150439" y="96840"/>
                </a:lnTo>
                <a:lnTo>
                  <a:pt x="147918" y="100990"/>
                </a:lnTo>
                <a:lnTo>
                  <a:pt x="144649" y="105185"/>
                </a:lnTo>
                <a:lnTo>
                  <a:pt x="140883" y="109411"/>
                </a:lnTo>
                <a:lnTo>
                  <a:pt x="136784" y="113657"/>
                </a:lnTo>
                <a:lnTo>
                  <a:pt x="132464" y="117202"/>
                </a:lnTo>
                <a:lnTo>
                  <a:pt x="127997" y="120280"/>
                </a:lnTo>
                <a:lnTo>
                  <a:pt x="123431" y="123046"/>
                </a:lnTo>
                <a:lnTo>
                  <a:pt x="118800" y="126319"/>
                </a:lnTo>
                <a:lnTo>
                  <a:pt x="114125" y="129930"/>
                </a:lnTo>
                <a:lnTo>
                  <a:pt x="109420" y="133765"/>
                </a:lnTo>
                <a:lnTo>
                  <a:pt x="104697" y="137037"/>
                </a:lnTo>
                <a:lnTo>
                  <a:pt x="99960" y="139932"/>
                </a:lnTo>
                <a:lnTo>
                  <a:pt x="95215" y="142577"/>
                </a:lnTo>
                <a:lnTo>
                  <a:pt x="90464" y="145055"/>
                </a:lnTo>
                <a:lnTo>
                  <a:pt x="80952" y="149712"/>
                </a:lnTo>
                <a:lnTo>
                  <a:pt x="66671" y="156351"/>
                </a:lnTo>
                <a:lnTo>
                  <a:pt x="62704" y="157809"/>
                </a:lnTo>
                <a:lnTo>
                  <a:pt x="56179" y="159429"/>
                </a:lnTo>
                <a:lnTo>
                  <a:pt x="52533" y="159861"/>
                </a:lnTo>
                <a:lnTo>
                  <a:pt x="48516" y="160149"/>
                </a:lnTo>
                <a:lnTo>
                  <a:pt x="44250" y="160341"/>
                </a:lnTo>
                <a:lnTo>
                  <a:pt x="40612" y="159755"/>
                </a:lnTo>
                <a:lnTo>
                  <a:pt x="31700" y="156231"/>
                </a:lnTo>
                <a:lnTo>
                  <a:pt x="26524" y="155156"/>
                </a:lnTo>
                <a:lnTo>
                  <a:pt x="21578" y="154678"/>
                </a:lnTo>
                <a:lnTo>
                  <a:pt x="19148" y="154551"/>
                </a:lnTo>
                <a:lnTo>
                  <a:pt x="17527" y="153751"/>
                </a:lnTo>
                <a:lnTo>
                  <a:pt x="16447" y="152504"/>
                </a:lnTo>
                <a:lnTo>
                  <a:pt x="15727" y="150958"/>
                </a:lnTo>
                <a:lnTo>
                  <a:pt x="12810" y="147336"/>
                </a:lnTo>
                <a:lnTo>
                  <a:pt x="10921" y="145369"/>
                </a:lnTo>
                <a:lnTo>
                  <a:pt x="9662" y="143344"/>
                </a:lnTo>
                <a:lnTo>
                  <a:pt x="8263" y="139189"/>
                </a:lnTo>
                <a:lnTo>
                  <a:pt x="12652" y="133509"/>
                </a:lnTo>
                <a:lnTo>
                  <a:pt x="20341" y="125436"/>
                </a:lnTo>
                <a:lnTo>
                  <a:pt x="43333" y="103121"/>
                </a:lnTo>
                <a:lnTo>
                  <a:pt x="47938" y="98748"/>
                </a:lnTo>
                <a:lnTo>
                  <a:pt x="53390" y="95832"/>
                </a:lnTo>
                <a:lnTo>
                  <a:pt x="59406" y="93889"/>
                </a:lnTo>
                <a:lnTo>
                  <a:pt x="65797" y="92593"/>
                </a:lnTo>
                <a:lnTo>
                  <a:pt x="71646" y="91015"/>
                </a:lnTo>
                <a:lnTo>
                  <a:pt x="77133" y="89249"/>
                </a:lnTo>
                <a:lnTo>
                  <a:pt x="82378" y="87357"/>
                </a:lnTo>
                <a:lnTo>
                  <a:pt x="86668" y="86810"/>
                </a:lnTo>
                <a:lnTo>
                  <a:pt x="90322" y="87159"/>
                </a:lnTo>
                <a:lnTo>
                  <a:pt x="93552" y="88107"/>
                </a:lnTo>
                <a:lnTo>
                  <a:pt x="98087" y="88738"/>
                </a:lnTo>
                <a:lnTo>
                  <a:pt x="103491" y="89160"/>
                </a:lnTo>
                <a:lnTo>
                  <a:pt x="109475" y="89441"/>
                </a:lnTo>
                <a:lnTo>
                  <a:pt x="114258" y="90342"/>
                </a:lnTo>
                <a:lnTo>
                  <a:pt x="118241" y="91657"/>
                </a:lnTo>
                <a:lnTo>
                  <a:pt x="121689" y="93249"/>
                </a:lnTo>
                <a:lnTo>
                  <a:pt x="125576" y="94309"/>
                </a:lnTo>
                <a:lnTo>
                  <a:pt x="129755" y="95017"/>
                </a:lnTo>
                <a:lnTo>
                  <a:pt x="134128" y="95488"/>
                </a:lnTo>
                <a:lnTo>
                  <a:pt x="138631" y="96517"/>
                </a:lnTo>
                <a:lnTo>
                  <a:pt x="143221" y="97917"/>
                </a:lnTo>
                <a:lnTo>
                  <a:pt x="147868" y="99565"/>
                </a:lnTo>
                <a:lnTo>
                  <a:pt x="152553" y="101378"/>
                </a:lnTo>
                <a:lnTo>
                  <a:pt x="161993" y="105298"/>
                </a:lnTo>
                <a:lnTo>
                  <a:pt x="165939" y="107343"/>
                </a:lnTo>
                <a:lnTo>
                  <a:pt x="172440" y="111520"/>
                </a:lnTo>
                <a:lnTo>
                  <a:pt x="176078" y="113634"/>
                </a:lnTo>
                <a:lnTo>
                  <a:pt x="180092" y="115758"/>
                </a:lnTo>
                <a:lnTo>
                  <a:pt x="184355" y="117889"/>
                </a:lnTo>
                <a:lnTo>
                  <a:pt x="191208" y="122160"/>
                </a:lnTo>
                <a:lnTo>
                  <a:pt x="194147" y="124300"/>
                </a:lnTo>
                <a:lnTo>
                  <a:pt x="197694" y="125726"/>
                </a:lnTo>
                <a:lnTo>
                  <a:pt x="201646" y="126677"/>
                </a:lnTo>
                <a:lnTo>
                  <a:pt x="205868" y="127311"/>
                </a:lnTo>
                <a:lnTo>
                  <a:pt x="210270" y="129162"/>
                </a:lnTo>
                <a:lnTo>
                  <a:pt x="214792" y="131825"/>
                </a:lnTo>
                <a:lnTo>
                  <a:pt x="228600" y="1414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348"/>
          <p:cNvSpPr/>
          <p:nvPr/>
        </p:nvSpPr>
        <p:spPr>
          <a:xfrm>
            <a:off x="1785937" y="2783922"/>
            <a:ext cx="220340" cy="257140"/>
          </a:xfrm>
          <a:custGeom>
            <a:avLst/>
            <a:gdLst/>
            <a:ahLst/>
            <a:cxnLst/>
            <a:rect l="0" t="0" r="0" b="0"/>
            <a:pathLst>
              <a:path w="220340" h="257140">
                <a:moveTo>
                  <a:pt x="0" y="32144"/>
                </a:moveTo>
                <a:lnTo>
                  <a:pt x="0" y="35557"/>
                </a:lnTo>
                <a:lnTo>
                  <a:pt x="794" y="37277"/>
                </a:lnTo>
                <a:lnTo>
                  <a:pt x="6151" y="43844"/>
                </a:lnTo>
                <a:lnTo>
                  <a:pt x="6702" y="46393"/>
                </a:lnTo>
                <a:lnTo>
                  <a:pt x="7057" y="53850"/>
                </a:lnTo>
                <a:lnTo>
                  <a:pt x="9222" y="59888"/>
                </a:lnTo>
                <a:lnTo>
                  <a:pt x="12830" y="66620"/>
                </a:lnTo>
                <a:lnTo>
                  <a:pt x="19324" y="74426"/>
                </a:lnTo>
                <a:lnTo>
                  <a:pt x="23934" y="79035"/>
                </a:lnTo>
                <a:lnTo>
                  <a:pt x="28629" y="83464"/>
                </a:lnTo>
                <a:lnTo>
                  <a:pt x="38111" y="92129"/>
                </a:lnTo>
                <a:lnTo>
                  <a:pt x="40488" y="93565"/>
                </a:lnTo>
                <a:lnTo>
                  <a:pt x="45247" y="95161"/>
                </a:lnTo>
                <a:lnTo>
                  <a:pt x="50008" y="97775"/>
                </a:lnTo>
                <a:lnTo>
                  <a:pt x="52388" y="99472"/>
                </a:lnTo>
                <a:lnTo>
                  <a:pt x="55563" y="100604"/>
                </a:lnTo>
                <a:lnTo>
                  <a:pt x="59267" y="101358"/>
                </a:lnTo>
                <a:lnTo>
                  <a:pt x="63324" y="101861"/>
                </a:lnTo>
                <a:lnTo>
                  <a:pt x="69948" y="102420"/>
                </a:lnTo>
                <a:lnTo>
                  <a:pt x="75538" y="102668"/>
                </a:lnTo>
                <a:lnTo>
                  <a:pt x="80668" y="102778"/>
                </a:lnTo>
                <a:lnTo>
                  <a:pt x="101375" y="102859"/>
                </a:lnTo>
                <a:lnTo>
                  <a:pt x="104890" y="102147"/>
                </a:lnTo>
                <a:lnTo>
                  <a:pt x="108820" y="100959"/>
                </a:lnTo>
                <a:lnTo>
                  <a:pt x="113028" y="99452"/>
                </a:lnTo>
                <a:lnTo>
                  <a:pt x="119820" y="95872"/>
                </a:lnTo>
                <a:lnTo>
                  <a:pt x="125484" y="91900"/>
                </a:lnTo>
                <a:lnTo>
                  <a:pt x="130648" y="87753"/>
                </a:lnTo>
                <a:lnTo>
                  <a:pt x="135589" y="83529"/>
                </a:lnTo>
                <a:lnTo>
                  <a:pt x="138017" y="81403"/>
                </a:lnTo>
                <a:lnTo>
                  <a:pt x="142018" y="74270"/>
                </a:lnTo>
                <a:lnTo>
                  <a:pt x="147066" y="63800"/>
                </a:lnTo>
                <a:lnTo>
                  <a:pt x="152813" y="51105"/>
                </a:lnTo>
                <a:lnTo>
                  <a:pt x="156644" y="41927"/>
                </a:lnTo>
                <a:lnTo>
                  <a:pt x="159198" y="35094"/>
                </a:lnTo>
                <a:lnTo>
                  <a:pt x="160900" y="29824"/>
                </a:lnTo>
                <a:lnTo>
                  <a:pt x="162793" y="22064"/>
                </a:lnTo>
                <a:lnTo>
                  <a:pt x="163634" y="16234"/>
                </a:lnTo>
                <a:lnTo>
                  <a:pt x="164107" y="8935"/>
                </a:lnTo>
                <a:lnTo>
                  <a:pt x="164218" y="4446"/>
                </a:lnTo>
                <a:lnTo>
                  <a:pt x="163453" y="2963"/>
                </a:lnTo>
                <a:lnTo>
                  <a:pt x="162150" y="1974"/>
                </a:lnTo>
                <a:lnTo>
                  <a:pt x="158148" y="387"/>
                </a:lnTo>
                <a:lnTo>
                  <a:pt x="151638" y="48"/>
                </a:lnTo>
                <a:lnTo>
                  <a:pt x="150114" y="0"/>
                </a:lnTo>
                <a:lnTo>
                  <a:pt x="155740" y="5130"/>
                </a:lnTo>
                <a:lnTo>
                  <a:pt x="159970" y="8946"/>
                </a:lnTo>
                <a:lnTo>
                  <a:pt x="164496" y="14928"/>
                </a:lnTo>
                <a:lnTo>
                  <a:pt x="169153" y="21635"/>
                </a:lnTo>
                <a:lnTo>
                  <a:pt x="173869" y="26997"/>
                </a:lnTo>
                <a:lnTo>
                  <a:pt x="175444" y="30141"/>
                </a:lnTo>
                <a:lnTo>
                  <a:pt x="177194" y="37445"/>
                </a:lnTo>
                <a:lnTo>
                  <a:pt x="180088" y="45453"/>
                </a:lnTo>
                <a:lnTo>
                  <a:pt x="181971" y="49589"/>
                </a:lnTo>
                <a:lnTo>
                  <a:pt x="184020" y="53776"/>
                </a:lnTo>
                <a:lnTo>
                  <a:pt x="188414" y="62237"/>
                </a:lnTo>
                <a:lnTo>
                  <a:pt x="209558" y="100726"/>
                </a:lnTo>
                <a:lnTo>
                  <a:pt x="211143" y="105012"/>
                </a:lnTo>
                <a:lnTo>
                  <a:pt x="212199" y="109297"/>
                </a:lnTo>
                <a:lnTo>
                  <a:pt x="212903" y="113583"/>
                </a:lnTo>
                <a:lnTo>
                  <a:pt x="214167" y="118584"/>
                </a:lnTo>
                <a:lnTo>
                  <a:pt x="215803" y="124060"/>
                </a:lnTo>
                <a:lnTo>
                  <a:pt x="217687" y="129855"/>
                </a:lnTo>
                <a:lnTo>
                  <a:pt x="218943" y="135146"/>
                </a:lnTo>
                <a:lnTo>
                  <a:pt x="219781" y="140103"/>
                </a:lnTo>
                <a:lnTo>
                  <a:pt x="220339" y="144836"/>
                </a:lnTo>
                <a:lnTo>
                  <a:pt x="219918" y="149420"/>
                </a:lnTo>
                <a:lnTo>
                  <a:pt x="218843" y="153905"/>
                </a:lnTo>
                <a:lnTo>
                  <a:pt x="217333" y="158323"/>
                </a:lnTo>
                <a:lnTo>
                  <a:pt x="216326" y="162698"/>
                </a:lnTo>
                <a:lnTo>
                  <a:pt x="215655" y="167043"/>
                </a:lnTo>
                <a:lnTo>
                  <a:pt x="215207" y="171369"/>
                </a:lnTo>
                <a:lnTo>
                  <a:pt x="214115" y="175681"/>
                </a:lnTo>
                <a:lnTo>
                  <a:pt x="212594" y="179985"/>
                </a:lnTo>
                <a:lnTo>
                  <a:pt x="210785" y="184282"/>
                </a:lnTo>
                <a:lnTo>
                  <a:pt x="208786" y="188577"/>
                </a:lnTo>
                <a:lnTo>
                  <a:pt x="206659" y="192868"/>
                </a:lnTo>
                <a:lnTo>
                  <a:pt x="202180" y="201446"/>
                </a:lnTo>
                <a:lnTo>
                  <a:pt x="197543" y="210021"/>
                </a:lnTo>
                <a:lnTo>
                  <a:pt x="194402" y="214308"/>
                </a:lnTo>
                <a:lnTo>
                  <a:pt x="190720" y="218595"/>
                </a:lnTo>
                <a:lnTo>
                  <a:pt x="186678" y="222881"/>
                </a:lnTo>
                <a:lnTo>
                  <a:pt x="182395" y="226453"/>
                </a:lnTo>
                <a:lnTo>
                  <a:pt x="177953" y="229549"/>
                </a:lnTo>
                <a:lnTo>
                  <a:pt x="173404" y="232327"/>
                </a:lnTo>
                <a:lnTo>
                  <a:pt x="169578" y="234894"/>
                </a:lnTo>
                <a:lnTo>
                  <a:pt x="163210" y="239651"/>
                </a:lnTo>
                <a:lnTo>
                  <a:pt x="159606" y="241919"/>
                </a:lnTo>
                <a:lnTo>
                  <a:pt x="155617" y="244146"/>
                </a:lnTo>
                <a:lnTo>
                  <a:pt x="151369" y="246345"/>
                </a:lnTo>
                <a:lnTo>
                  <a:pt x="142417" y="250693"/>
                </a:lnTo>
                <a:lnTo>
                  <a:pt x="137807" y="252852"/>
                </a:lnTo>
                <a:lnTo>
                  <a:pt x="133147" y="254292"/>
                </a:lnTo>
                <a:lnTo>
                  <a:pt x="128452" y="255252"/>
                </a:lnTo>
                <a:lnTo>
                  <a:pt x="123735" y="255892"/>
                </a:lnTo>
                <a:lnTo>
                  <a:pt x="119002" y="256319"/>
                </a:lnTo>
                <a:lnTo>
                  <a:pt x="114260" y="256603"/>
                </a:lnTo>
                <a:lnTo>
                  <a:pt x="109511" y="256793"/>
                </a:lnTo>
                <a:lnTo>
                  <a:pt x="100000" y="257004"/>
                </a:lnTo>
                <a:lnTo>
                  <a:pt x="80960" y="257139"/>
                </a:lnTo>
                <a:lnTo>
                  <a:pt x="76992" y="256435"/>
                </a:lnTo>
                <a:lnTo>
                  <a:pt x="70467" y="253749"/>
                </a:lnTo>
                <a:lnTo>
                  <a:pt x="64921" y="250174"/>
                </a:lnTo>
                <a:lnTo>
                  <a:pt x="59810" y="246204"/>
                </a:lnTo>
                <a:lnTo>
                  <a:pt x="54893" y="242058"/>
                </a:lnTo>
                <a:lnTo>
                  <a:pt x="44285" y="232715"/>
                </a:lnTo>
                <a:lnTo>
                  <a:pt x="43811" y="231580"/>
                </a:lnTo>
                <a:lnTo>
                  <a:pt x="42863" y="225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349"/>
          <p:cNvSpPr/>
          <p:nvPr/>
        </p:nvSpPr>
        <p:spPr>
          <a:xfrm>
            <a:off x="2185987" y="2822495"/>
            <a:ext cx="157164" cy="6431"/>
          </a:xfrm>
          <a:custGeom>
            <a:avLst/>
            <a:gdLst/>
            <a:ahLst/>
            <a:cxnLst/>
            <a:rect l="0" t="0" r="0" b="0"/>
            <a:pathLst>
              <a:path w="157164" h="6431">
                <a:moveTo>
                  <a:pt x="0" y="6430"/>
                </a:moveTo>
                <a:lnTo>
                  <a:pt x="16793" y="6430"/>
                </a:lnTo>
                <a:lnTo>
                  <a:pt x="19133" y="5715"/>
                </a:lnTo>
                <a:lnTo>
                  <a:pt x="21486" y="4524"/>
                </a:lnTo>
                <a:lnTo>
                  <a:pt x="23849" y="3016"/>
                </a:lnTo>
                <a:lnTo>
                  <a:pt x="27012" y="2011"/>
                </a:lnTo>
                <a:lnTo>
                  <a:pt x="30708" y="1340"/>
                </a:lnTo>
                <a:lnTo>
                  <a:pt x="34760" y="894"/>
                </a:lnTo>
                <a:lnTo>
                  <a:pt x="39048" y="596"/>
                </a:lnTo>
                <a:lnTo>
                  <a:pt x="43494" y="397"/>
                </a:lnTo>
                <a:lnTo>
                  <a:pt x="52668" y="177"/>
                </a:lnTo>
                <a:lnTo>
                  <a:pt x="15716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350"/>
          <p:cNvSpPr/>
          <p:nvPr/>
        </p:nvSpPr>
        <p:spPr>
          <a:xfrm>
            <a:off x="2464593" y="2726055"/>
            <a:ext cx="35720" cy="199311"/>
          </a:xfrm>
          <a:custGeom>
            <a:avLst/>
            <a:gdLst/>
            <a:ahLst/>
            <a:cxnLst/>
            <a:rect l="0" t="0" r="0" b="0"/>
            <a:pathLst>
              <a:path w="35720" h="199311">
                <a:moveTo>
                  <a:pt x="0" y="0"/>
                </a:moveTo>
                <a:lnTo>
                  <a:pt x="7057" y="0"/>
                </a:lnTo>
                <a:lnTo>
                  <a:pt x="7127" y="5133"/>
                </a:lnTo>
                <a:lnTo>
                  <a:pt x="7136" y="8948"/>
                </a:lnTo>
                <a:lnTo>
                  <a:pt x="7933" y="14538"/>
                </a:lnTo>
                <a:lnTo>
                  <a:pt x="10934" y="32179"/>
                </a:lnTo>
                <a:lnTo>
                  <a:pt x="12052" y="40026"/>
                </a:lnTo>
                <a:lnTo>
                  <a:pt x="12797" y="46686"/>
                </a:lnTo>
                <a:lnTo>
                  <a:pt x="13294" y="52556"/>
                </a:lnTo>
                <a:lnTo>
                  <a:pt x="13625" y="57897"/>
                </a:lnTo>
                <a:lnTo>
                  <a:pt x="13993" y="67642"/>
                </a:lnTo>
                <a:lnTo>
                  <a:pt x="14885" y="72955"/>
                </a:lnTo>
                <a:lnTo>
                  <a:pt x="16273" y="78640"/>
                </a:lnTo>
                <a:lnTo>
                  <a:pt x="17993" y="84574"/>
                </a:lnTo>
                <a:lnTo>
                  <a:pt x="19139" y="89958"/>
                </a:lnTo>
                <a:lnTo>
                  <a:pt x="19903" y="94976"/>
                </a:lnTo>
                <a:lnTo>
                  <a:pt x="20413" y="99750"/>
                </a:lnTo>
                <a:lnTo>
                  <a:pt x="21546" y="104362"/>
                </a:lnTo>
                <a:lnTo>
                  <a:pt x="23095" y="108865"/>
                </a:lnTo>
                <a:lnTo>
                  <a:pt x="24922" y="113296"/>
                </a:lnTo>
                <a:lnTo>
                  <a:pt x="26140" y="117678"/>
                </a:lnTo>
                <a:lnTo>
                  <a:pt x="26951" y="122029"/>
                </a:lnTo>
                <a:lnTo>
                  <a:pt x="27493" y="126358"/>
                </a:lnTo>
                <a:lnTo>
                  <a:pt x="27854" y="130673"/>
                </a:lnTo>
                <a:lnTo>
                  <a:pt x="28094" y="134978"/>
                </a:lnTo>
                <a:lnTo>
                  <a:pt x="28361" y="143572"/>
                </a:lnTo>
                <a:lnTo>
                  <a:pt x="28570" y="177032"/>
                </a:lnTo>
                <a:lnTo>
                  <a:pt x="28574" y="188483"/>
                </a:lnTo>
                <a:lnTo>
                  <a:pt x="29368" y="189949"/>
                </a:lnTo>
                <a:lnTo>
                  <a:pt x="30692" y="190926"/>
                </a:lnTo>
                <a:lnTo>
                  <a:pt x="32367" y="191578"/>
                </a:lnTo>
                <a:lnTo>
                  <a:pt x="33484" y="192727"/>
                </a:lnTo>
                <a:lnTo>
                  <a:pt x="34229" y="194207"/>
                </a:lnTo>
                <a:lnTo>
                  <a:pt x="35719" y="1993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351"/>
          <p:cNvSpPr/>
          <p:nvPr/>
        </p:nvSpPr>
        <p:spPr>
          <a:xfrm>
            <a:off x="2178843" y="3098958"/>
            <a:ext cx="35720" cy="173594"/>
          </a:xfrm>
          <a:custGeom>
            <a:avLst/>
            <a:gdLst/>
            <a:ahLst/>
            <a:cxnLst/>
            <a:rect l="0" t="0" r="0" b="0"/>
            <a:pathLst>
              <a:path w="35720" h="173594">
                <a:moveTo>
                  <a:pt x="0" y="0"/>
                </a:moveTo>
                <a:lnTo>
                  <a:pt x="7585" y="40958"/>
                </a:lnTo>
                <a:lnTo>
                  <a:pt x="10613" y="55166"/>
                </a:lnTo>
                <a:lnTo>
                  <a:pt x="13425" y="66781"/>
                </a:lnTo>
                <a:lnTo>
                  <a:pt x="16094" y="76668"/>
                </a:lnTo>
                <a:lnTo>
                  <a:pt x="17873" y="84687"/>
                </a:lnTo>
                <a:lnTo>
                  <a:pt x="19059" y="91463"/>
                </a:lnTo>
                <a:lnTo>
                  <a:pt x="19850" y="97408"/>
                </a:lnTo>
                <a:lnTo>
                  <a:pt x="20377" y="102087"/>
                </a:lnTo>
                <a:lnTo>
                  <a:pt x="20728" y="105920"/>
                </a:lnTo>
                <a:lnTo>
                  <a:pt x="20963" y="109189"/>
                </a:lnTo>
                <a:lnTo>
                  <a:pt x="21119" y="112798"/>
                </a:lnTo>
                <a:lnTo>
                  <a:pt x="21293" y="120618"/>
                </a:lnTo>
                <a:lnTo>
                  <a:pt x="21390" y="133052"/>
                </a:lnTo>
                <a:lnTo>
                  <a:pt x="22198" y="136565"/>
                </a:lnTo>
                <a:lnTo>
                  <a:pt x="23530" y="139621"/>
                </a:lnTo>
                <a:lnTo>
                  <a:pt x="25212" y="142373"/>
                </a:lnTo>
                <a:lnTo>
                  <a:pt x="26333" y="144921"/>
                </a:lnTo>
                <a:lnTo>
                  <a:pt x="27080" y="147335"/>
                </a:lnTo>
                <a:lnTo>
                  <a:pt x="27911" y="151922"/>
                </a:lnTo>
                <a:lnTo>
                  <a:pt x="28280" y="156342"/>
                </a:lnTo>
                <a:lnTo>
                  <a:pt x="29172" y="158521"/>
                </a:lnTo>
                <a:lnTo>
                  <a:pt x="30561" y="160687"/>
                </a:lnTo>
                <a:lnTo>
                  <a:pt x="34700" y="165884"/>
                </a:lnTo>
                <a:lnTo>
                  <a:pt x="35266" y="168501"/>
                </a:lnTo>
                <a:lnTo>
                  <a:pt x="35719" y="173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352"/>
          <p:cNvSpPr/>
          <p:nvPr/>
        </p:nvSpPr>
        <p:spPr>
          <a:xfrm>
            <a:off x="2121693" y="3176111"/>
            <a:ext cx="221458" cy="12860"/>
          </a:xfrm>
          <a:custGeom>
            <a:avLst/>
            <a:gdLst/>
            <a:ahLst/>
            <a:cxnLst/>
            <a:rect l="0" t="0" r="0" b="0"/>
            <a:pathLst>
              <a:path w="221458" h="12860">
                <a:moveTo>
                  <a:pt x="0" y="12859"/>
                </a:moveTo>
                <a:lnTo>
                  <a:pt x="40929" y="12859"/>
                </a:lnTo>
                <a:lnTo>
                  <a:pt x="45542" y="12144"/>
                </a:lnTo>
                <a:lnTo>
                  <a:pt x="50205" y="10954"/>
                </a:lnTo>
                <a:lnTo>
                  <a:pt x="54902" y="9446"/>
                </a:lnTo>
                <a:lnTo>
                  <a:pt x="60414" y="8440"/>
                </a:lnTo>
                <a:lnTo>
                  <a:pt x="66470" y="7770"/>
                </a:lnTo>
                <a:lnTo>
                  <a:pt x="72888" y="7323"/>
                </a:lnTo>
                <a:lnTo>
                  <a:pt x="79548" y="7025"/>
                </a:lnTo>
                <a:lnTo>
                  <a:pt x="93299" y="6694"/>
                </a:lnTo>
                <a:lnTo>
                  <a:pt x="110635" y="6508"/>
                </a:lnTo>
                <a:lnTo>
                  <a:pt x="115826" y="5767"/>
                </a:lnTo>
                <a:lnTo>
                  <a:pt x="120873" y="4559"/>
                </a:lnTo>
                <a:lnTo>
                  <a:pt x="125826" y="3040"/>
                </a:lnTo>
                <a:lnTo>
                  <a:pt x="131509" y="2026"/>
                </a:lnTo>
                <a:lnTo>
                  <a:pt x="137679" y="1351"/>
                </a:lnTo>
                <a:lnTo>
                  <a:pt x="22145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353"/>
          <p:cNvSpPr/>
          <p:nvPr/>
        </p:nvSpPr>
        <p:spPr>
          <a:xfrm>
            <a:off x="2450306" y="3060382"/>
            <a:ext cx="64295" cy="192882"/>
          </a:xfrm>
          <a:custGeom>
            <a:avLst/>
            <a:gdLst/>
            <a:ahLst/>
            <a:cxnLst/>
            <a:rect l="0" t="0" r="0" b="0"/>
            <a:pathLst>
              <a:path w="64295" h="192882">
                <a:moveTo>
                  <a:pt x="0" y="0"/>
                </a:moveTo>
                <a:lnTo>
                  <a:pt x="13000" y="0"/>
                </a:lnTo>
                <a:lnTo>
                  <a:pt x="14223" y="714"/>
                </a:lnTo>
                <a:lnTo>
                  <a:pt x="15832" y="1905"/>
                </a:lnTo>
                <a:lnTo>
                  <a:pt x="17698" y="3413"/>
                </a:lnTo>
                <a:lnTo>
                  <a:pt x="18943" y="5133"/>
                </a:lnTo>
                <a:lnTo>
                  <a:pt x="20325" y="8949"/>
                </a:lnTo>
                <a:lnTo>
                  <a:pt x="20939" y="13026"/>
                </a:lnTo>
                <a:lnTo>
                  <a:pt x="21103" y="15113"/>
                </a:lnTo>
                <a:lnTo>
                  <a:pt x="22006" y="17219"/>
                </a:lnTo>
                <a:lnTo>
                  <a:pt x="23402" y="19338"/>
                </a:lnTo>
                <a:lnTo>
                  <a:pt x="25126" y="21464"/>
                </a:lnTo>
                <a:lnTo>
                  <a:pt x="26276" y="24311"/>
                </a:lnTo>
                <a:lnTo>
                  <a:pt x="27042" y="27637"/>
                </a:lnTo>
                <a:lnTo>
                  <a:pt x="27553" y="31284"/>
                </a:lnTo>
                <a:lnTo>
                  <a:pt x="28687" y="35143"/>
                </a:lnTo>
                <a:lnTo>
                  <a:pt x="30237" y="39145"/>
                </a:lnTo>
                <a:lnTo>
                  <a:pt x="32064" y="43242"/>
                </a:lnTo>
                <a:lnTo>
                  <a:pt x="33282" y="47401"/>
                </a:lnTo>
                <a:lnTo>
                  <a:pt x="34095" y="51604"/>
                </a:lnTo>
                <a:lnTo>
                  <a:pt x="34636" y="55834"/>
                </a:lnTo>
                <a:lnTo>
                  <a:pt x="35791" y="60797"/>
                </a:lnTo>
                <a:lnTo>
                  <a:pt x="37354" y="66249"/>
                </a:lnTo>
                <a:lnTo>
                  <a:pt x="39190" y="72026"/>
                </a:lnTo>
                <a:lnTo>
                  <a:pt x="41208" y="77307"/>
                </a:lnTo>
                <a:lnTo>
                  <a:pt x="43347" y="82256"/>
                </a:lnTo>
                <a:lnTo>
                  <a:pt x="45567" y="86984"/>
                </a:lnTo>
                <a:lnTo>
                  <a:pt x="47046" y="92279"/>
                </a:lnTo>
                <a:lnTo>
                  <a:pt x="48033" y="97953"/>
                </a:lnTo>
                <a:lnTo>
                  <a:pt x="48691" y="103878"/>
                </a:lnTo>
                <a:lnTo>
                  <a:pt x="49129" y="109971"/>
                </a:lnTo>
                <a:lnTo>
                  <a:pt x="49421" y="116177"/>
                </a:lnTo>
                <a:lnTo>
                  <a:pt x="49616" y="122457"/>
                </a:lnTo>
                <a:lnTo>
                  <a:pt x="50540" y="128072"/>
                </a:lnTo>
                <a:lnTo>
                  <a:pt x="51949" y="133245"/>
                </a:lnTo>
                <a:lnTo>
                  <a:pt x="53683" y="138122"/>
                </a:lnTo>
                <a:lnTo>
                  <a:pt x="54839" y="142802"/>
                </a:lnTo>
                <a:lnTo>
                  <a:pt x="55609" y="147351"/>
                </a:lnTo>
                <a:lnTo>
                  <a:pt x="56122" y="151812"/>
                </a:lnTo>
                <a:lnTo>
                  <a:pt x="56465" y="155501"/>
                </a:lnTo>
                <a:lnTo>
                  <a:pt x="56845" y="161504"/>
                </a:lnTo>
                <a:lnTo>
                  <a:pt x="57014" y="168458"/>
                </a:lnTo>
                <a:lnTo>
                  <a:pt x="57142" y="188295"/>
                </a:lnTo>
                <a:lnTo>
                  <a:pt x="57938" y="189824"/>
                </a:lnTo>
                <a:lnTo>
                  <a:pt x="59263" y="190843"/>
                </a:lnTo>
                <a:lnTo>
                  <a:pt x="64294" y="192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354"/>
          <p:cNvSpPr/>
          <p:nvPr/>
        </p:nvSpPr>
        <p:spPr>
          <a:xfrm>
            <a:off x="807243" y="3208258"/>
            <a:ext cx="228601" cy="19289"/>
          </a:xfrm>
          <a:custGeom>
            <a:avLst/>
            <a:gdLst/>
            <a:ahLst/>
            <a:cxnLst/>
            <a:rect l="0" t="0" r="0" b="0"/>
            <a:pathLst>
              <a:path w="228601" h="19289">
                <a:moveTo>
                  <a:pt x="0" y="19288"/>
                </a:moveTo>
                <a:lnTo>
                  <a:pt x="7585" y="15875"/>
                </a:lnTo>
                <a:lnTo>
                  <a:pt x="11407" y="14870"/>
                </a:lnTo>
                <a:lnTo>
                  <a:pt x="15542" y="14199"/>
                </a:lnTo>
                <a:lnTo>
                  <a:pt x="19886" y="13752"/>
                </a:lnTo>
                <a:lnTo>
                  <a:pt x="26830" y="13256"/>
                </a:lnTo>
                <a:lnTo>
                  <a:pt x="32562" y="13035"/>
                </a:lnTo>
                <a:lnTo>
                  <a:pt x="40252" y="12911"/>
                </a:lnTo>
                <a:lnTo>
                  <a:pt x="69466" y="12861"/>
                </a:lnTo>
                <a:lnTo>
                  <a:pt x="74092" y="12146"/>
                </a:lnTo>
                <a:lnTo>
                  <a:pt x="78763" y="10954"/>
                </a:lnTo>
                <a:lnTo>
                  <a:pt x="83465" y="9446"/>
                </a:lnTo>
                <a:lnTo>
                  <a:pt x="88187" y="8440"/>
                </a:lnTo>
                <a:lnTo>
                  <a:pt x="92923" y="7770"/>
                </a:lnTo>
                <a:lnTo>
                  <a:pt x="97667" y="7323"/>
                </a:lnTo>
                <a:lnTo>
                  <a:pt x="102418" y="7025"/>
                </a:lnTo>
                <a:lnTo>
                  <a:pt x="107172" y="6826"/>
                </a:lnTo>
                <a:lnTo>
                  <a:pt x="117482" y="6606"/>
                </a:lnTo>
                <a:lnTo>
                  <a:pt x="176126" y="6431"/>
                </a:lnTo>
                <a:lnTo>
                  <a:pt x="180123" y="5716"/>
                </a:lnTo>
                <a:lnTo>
                  <a:pt x="183582" y="4525"/>
                </a:lnTo>
                <a:lnTo>
                  <a:pt x="186682" y="3017"/>
                </a:lnTo>
                <a:lnTo>
                  <a:pt x="190336" y="2011"/>
                </a:lnTo>
                <a:lnTo>
                  <a:pt x="194359" y="1341"/>
                </a:lnTo>
                <a:lnTo>
                  <a:pt x="198629" y="893"/>
                </a:lnTo>
                <a:lnTo>
                  <a:pt x="205490" y="397"/>
                </a:lnTo>
                <a:lnTo>
                  <a:pt x="211979" y="176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355"/>
          <p:cNvSpPr/>
          <p:nvPr/>
        </p:nvSpPr>
        <p:spPr>
          <a:xfrm>
            <a:off x="928687" y="3143964"/>
            <a:ext cx="35720" cy="180024"/>
          </a:xfrm>
          <a:custGeom>
            <a:avLst/>
            <a:gdLst/>
            <a:ahLst/>
            <a:cxnLst/>
            <a:rect l="0" t="0" r="0" b="0"/>
            <a:pathLst>
              <a:path w="35720" h="180024">
                <a:moveTo>
                  <a:pt x="14288" y="0"/>
                </a:moveTo>
                <a:lnTo>
                  <a:pt x="1080" y="0"/>
                </a:lnTo>
                <a:lnTo>
                  <a:pt x="720" y="714"/>
                </a:lnTo>
                <a:lnTo>
                  <a:pt x="213" y="5133"/>
                </a:lnTo>
                <a:lnTo>
                  <a:pt x="95" y="8948"/>
                </a:lnTo>
                <a:lnTo>
                  <a:pt x="0" y="72004"/>
                </a:lnTo>
                <a:lnTo>
                  <a:pt x="794" y="77292"/>
                </a:lnTo>
                <a:lnTo>
                  <a:pt x="2117" y="82246"/>
                </a:lnTo>
                <a:lnTo>
                  <a:pt x="3792" y="86977"/>
                </a:lnTo>
                <a:lnTo>
                  <a:pt x="4910" y="92275"/>
                </a:lnTo>
                <a:lnTo>
                  <a:pt x="5654" y="97950"/>
                </a:lnTo>
                <a:lnTo>
                  <a:pt x="6151" y="103876"/>
                </a:lnTo>
                <a:lnTo>
                  <a:pt x="8863" y="113542"/>
                </a:lnTo>
                <a:lnTo>
                  <a:pt x="13052" y="125701"/>
                </a:lnTo>
                <a:lnTo>
                  <a:pt x="25509" y="158973"/>
                </a:lnTo>
                <a:lnTo>
                  <a:pt x="26531" y="162418"/>
                </a:lnTo>
                <a:lnTo>
                  <a:pt x="27212" y="165429"/>
                </a:lnTo>
                <a:lnTo>
                  <a:pt x="27667" y="168150"/>
                </a:lnTo>
                <a:lnTo>
                  <a:pt x="28763" y="169964"/>
                </a:lnTo>
                <a:lnTo>
                  <a:pt x="30288" y="171174"/>
                </a:lnTo>
                <a:lnTo>
                  <a:pt x="32098" y="171980"/>
                </a:lnTo>
                <a:lnTo>
                  <a:pt x="33305" y="173233"/>
                </a:lnTo>
                <a:lnTo>
                  <a:pt x="34110" y="174781"/>
                </a:lnTo>
                <a:lnTo>
                  <a:pt x="35719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356"/>
          <p:cNvSpPr/>
          <p:nvPr/>
        </p:nvSpPr>
        <p:spPr>
          <a:xfrm>
            <a:off x="1164431" y="3079670"/>
            <a:ext cx="14288" cy="225029"/>
          </a:xfrm>
          <a:custGeom>
            <a:avLst/>
            <a:gdLst/>
            <a:ahLst/>
            <a:cxnLst/>
            <a:rect l="0" t="0" r="0" b="0"/>
            <a:pathLst>
              <a:path w="14288" h="225029">
                <a:moveTo>
                  <a:pt x="0" y="0"/>
                </a:moveTo>
                <a:lnTo>
                  <a:pt x="3792" y="0"/>
                </a:lnTo>
                <a:lnTo>
                  <a:pt x="4909" y="715"/>
                </a:lnTo>
                <a:lnTo>
                  <a:pt x="5654" y="1905"/>
                </a:lnTo>
                <a:lnTo>
                  <a:pt x="6150" y="3413"/>
                </a:lnTo>
                <a:lnTo>
                  <a:pt x="6482" y="5133"/>
                </a:lnTo>
                <a:lnTo>
                  <a:pt x="6849" y="8949"/>
                </a:lnTo>
                <a:lnTo>
                  <a:pt x="7056" y="15113"/>
                </a:lnTo>
                <a:lnTo>
                  <a:pt x="7879" y="17934"/>
                </a:lnTo>
                <a:lnTo>
                  <a:pt x="9221" y="21243"/>
                </a:lnTo>
                <a:lnTo>
                  <a:pt x="10910" y="24878"/>
                </a:lnTo>
                <a:lnTo>
                  <a:pt x="12036" y="29444"/>
                </a:lnTo>
                <a:lnTo>
                  <a:pt x="12786" y="34631"/>
                </a:lnTo>
                <a:lnTo>
                  <a:pt x="13287" y="40233"/>
                </a:lnTo>
                <a:lnTo>
                  <a:pt x="13620" y="45395"/>
                </a:lnTo>
                <a:lnTo>
                  <a:pt x="13991" y="54942"/>
                </a:lnTo>
                <a:lnTo>
                  <a:pt x="14199" y="71763"/>
                </a:lnTo>
                <a:lnTo>
                  <a:pt x="13435" y="77845"/>
                </a:lnTo>
                <a:lnTo>
                  <a:pt x="12132" y="84044"/>
                </a:lnTo>
                <a:lnTo>
                  <a:pt x="10469" y="90319"/>
                </a:lnTo>
                <a:lnTo>
                  <a:pt x="9360" y="96646"/>
                </a:lnTo>
                <a:lnTo>
                  <a:pt x="8621" y="103007"/>
                </a:lnTo>
                <a:lnTo>
                  <a:pt x="8129" y="109391"/>
                </a:lnTo>
                <a:lnTo>
                  <a:pt x="7800" y="115790"/>
                </a:lnTo>
                <a:lnTo>
                  <a:pt x="7435" y="128614"/>
                </a:lnTo>
                <a:lnTo>
                  <a:pt x="7169" y="161630"/>
                </a:lnTo>
                <a:lnTo>
                  <a:pt x="7954" y="167047"/>
                </a:lnTo>
                <a:lnTo>
                  <a:pt x="9272" y="172086"/>
                </a:lnTo>
                <a:lnTo>
                  <a:pt x="10944" y="176875"/>
                </a:lnTo>
                <a:lnTo>
                  <a:pt x="12058" y="181496"/>
                </a:lnTo>
                <a:lnTo>
                  <a:pt x="12801" y="186005"/>
                </a:lnTo>
                <a:lnTo>
                  <a:pt x="13297" y="190440"/>
                </a:lnTo>
                <a:lnTo>
                  <a:pt x="13627" y="194112"/>
                </a:lnTo>
                <a:lnTo>
                  <a:pt x="13994" y="200096"/>
                </a:lnTo>
                <a:lnTo>
                  <a:pt x="14157" y="207042"/>
                </a:lnTo>
                <a:lnTo>
                  <a:pt x="14287" y="2250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357"/>
          <p:cNvSpPr/>
          <p:nvPr/>
        </p:nvSpPr>
        <p:spPr>
          <a:xfrm>
            <a:off x="800100" y="3536156"/>
            <a:ext cx="171451" cy="135018"/>
          </a:xfrm>
          <a:custGeom>
            <a:avLst/>
            <a:gdLst/>
            <a:ahLst/>
            <a:cxnLst/>
            <a:rect l="0" t="0" r="0" b="0"/>
            <a:pathLst>
              <a:path w="171451" h="135018">
                <a:moveTo>
                  <a:pt x="0" y="0"/>
                </a:moveTo>
                <a:lnTo>
                  <a:pt x="0" y="3413"/>
                </a:lnTo>
                <a:lnTo>
                  <a:pt x="793" y="4418"/>
                </a:lnTo>
                <a:lnTo>
                  <a:pt x="2116" y="5089"/>
                </a:lnTo>
                <a:lnTo>
                  <a:pt x="3792" y="5536"/>
                </a:lnTo>
                <a:lnTo>
                  <a:pt x="7770" y="7937"/>
                </a:lnTo>
                <a:lnTo>
                  <a:pt x="12184" y="11386"/>
                </a:lnTo>
                <a:lnTo>
                  <a:pt x="16792" y="15300"/>
                </a:lnTo>
                <a:lnTo>
                  <a:pt x="33344" y="30021"/>
                </a:lnTo>
                <a:lnTo>
                  <a:pt x="58538" y="52685"/>
                </a:lnTo>
                <a:lnTo>
                  <a:pt x="62044" y="55126"/>
                </a:lnTo>
                <a:lnTo>
                  <a:pt x="65969" y="57468"/>
                </a:lnTo>
                <a:lnTo>
                  <a:pt x="70173" y="59743"/>
                </a:lnTo>
                <a:lnTo>
                  <a:pt x="74563" y="62689"/>
                </a:lnTo>
                <a:lnTo>
                  <a:pt x="79077" y="66081"/>
                </a:lnTo>
                <a:lnTo>
                  <a:pt x="87533" y="72946"/>
                </a:lnTo>
                <a:lnTo>
                  <a:pt x="93936" y="78379"/>
                </a:lnTo>
                <a:lnTo>
                  <a:pt x="96755" y="81542"/>
                </a:lnTo>
                <a:lnTo>
                  <a:pt x="99428" y="85079"/>
                </a:lnTo>
                <a:lnTo>
                  <a:pt x="102004" y="88866"/>
                </a:lnTo>
                <a:lnTo>
                  <a:pt x="105309" y="92105"/>
                </a:lnTo>
                <a:lnTo>
                  <a:pt x="109099" y="94979"/>
                </a:lnTo>
                <a:lnTo>
                  <a:pt x="113214" y="97610"/>
                </a:lnTo>
                <a:lnTo>
                  <a:pt x="116751" y="100077"/>
                </a:lnTo>
                <a:lnTo>
                  <a:pt x="119903" y="102437"/>
                </a:lnTo>
                <a:lnTo>
                  <a:pt x="122797" y="104724"/>
                </a:lnTo>
                <a:lnTo>
                  <a:pt x="129490" y="109107"/>
                </a:lnTo>
                <a:lnTo>
                  <a:pt x="171450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358"/>
          <p:cNvSpPr/>
          <p:nvPr/>
        </p:nvSpPr>
        <p:spPr>
          <a:xfrm>
            <a:off x="778668" y="3510438"/>
            <a:ext cx="207170" cy="167165"/>
          </a:xfrm>
          <a:custGeom>
            <a:avLst/>
            <a:gdLst/>
            <a:ahLst/>
            <a:cxnLst/>
            <a:rect l="0" t="0" r="0" b="0"/>
            <a:pathLst>
              <a:path w="207170" h="167165">
                <a:moveTo>
                  <a:pt x="207169" y="0"/>
                </a:moveTo>
                <a:lnTo>
                  <a:pt x="201018" y="5536"/>
                </a:lnTo>
                <a:lnTo>
                  <a:pt x="198350" y="6033"/>
                </a:lnTo>
                <a:lnTo>
                  <a:pt x="196527" y="6165"/>
                </a:lnTo>
                <a:lnTo>
                  <a:pt x="194518" y="6968"/>
                </a:lnTo>
                <a:lnTo>
                  <a:pt x="190169" y="9764"/>
                </a:lnTo>
                <a:lnTo>
                  <a:pt x="185591" y="13389"/>
                </a:lnTo>
                <a:lnTo>
                  <a:pt x="180910" y="17381"/>
                </a:lnTo>
                <a:lnTo>
                  <a:pt x="176184" y="21536"/>
                </a:lnTo>
                <a:lnTo>
                  <a:pt x="173018" y="23645"/>
                </a:lnTo>
                <a:lnTo>
                  <a:pt x="169321" y="25764"/>
                </a:lnTo>
                <a:lnTo>
                  <a:pt x="165268" y="27892"/>
                </a:lnTo>
                <a:lnTo>
                  <a:pt x="162566" y="30739"/>
                </a:lnTo>
                <a:lnTo>
                  <a:pt x="160765" y="34066"/>
                </a:lnTo>
                <a:lnTo>
                  <a:pt x="159564" y="37713"/>
                </a:lnTo>
                <a:lnTo>
                  <a:pt x="157176" y="41573"/>
                </a:lnTo>
                <a:lnTo>
                  <a:pt x="153997" y="45575"/>
                </a:lnTo>
                <a:lnTo>
                  <a:pt x="150290" y="49671"/>
                </a:lnTo>
                <a:lnTo>
                  <a:pt x="146231" y="54545"/>
                </a:lnTo>
                <a:lnTo>
                  <a:pt x="137487" y="65676"/>
                </a:lnTo>
                <a:lnTo>
                  <a:pt x="132933" y="70930"/>
                </a:lnTo>
                <a:lnTo>
                  <a:pt x="128310" y="75862"/>
                </a:lnTo>
                <a:lnTo>
                  <a:pt x="123640" y="80578"/>
                </a:lnTo>
                <a:lnTo>
                  <a:pt x="118145" y="85152"/>
                </a:lnTo>
                <a:lnTo>
                  <a:pt x="112101" y="89629"/>
                </a:lnTo>
                <a:lnTo>
                  <a:pt x="105690" y="94043"/>
                </a:lnTo>
                <a:lnTo>
                  <a:pt x="99829" y="99128"/>
                </a:lnTo>
                <a:lnTo>
                  <a:pt x="94334" y="104662"/>
                </a:lnTo>
                <a:lnTo>
                  <a:pt x="89083" y="110494"/>
                </a:lnTo>
                <a:lnTo>
                  <a:pt x="83995" y="115097"/>
                </a:lnTo>
                <a:lnTo>
                  <a:pt x="79016" y="118879"/>
                </a:lnTo>
                <a:lnTo>
                  <a:pt x="74108" y="122115"/>
                </a:lnTo>
                <a:lnTo>
                  <a:pt x="69249" y="125702"/>
                </a:lnTo>
                <a:lnTo>
                  <a:pt x="64423" y="129521"/>
                </a:lnTo>
                <a:lnTo>
                  <a:pt x="55620" y="136861"/>
                </a:lnTo>
                <a:lnTo>
                  <a:pt x="49062" y="142504"/>
                </a:lnTo>
                <a:lnTo>
                  <a:pt x="37115" y="153110"/>
                </a:lnTo>
                <a:lnTo>
                  <a:pt x="32681" y="155652"/>
                </a:lnTo>
                <a:lnTo>
                  <a:pt x="28137" y="157346"/>
                </a:lnTo>
                <a:lnTo>
                  <a:pt x="23521" y="158476"/>
                </a:lnTo>
                <a:lnTo>
                  <a:pt x="19649" y="159943"/>
                </a:lnTo>
                <a:lnTo>
                  <a:pt x="13231" y="163478"/>
                </a:lnTo>
                <a:lnTo>
                  <a:pt x="8948" y="166072"/>
                </a:lnTo>
                <a:lnTo>
                  <a:pt x="5829" y="166679"/>
                </a:lnTo>
                <a:lnTo>
                  <a:pt x="0" y="167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359"/>
          <p:cNvSpPr/>
          <p:nvPr/>
        </p:nvSpPr>
        <p:spPr>
          <a:xfrm>
            <a:off x="1085850" y="3529726"/>
            <a:ext cx="250032" cy="19290"/>
          </a:xfrm>
          <a:custGeom>
            <a:avLst/>
            <a:gdLst/>
            <a:ahLst/>
            <a:cxnLst/>
            <a:rect l="0" t="0" r="0" b="0"/>
            <a:pathLst>
              <a:path w="250032" h="19290">
                <a:moveTo>
                  <a:pt x="0" y="19289"/>
                </a:moveTo>
                <a:lnTo>
                  <a:pt x="7584" y="19289"/>
                </a:lnTo>
                <a:lnTo>
                  <a:pt x="10612" y="18574"/>
                </a:lnTo>
                <a:lnTo>
                  <a:pt x="13425" y="17384"/>
                </a:lnTo>
                <a:lnTo>
                  <a:pt x="19849" y="13753"/>
                </a:lnTo>
                <a:lnTo>
                  <a:pt x="27078" y="13256"/>
                </a:lnTo>
                <a:lnTo>
                  <a:pt x="32339" y="13124"/>
                </a:lnTo>
                <a:lnTo>
                  <a:pt x="37434" y="12322"/>
                </a:lnTo>
                <a:lnTo>
                  <a:pt x="42419" y="11072"/>
                </a:lnTo>
                <a:lnTo>
                  <a:pt x="47329" y="9525"/>
                </a:lnTo>
                <a:lnTo>
                  <a:pt x="52984" y="8493"/>
                </a:lnTo>
                <a:lnTo>
                  <a:pt x="59135" y="7805"/>
                </a:lnTo>
                <a:lnTo>
                  <a:pt x="65617" y="7347"/>
                </a:lnTo>
                <a:lnTo>
                  <a:pt x="72319" y="7041"/>
                </a:lnTo>
                <a:lnTo>
                  <a:pt x="86117" y="6701"/>
                </a:lnTo>
                <a:lnTo>
                  <a:pt x="93130" y="5896"/>
                </a:lnTo>
                <a:lnTo>
                  <a:pt x="100186" y="4646"/>
                </a:lnTo>
                <a:lnTo>
                  <a:pt x="107272" y="3097"/>
                </a:lnTo>
                <a:lnTo>
                  <a:pt x="114377" y="2065"/>
                </a:lnTo>
                <a:lnTo>
                  <a:pt x="121495" y="1377"/>
                </a:lnTo>
                <a:lnTo>
                  <a:pt x="128621" y="918"/>
                </a:lnTo>
                <a:lnTo>
                  <a:pt x="135754" y="612"/>
                </a:lnTo>
                <a:lnTo>
                  <a:pt x="150029" y="272"/>
                </a:lnTo>
                <a:lnTo>
                  <a:pt x="187840" y="17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360"/>
          <p:cNvSpPr/>
          <p:nvPr/>
        </p:nvSpPr>
        <p:spPr>
          <a:xfrm>
            <a:off x="1207293" y="3465433"/>
            <a:ext cx="14289" cy="186452"/>
          </a:xfrm>
          <a:custGeom>
            <a:avLst/>
            <a:gdLst/>
            <a:ahLst/>
            <a:cxnLst/>
            <a:rect l="0" t="0" r="0" b="0"/>
            <a:pathLst>
              <a:path w="14289" h="186452">
                <a:moveTo>
                  <a:pt x="0" y="0"/>
                </a:moveTo>
                <a:lnTo>
                  <a:pt x="0" y="8948"/>
                </a:lnTo>
                <a:lnTo>
                  <a:pt x="794" y="10966"/>
                </a:lnTo>
                <a:lnTo>
                  <a:pt x="2117" y="13025"/>
                </a:lnTo>
                <a:lnTo>
                  <a:pt x="3793" y="15113"/>
                </a:lnTo>
                <a:lnTo>
                  <a:pt x="4910" y="17933"/>
                </a:lnTo>
                <a:lnTo>
                  <a:pt x="5655" y="21242"/>
                </a:lnTo>
                <a:lnTo>
                  <a:pt x="6151" y="24877"/>
                </a:lnTo>
                <a:lnTo>
                  <a:pt x="6482" y="28729"/>
                </a:lnTo>
                <a:lnTo>
                  <a:pt x="6703" y="32725"/>
                </a:lnTo>
                <a:lnTo>
                  <a:pt x="6948" y="40977"/>
                </a:lnTo>
                <a:lnTo>
                  <a:pt x="7144" y="174463"/>
                </a:lnTo>
                <a:lnTo>
                  <a:pt x="7938" y="177031"/>
                </a:lnTo>
                <a:lnTo>
                  <a:pt x="9261" y="179457"/>
                </a:lnTo>
                <a:lnTo>
                  <a:pt x="14288" y="18645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361"/>
          <p:cNvSpPr/>
          <p:nvPr/>
        </p:nvSpPr>
        <p:spPr>
          <a:xfrm>
            <a:off x="1500187" y="3413998"/>
            <a:ext cx="21432" cy="218599"/>
          </a:xfrm>
          <a:custGeom>
            <a:avLst/>
            <a:gdLst/>
            <a:ahLst/>
            <a:cxnLst/>
            <a:rect l="0" t="0" r="0" b="0"/>
            <a:pathLst>
              <a:path w="21432" h="218599">
                <a:moveTo>
                  <a:pt x="21431" y="0"/>
                </a:moveTo>
                <a:lnTo>
                  <a:pt x="21431" y="3413"/>
                </a:lnTo>
                <a:lnTo>
                  <a:pt x="20638" y="5132"/>
                </a:lnTo>
                <a:lnTo>
                  <a:pt x="19315" y="6993"/>
                </a:lnTo>
                <a:lnTo>
                  <a:pt x="17639" y="8948"/>
                </a:lnTo>
                <a:lnTo>
                  <a:pt x="16522" y="10966"/>
                </a:lnTo>
                <a:lnTo>
                  <a:pt x="15777" y="13026"/>
                </a:lnTo>
                <a:lnTo>
                  <a:pt x="15281" y="15113"/>
                </a:lnTo>
                <a:lnTo>
                  <a:pt x="14729" y="19337"/>
                </a:lnTo>
                <a:lnTo>
                  <a:pt x="14582" y="21464"/>
                </a:lnTo>
                <a:lnTo>
                  <a:pt x="13690" y="24310"/>
                </a:lnTo>
                <a:lnTo>
                  <a:pt x="12302" y="27637"/>
                </a:lnTo>
                <a:lnTo>
                  <a:pt x="10582" y="31283"/>
                </a:lnTo>
                <a:lnTo>
                  <a:pt x="9436" y="35857"/>
                </a:lnTo>
                <a:lnTo>
                  <a:pt x="8672" y="41050"/>
                </a:lnTo>
                <a:lnTo>
                  <a:pt x="8163" y="46655"/>
                </a:lnTo>
                <a:lnTo>
                  <a:pt x="7823" y="51820"/>
                </a:lnTo>
                <a:lnTo>
                  <a:pt x="7446" y="61369"/>
                </a:lnTo>
                <a:lnTo>
                  <a:pt x="7233" y="74778"/>
                </a:lnTo>
                <a:lnTo>
                  <a:pt x="6410" y="79856"/>
                </a:lnTo>
                <a:lnTo>
                  <a:pt x="5067" y="85384"/>
                </a:lnTo>
                <a:lnTo>
                  <a:pt x="3378" y="91213"/>
                </a:lnTo>
                <a:lnTo>
                  <a:pt x="2252" y="97241"/>
                </a:lnTo>
                <a:lnTo>
                  <a:pt x="1501" y="103404"/>
                </a:lnTo>
                <a:lnTo>
                  <a:pt x="1001" y="109655"/>
                </a:lnTo>
                <a:lnTo>
                  <a:pt x="667" y="115966"/>
                </a:lnTo>
                <a:lnTo>
                  <a:pt x="297" y="128693"/>
                </a:lnTo>
                <a:lnTo>
                  <a:pt x="0" y="207847"/>
                </a:lnTo>
                <a:lnTo>
                  <a:pt x="794" y="209287"/>
                </a:lnTo>
                <a:lnTo>
                  <a:pt x="2117" y="210248"/>
                </a:lnTo>
                <a:lnTo>
                  <a:pt x="3792" y="210889"/>
                </a:lnTo>
                <a:lnTo>
                  <a:pt x="4910" y="212030"/>
                </a:lnTo>
                <a:lnTo>
                  <a:pt x="5654" y="213505"/>
                </a:lnTo>
                <a:lnTo>
                  <a:pt x="7144" y="2185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362"/>
          <p:cNvSpPr/>
          <p:nvPr/>
        </p:nvSpPr>
        <p:spPr>
          <a:xfrm>
            <a:off x="1678781" y="3497580"/>
            <a:ext cx="185738" cy="19289"/>
          </a:xfrm>
          <a:custGeom>
            <a:avLst/>
            <a:gdLst/>
            <a:ahLst/>
            <a:cxnLst/>
            <a:rect l="0" t="0" r="0" b="0"/>
            <a:pathLst>
              <a:path w="185738" h="19289">
                <a:moveTo>
                  <a:pt x="0" y="19288"/>
                </a:moveTo>
                <a:lnTo>
                  <a:pt x="3792" y="15875"/>
                </a:lnTo>
                <a:lnTo>
                  <a:pt x="6497" y="14869"/>
                </a:lnTo>
                <a:lnTo>
                  <a:pt x="9887" y="14199"/>
                </a:lnTo>
                <a:lnTo>
                  <a:pt x="19151" y="13123"/>
                </a:lnTo>
                <a:lnTo>
                  <a:pt x="21498" y="12321"/>
                </a:lnTo>
                <a:lnTo>
                  <a:pt x="24651" y="11071"/>
                </a:lnTo>
                <a:lnTo>
                  <a:pt x="28340" y="9524"/>
                </a:lnTo>
                <a:lnTo>
                  <a:pt x="33181" y="8492"/>
                </a:lnTo>
                <a:lnTo>
                  <a:pt x="38789" y="7804"/>
                </a:lnTo>
                <a:lnTo>
                  <a:pt x="44909" y="7346"/>
                </a:lnTo>
                <a:lnTo>
                  <a:pt x="50577" y="6326"/>
                </a:lnTo>
                <a:lnTo>
                  <a:pt x="55943" y="4932"/>
                </a:lnTo>
                <a:lnTo>
                  <a:pt x="61108" y="3288"/>
                </a:lnTo>
                <a:lnTo>
                  <a:pt x="66932" y="2192"/>
                </a:lnTo>
                <a:lnTo>
                  <a:pt x="73196" y="1461"/>
                </a:lnTo>
                <a:lnTo>
                  <a:pt x="79754" y="974"/>
                </a:lnTo>
                <a:lnTo>
                  <a:pt x="85713" y="649"/>
                </a:lnTo>
                <a:lnTo>
                  <a:pt x="96567" y="288"/>
                </a:lnTo>
                <a:lnTo>
                  <a:pt x="121380" y="56"/>
                </a:lnTo>
                <a:lnTo>
                  <a:pt x="18573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363"/>
          <p:cNvSpPr/>
          <p:nvPr/>
        </p:nvSpPr>
        <p:spPr>
          <a:xfrm>
            <a:off x="1750218" y="3529726"/>
            <a:ext cx="192883" cy="32148"/>
          </a:xfrm>
          <a:custGeom>
            <a:avLst/>
            <a:gdLst/>
            <a:ahLst/>
            <a:cxnLst/>
            <a:rect l="0" t="0" r="0" b="0"/>
            <a:pathLst>
              <a:path w="192883" h="32148">
                <a:moveTo>
                  <a:pt x="0" y="32147"/>
                </a:moveTo>
                <a:lnTo>
                  <a:pt x="3793" y="32147"/>
                </a:lnTo>
                <a:lnTo>
                  <a:pt x="5704" y="31433"/>
                </a:lnTo>
                <a:lnTo>
                  <a:pt x="7771" y="30242"/>
                </a:lnTo>
                <a:lnTo>
                  <a:pt x="9943" y="28734"/>
                </a:lnTo>
                <a:lnTo>
                  <a:pt x="12185" y="27728"/>
                </a:lnTo>
                <a:lnTo>
                  <a:pt x="14474" y="27058"/>
                </a:lnTo>
                <a:lnTo>
                  <a:pt x="16793" y="26611"/>
                </a:lnTo>
                <a:lnTo>
                  <a:pt x="19927" y="25599"/>
                </a:lnTo>
                <a:lnTo>
                  <a:pt x="23603" y="24210"/>
                </a:lnTo>
                <a:lnTo>
                  <a:pt x="27642" y="22569"/>
                </a:lnTo>
                <a:lnTo>
                  <a:pt x="31128" y="20762"/>
                </a:lnTo>
                <a:lnTo>
                  <a:pt x="34246" y="18842"/>
                </a:lnTo>
                <a:lnTo>
                  <a:pt x="37118" y="16848"/>
                </a:lnTo>
                <a:lnTo>
                  <a:pt x="41414" y="15518"/>
                </a:lnTo>
                <a:lnTo>
                  <a:pt x="46660" y="14632"/>
                </a:lnTo>
                <a:lnTo>
                  <a:pt x="52538" y="14041"/>
                </a:lnTo>
                <a:lnTo>
                  <a:pt x="58044" y="12932"/>
                </a:lnTo>
                <a:lnTo>
                  <a:pt x="63302" y="11479"/>
                </a:lnTo>
                <a:lnTo>
                  <a:pt x="68395" y="9796"/>
                </a:lnTo>
                <a:lnTo>
                  <a:pt x="73378" y="8674"/>
                </a:lnTo>
                <a:lnTo>
                  <a:pt x="78288" y="7926"/>
                </a:lnTo>
                <a:lnTo>
                  <a:pt x="83148" y="7427"/>
                </a:lnTo>
                <a:lnTo>
                  <a:pt x="88770" y="7095"/>
                </a:lnTo>
                <a:lnTo>
                  <a:pt x="94899" y="6873"/>
                </a:lnTo>
                <a:lnTo>
                  <a:pt x="101366" y="6725"/>
                </a:lnTo>
                <a:lnTo>
                  <a:pt x="107265" y="5913"/>
                </a:lnTo>
                <a:lnTo>
                  <a:pt x="112785" y="4656"/>
                </a:lnTo>
                <a:lnTo>
                  <a:pt x="118053" y="3104"/>
                </a:lnTo>
                <a:lnTo>
                  <a:pt x="123946" y="2070"/>
                </a:lnTo>
                <a:lnTo>
                  <a:pt x="130255" y="1380"/>
                </a:lnTo>
                <a:lnTo>
                  <a:pt x="136843" y="920"/>
                </a:lnTo>
                <a:lnTo>
                  <a:pt x="143616" y="614"/>
                </a:lnTo>
                <a:lnTo>
                  <a:pt x="157492" y="273"/>
                </a:lnTo>
                <a:lnTo>
                  <a:pt x="179500" y="36"/>
                </a:lnTo>
                <a:lnTo>
                  <a:pt x="19288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364"/>
          <p:cNvSpPr/>
          <p:nvPr/>
        </p:nvSpPr>
        <p:spPr>
          <a:xfrm>
            <a:off x="2085975" y="3394718"/>
            <a:ext cx="178594" cy="141358"/>
          </a:xfrm>
          <a:custGeom>
            <a:avLst/>
            <a:gdLst/>
            <a:ahLst/>
            <a:cxnLst/>
            <a:rect l="0" t="0" r="0" b="0"/>
            <a:pathLst>
              <a:path w="178594" h="141358">
                <a:moveTo>
                  <a:pt x="0" y="32138"/>
                </a:moveTo>
                <a:lnTo>
                  <a:pt x="15169" y="21899"/>
                </a:lnTo>
                <a:lnTo>
                  <a:pt x="20431" y="18168"/>
                </a:lnTo>
                <a:lnTo>
                  <a:pt x="24733" y="14967"/>
                </a:lnTo>
                <a:lnTo>
                  <a:pt x="28395" y="12119"/>
                </a:lnTo>
                <a:lnTo>
                  <a:pt x="32423" y="10219"/>
                </a:lnTo>
                <a:lnTo>
                  <a:pt x="36697" y="8953"/>
                </a:lnTo>
                <a:lnTo>
                  <a:pt x="41133" y="8109"/>
                </a:lnTo>
                <a:lnTo>
                  <a:pt x="44884" y="6832"/>
                </a:lnTo>
                <a:lnTo>
                  <a:pt x="48179" y="5266"/>
                </a:lnTo>
                <a:lnTo>
                  <a:pt x="51169" y="3508"/>
                </a:lnTo>
                <a:lnTo>
                  <a:pt x="54750" y="2336"/>
                </a:lnTo>
                <a:lnTo>
                  <a:pt x="58725" y="1554"/>
                </a:lnTo>
                <a:lnTo>
                  <a:pt x="62962" y="1033"/>
                </a:lnTo>
                <a:lnTo>
                  <a:pt x="68168" y="686"/>
                </a:lnTo>
                <a:lnTo>
                  <a:pt x="74021" y="454"/>
                </a:lnTo>
                <a:lnTo>
                  <a:pt x="92937" y="83"/>
                </a:lnTo>
                <a:lnTo>
                  <a:pt x="115485" y="0"/>
                </a:lnTo>
                <a:lnTo>
                  <a:pt x="118265" y="711"/>
                </a:lnTo>
                <a:lnTo>
                  <a:pt x="123470" y="3407"/>
                </a:lnTo>
                <a:lnTo>
                  <a:pt x="127071" y="5528"/>
                </a:lnTo>
                <a:lnTo>
                  <a:pt x="130030" y="9834"/>
                </a:lnTo>
                <a:lnTo>
                  <a:pt x="131930" y="12982"/>
                </a:lnTo>
                <a:lnTo>
                  <a:pt x="133197" y="15796"/>
                </a:lnTo>
                <a:lnTo>
                  <a:pt x="134042" y="18386"/>
                </a:lnTo>
                <a:lnTo>
                  <a:pt x="134605" y="20827"/>
                </a:lnTo>
                <a:lnTo>
                  <a:pt x="134186" y="23169"/>
                </a:lnTo>
                <a:lnTo>
                  <a:pt x="133114" y="25444"/>
                </a:lnTo>
                <a:lnTo>
                  <a:pt x="131605" y="27676"/>
                </a:lnTo>
                <a:lnTo>
                  <a:pt x="130599" y="30592"/>
                </a:lnTo>
                <a:lnTo>
                  <a:pt x="129928" y="33965"/>
                </a:lnTo>
                <a:lnTo>
                  <a:pt x="129481" y="37643"/>
                </a:lnTo>
                <a:lnTo>
                  <a:pt x="127596" y="41523"/>
                </a:lnTo>
                <a:lnTo>
                  <a:pt x="124751" y="45538"/>
                </a:lnTo>
                <a:lnTo>
                  <a:pt x="121267" y="49644"/>
                </a:lnTo>
                <a:lnTo>
                  <a:pt x="117357" y="53810"/>
                </a:lnTo>
                <a:lnTo>
                  <a:pt x="113163" y="58016"/>
                </a:lnTo>
                <a:lnTo>
                  <a:pt x="108779" y="62249"/>
                </a:lnTo>
                <a:lnTo>
                  <a:pt x="105063" y="66500"/>
                </a:lnTo>
                <a:lnTo>
                  <a:pt x="101792" y="70762"/>
                </a:lnTo>
                <a:lnTo>
                  <a:pt x="98817" y="75032"/>
                </a:lnTo>
                <a:lnTo>
                  <a:pt x="95247" y="79308"/>
                </a:lnTo>
                <a:lnTo>
                  <a:pt x="91279" y="83587"/>
                </a:lnTo>
                <a:lnTo>
                  <a:pt x="87046" y="87869"/>
                </a:lnTo>
                <a:lnTo>
                  <a:pt x="84224" y="91438"/>
                </a:lnTo>
                <a:lnTo>
                  <a:pt x="82343" y="94531"/>
                </a:lnTo>
                <a:lnTo>
                  <a:pt x="81089" y="97308"/>
                </a:lnTo>
                <a:lnTo>
                  <a:pt x="78665" y="100588"/>
                </a:lnTo>
                <a:lnTo>
                  <a:pt x="75462" y="104204"/>
                </a:lnTo>
                <a:lnTo>
                  <a:pt x="71739" y="108042"/>
                </a:lnTo>
                <a:lnTo>
                  <a:pt x="65486" y="114213"/>
                </a:lnTo>
                <a:lnTo>
                  <a:pt x="58796" y="120582"/>
                </a:lnTo>
                <a:lnTo>
                  <a:pt x="51143" y="127548"/>
                </a:lnTo>
                <a:lnTo>
                  <a:pt x="50764" y="128606"/>
                </a:lnTo>
                <a:lnTo>
                  <a:pt x="50231" y="132794"/>
                </a:lnTo>
                <a:lnTo>
                  <a:pt x="50035" y="134717"/>
                </a:lnTo>
                <a:lnTo>
                  <a:pt x="53807" y="138335"/>
                </a:lnTo>
                <a:lnTo>
                  <a:pt x="55715" y="139369"/>
                </a:lnTo>
                <a:lnTo>
                  <a:pt x="59952" y="140519"/>
                </a:lnTo>
                <a:lnTo>
                  <a:pt x="64480" y="141029"/>
                </a:lnTo>
                <a:lnTo>
                  <a:pt x="69139" y="141256"/>
                </a:lnTo>
                <a:lnTo>
                  <a:pt x="73855" y="141357"/>
                </a:lnTo>
                <a:lnTo>
                  <a:pt x="77018" y="140670"/>
                </a:lnTo>
                <a:lnTo>
                  <a:pt x="80714" y="139497"/>
                </a:lnTo>
                <a:lnTo>
                  <a:pt x="84765" y="138001"/>
                </a:lnTo>
                <a:lnTo>
                  <a:pt x="88260" y="137004"/>
                </a:lnTo>
                <a:lnTo>
                  <a:pt x="91384" y="136338"/>
                </a:lnTo>
                <a:lnTo>
                  <a:pt x="94260" y="135895"/>
                </a:lnTo>
                <a:lnTo>
                  <a:pt x="97765" y="135599"/>
                </a:lnTo>
                <a:lnTo>
                  <a:pt x="101689" y="135402"/>
                </a:lnTo>
                <a:lnTo>
                  <a:pt x="105892" y="135271"/>
                </a:lnTo>
                <a:lnTo>
                  <a:pt x="110282" y="134469"/>
                </a:lnTo>
                <a:lnTo>
                  <a:pt x="114796" y="133220"/>
                </a:lnTo>
                <a:lnTo>
                  <a:pt x="119393" y="131673"/>
                </a:lnTo>
                <a:lnTo>
                  <a:pt x="124839" y="130642"/>
                </a:lnTo>
                <a:lnTo>
                  <a:pt x="130851" y="129954"/>
                </a:lnTo>
                <a:lnTo>
                  <a:pt x="137240" y="129496"/>
                </a:lnTo>
                <a:lnTo>
                  <a:pt x="143087" y="128476"/>
                </a:lnTo>
                <a:lnTo>
                  <a:pt x="148572" y="127082"/>
                </a:lnTo>
                <a:lnTo>
                  <a:pt x="153817" y="125438"/>
                </a:lnTo>
                <a:lnTo>
                  <a:pt x="158901" y="124342"/>
                </a:lnTo>
                <a:lnTo>
                  <a:pt x="163877" y="123611"/>
                </a:lnTo>
                <a:lnTo>
                  <a:pt x="178593" y="12214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6" name="Freeform 9215"/>
          <p:cNvSpPr/>
          <p:nvPr/>
        </p:nvSpPr>
        <p:spPr>
          <a:xfrm>
            <a:off x="2278856" y="3510438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SMARTInkAnnotation366"/>
          <p:cNvSpPr/>
          <p:nvPr/>
        </p:nvSpPr>
        <p:spPr>
          <a:xfrm>
            <a:off x="2357437" y="3401142"/>
            <a:ext cx="128493" cy="196315"/>
          </a:xfrm>
          <a:custGeom>
            <a:avLst/>
            <a:gdLst/>
            <a:ahLst/>
            <a:cxnLst/>
            <a:rect l="0" t="0" r="0" b="0"/>
            <a:pathLst>
              <a:path w="128493" h="196315">
                <a:moveTo>
                  <a:pt x="21431" y="19285"/>
                </a:moveTo>
                <a:lnTo>
                  <a:pt x="13847" y="19285"/>
                </a:lnTo>
                <a:lnTo>
                  <a:pt x="12406" y="20000"/>
                </a:lnTo>
                <a:lnTo>
                  <a:pt x="12240" y="21190"/>
                </a:lnTo>
                <a:lnTo>
                  <a:pt x="12922" y="22698"/>
                </a:lnTo>
                <a:lnTo>
                  <a:pt x="13883" y="28234"/>
                </a:lnTo>
                <a:lnTo>
                  <a:pt x="13224" y="30252"/>
                </a:lnTo>
                <a:lnTo>
                  <a:pt x="10375" y="34398"/>
                </a:lnTo>
                <a:lnTo>
                  <a:pt x="8580" y="38623"/>
                </a:lnTo>
                <a:lnTo>
                  <a:pt x="8101" y="40749"/>
                </a:lnTo>
                <a:lnTo>
                  <a:pt x="8576" y="42882"/>
                </a:lnTo>
                <a:lnTo>
                  <a:pt x="11220" y="47155"/>
                </a:lnTo>
                <a:lnTo>
                  <a:pt x="12242" y="50010"/>
                </a:lnTo>
                <a:lnTo>
                  <a:pt x="12924" y="53341"/>
                </a:lnTo>
                <a:lnTo>
                  <a:pt x="13378" y="56991"/>
                </a:lnTo>
                <a:lnTo>
                  <a:pt x="13884" y="62951"/>
                </a:lnTo>
                <a:lnTo>
                  <a:pt x="14018" y="65541"/>
                </a:lnTo>
                <a:lnTo>
                  <a:pt x="14902" y="67982"/>
                </a:lnTo>
                <a:lnTo>
                  <a:pt x="18000" y="72599"/>
                </a:lnTo>
                <a:lnTo>
                  <a:pt x="19906" y="77032"/>
                </a:lnTo>
                <a:lnTo>
                  <a:pt x="20415" y="79214"/>
                </a:lnTo>
                <a:lnTo>
                  <a:pt x="22341" y="81383"/>
                </a:lnTo>
                <a:lnTo>
                  <a:pt x="25213" y="83544"/>
                </a:lnTo>
                <a:lnTo>
                  <a:pt x="33644" y="88731"/>
                </a:lnTo>
                <a:lnTo>
                  <a:pt x="36913" y="91345"/>
                </a:lnTo>
                <a:lnTo>
                  <a:pt x="38896" y="93043"/>
                </a:lnTo>
                <a:lnTo>
                  <a:pt x="41806" y="94174"/>
                </a:lnTo>
                <a:lnTo>
                  <a:pt x="45333" y="94929"/>
                </a:lnTo>
                <a:lnTo>
                  <a:pt x="49272" y="95432"/>
                </a:lnTo>
                <a:lnTo>
                  <a:pt x="52692" y="95767"/>
                </a:lnTo>
                <a:lnTo>
                  <a:pt x="55765" y="95991"/>
                </a:lnTo>
                <a:lnTo>
                  <a:pt x="62609" y="96349"/>
                </a:lnTo>
                <a:lnTo>
                  <a:pt x="65662" y="94493"/>
                </a:lnTo>
                <a:lnTo>
                  <a:pt x="67587" y="92998"/>
                </a:lnTo>
                <a:lnTo>
                  <a:pt x="69664" y="92002"/>
                </a:lnTo>
                <a:lnTo>
                  <a:pt x="71843" y="91337"/>
                </a:lnTo>
                <a:lnTo>
                  <a:pt x="74089" y="90894"/>
                </a:lnTo>
                <a:lnTo>
                  <a:pt x="76380" y="89885"/>
                </a:lnTo>
                <a:lnTo>
                  <a:pt x="78701" y="88497"/>
                </a:lnTo>
                <a:lnTo>
                  <a:pt x="81043" y="86858"/>
                </a:lnTo>
                <a:lnTo>
                  <a:pt x="83397" y="85050"/>
                </a:lnTo>
                <a:lnTo>
                  <a:pt x="85760" y="83131"/>
                </a:lnTo>
                <a:lnTo>
                  <a:pt x="90503" y="79094"/>
                </a:lnTo>
                <a:lnTo>
                  <a:pt x="102396" y="68551"/>
                </a:lnTo>
                <a:lnTo>
                  <a:pt x="103983" y="65702"/>
                </a:lnTo>
                <a:lnTo>
                  <a:pt x="105040" y="62374"/>
                </a:lnTo>
                <a:lnTo>
                  <a:pt x="105746" y="58727"/>
                </a:lnTo>
                <a:lnTo>
                  <a:pt x="106530" y="52769"/>
                </a:lnTo>
                <a:lnTo>
                  <a:pt x="106738" y="50180"/>
                </a:lnTo>
                <a:lnTo>
                  <a:pt x="107672" y="47025"/>
                </a:lnTo>
                <a:lnTo>
                  <a:pt x="109087" y="43494"/>
                </a:lnTo>
                <a:lnTo>
                  <a:pt x="110825" y="39710"/>
                </a:lnTo>
                <a:lnTo>
                  <a:pt x="112756" y="33602"/>
                </a:lnTo>
                <a:lnTo>
                  <a:pt x="113613" y="27791"/>
                </a:lnTo>
                <a:lnTo>
                  <a:pt x="113843" y="24241"/>
                </a:lnTo>
                <a:lnTo>
                  <a:pt x="114210" y="15104"/>
                </a:lnTo>
                <a:lnTo>
                  <a:pt x="113446" y="13641"/>
                </a:lnTo>
                <a:lnTo>
                  <a:pt x="110481" y="10109"/>
                </a:lnTo>
                <a:lnTo>
                  <a:pt x="109373" y="8167"/>
                </a:lnTo>
                <a:lnTo>
                  <a:pt x="107813" y="2735"/>
                </a:lnTo>
                <a:lnTo>
                  <a:pt x="107243" y="358"/>
                </a:lnTo>
                <a:lnTo>
                  <a:pt x="103390" y="104"/>
                </a:lnTo>
                <a:lnTo>
                  <a:pt x="100100" y="0"/>
                </a:lnTo>
                <a:lnTo>
                  <a:pt x="103831" y="3411"/>
                </a:lnTo>
                <a:lnTo>
                  <a:pt x="104939" y="5131"/>
                </a:lnTo>
                <a:lnTo>
                  <a:pt x="107293" y="10964"/>
                </a:lnTo>
                <a:lnTo>
                  <a:pt x="110657" y="15111"/>
                </a:lnTo>
                <a:lnTo>
                  <a:pt x="111871" y="17216"/>
                </a:lnTo>
                <a:lnTo>
                  <a:pt x="113221" y="21461"/>
                </a:lnTo>
                <a:lnTo>
                  <a:pt x="114374" y="24308"/>
                </a:lnTo>
                <a:lnTo>
                  <a:pt x="115937" y="27634"/>
                </a:lnTo>
                <a:lnTo>
                  <a:pt x="117772" y="31281"/>
                </a:lnTo>
                <a:lnTo>
                  <a:pt x="118996" y="35140"/>
                </a:lnTo>
                <a:lnTo>
                  <a:pt x="119812" y="39142"/>
                </a:lnTo>
                <a:lnTo>
                  <a:pt x="120356" y="43239"/>
                </a:lnTo>
                <a:lnTo>
                  <a:pt x="121513" y="47399"/>
                </a:lnTo>
                <a:lnTo>
                  <a:pt x="123077" y="51601"/>
                </a:lnTo>
                <a:lnTo>
                  <a:pt x="124914" y="55831"/>
                </a:lnTo>
                <a:lnTo>
                  <a:pt x="126138" y="60079"/>
                </a:lnTo>
                <a:lnTo>
                  <a:pt x="126955" y="64341"/>
                </a:lnTo>
                <a:lnTo>
                  <a:pt x="127499" y="68610"/>
                </a:lnTo>
                <a:lnTo>
                  <a:pt x="127862" y="72885"/>
                </a:lnTo>
                <a:lnTo>
                  <a:pt x="128104" y="77165"/>
                </a:lnTo>
                <a:lnTo>
                  <a:pt x="128373" y="85728"/>
                </a:lnTo>
                <a:lnTo>
                  <a:pt x="128492" y="94297"/>
                </a:lnTo>
                <a:lnTo>
                  <a:pt x="127730" y="99297"/>
                </a:lnTo>
                <a:lnTo>
                  <a:pt x="126428" y="104773"/>
                </a:lnTo>
                <a:lnTo>
                  <a:pt x="124767" y="110567"/>
                </a:lnTo>
                <a:lnTo>
                  <a:pt x="122865" y="115859"/>
                </a:lnTo>
                <a:lnTo>
                  <a:pt x="120804" y="120815"/>
                </a:lnTo>
                <a:lnTo>
                  <a:pt x="118636" y="125548"/>
                </a:lnTo>
                <a:lnTo>
                  <a:pt x="116397" y="130132"/>
                </a:lnTo>
                <a:lnTo>
                  <a:pt x="111793" y="139035"/>
                </a:lnTo>
                <a:lnTo>
                  <a:pt x="110247" y="143410"/>
                </a:lnTo>
                <a:lnTo>
                  <a:pt x="109217" y="147755"/>
                </a:lnTo>
                <a:lnTo>
                  <a:pt x="108530" y="152080"/>
                </a:lnTo>
                <a:lnTo>
                  <a:pt x="107279" y="155678"/>
                </a:lnTo>
                <a:lnTo>
                  <a:pt x="103771" y="161581"/>
                </a:lnTo>
                <a:lnTo>
                  <a:pt x="101724" y="164870"/>
                </a:lnTo>
                <a:lnTo>
                  <a:pt x="97334" y="172334"/>
                </a:lnTo>
                <a:lnTo>
                  <a:pt x="95052" y="175610"/>
                </a:lnTo>
                <a:lnTo>
                  <a:pt x="92737" y="178509"/>
                </a:lnTo>
                <a:lnTo>
                  <a:pt x="90399" y="181156"/>
                </a:lnTo>
                <a:lnTo>
                  <a:pt x="83285" y="183634"/>
                </a:lnTo>
                <a:lnTo>
                  <a:pt x="72986" y="186001"/>
                </a:lnTo>
                <a:lnTo>
                  <a:pt x="60564" y="188293"/>
                </a:lnTo>
                <a:lnTo>
                  <a:pt x="51488" y="189822"/>
                </a:lnTo>
                <a:lnTo>
                  <a:pt x="44644" y="190841"/>
                </a:lnTo>
                <a:lnTo>
                  <a:pt x="39288" y="191520"/>
                </a:lnTo>
                <a:lnTo>
                  <a:pt x="35717" y="192687"/>
                </a:lnTo>
                <a:lnTo>
                  <a:pt x="33336" y="194180"/>
                </a:lnTo>
                <a:lnTo>
                  <a:pt x="31749" y="195889"/>
                </a:lnTo>
                <a:lnTo>
                  <a:pt x="29897" y="196314"/>
                </a:lnTo>
                <a:lnTo>
                  <a:pt x="27869" y="195883"/>
                </a:lnTo>
                <a:lnTo>
                  <a:pt x="25723" y="194881"/>
                </a:lnTo>
                <a:lnTo>
                  <a:pt x="23499" y="194214"/>
                </a:lnTo>
                <a:lnTo>
                  <a:pt x="21222" y="193768"/>
                </a:lnTo>
                <a:lnTo>
                  <a:pt x="18911" y="193472"/>
                </a:lnTo>
                <a:lnTo>
                  <a:pt x="16576" y="193274"/>
                </a:lnTo>
                <a:lnTo>
                  <a:pt x="14225" y="193142"/>
                </a:lnTo>
                <a:lnTo>
                  <a:pt x="8543" y="192930"/>
                </a:lnTo>
                <a:lnTo>
                  <a:pt x="0" y="1928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0" name="SMARTInkAnnotation367"/>
          <p:cNvSpPr/>
          <p:nvPr/>
        </p:nvSpPr>
        <p:spPr>
          <a:xfrm>
            <a:off x="2043112" y="3587672"/>
            <a:ext cx="557214" cy="25637"/>
          </a:xfrm>
          <a:custGeom>
            <a:avLst/>
            <a:gdLst/>
            <a:ahLst/>
            <a:cxnLst/>
            <a:rect l="0" t="0" r="0" b="0"/>
            <a:pathLst>
              <a:path w="557214" h="25637">
                <a:moveTo>
                  <a:pt x="0" y="25636"/>
                </a:moveTo>
                <a:lnTo>
                  <a:pt x="60967" y="25636"/>
                </a:lnTo>
                <a:lnTo>
                  <a:pt x="66838" y="24922"/>
                </a:lnTo>
                <a:lnTo>
                  <a:pt x="73134" y="23731"/>
                </a:lnTo>
                <a:lnTo>
                  <a:pt x="79712" y="22223"/>
                </a:lnTo>
                <a:lnTo>
                  <a:pt x="87273" y="21218"/>
                </a:lnTo>
                <a:lnTo>
                  <a:pt x="95488" y="20548"/>
                </a:lnTo>
                <a:lnTo>
                  <a:pt x="112289" y="19803"/>
                </a:lnTo>
                <a:lnTo>
                  <a:pt x="127694" y="19472"/>
                </a:lnTo>
                <a:lnTo>
                  <a:pt x="135929" y="18669"/>
                </a:lnTo>
                <a:lnTo>
                  <a:pt x="144594" y="17420"/>
                </a:lnTo>
                <a:lnTo>
                  <a:pt x="153546" y="15872"/>
                </a:lnTo>
                <a:lnTo>
                  <a:pt x="162689" y="14841"/>
                </a:lnTo>
                <a:lnTo>
                  <a:pt x="171959" y="14153"/>
                </a:lnTo>
                <a:lnTo>
                  <a:pt x="181315" y="13694"/>
                </a:lnTo>
                <a:lnTo>
                  <a:pt x="191520" y="12674"/>
                </a:lnTo>
                <a:lnTo>
                  <a:pt x="202293" y="11280"/>
                </a:lnTo>
                <a:lnTo>
                  <a:pt x="213443" y="9636"/>
                </a:lnTo>
                <a:lnTo>
                  <a:pt x="224052" y="8540"/>
                </a:lnTo>
                <a:lnTo>
                  <a:pt x="234299" y="7810"/>
                </a:lnTo>
                <a:lnTo>
                  <a:pt x="244306" y="7322"/>
                </a:lnTo>
                <a:lnTo>
                  <a:pt x="266008" y="6781"/>
                </a:lnTo>
                <a:lnTo>
                  <a:pt x="277351" y="6637"/>
                </a:lnTo>
                <a:lnTo>
                  <a:pt x="288882" y="5826"/>
                </a:lnTo>
                <a:lnTo>
                  <a:pt x="300538" y="4571"/>
                </a:lnTo>
                <a:lnTo>
                  <a:pt x="312277" y="3021"/>
                </a:lnTo>
                <a:lnTo>
                  <a:pt x="323279" y="1986"/>
                </a:lnTo>
                <a:lnTo>
                  <a:pt x="333788" y="1298"/>
                </a:lnTo>
                <a:lnTo>
                  <a:pt x="343969" y="838"/>
                </a:lnTo>
                <a:lnTo>
                  <a:pt x="363748" y="327"/>
                </a:lnTo>
                <a:lnTo>
                  <a:pt x="402316" y="0"/>
                </a:lnTo>
                <a:lnTo>
                  <a:pt x="411880" y="687"/>
                </a:lnTo>
                <a:lnTo>
                  <a:pt x="421430" y="1860"/>
                </a:lnTo>
                <a:lnTo>
                  <a:pt x="430972" y="3356"/>
                </a:lnTo>
                <a:lnTo>
                  <a:pt x="439715" y="4353"/>
                </a:lnTo>
                <a:lnTo>
                  <a:pt x="447925" y="5018"/>
                </a:lnTo>
                <a:lnTo>
                  <a:pt x="463396" y="5757"/>
                </a:lnTo>
                <a:lnTo>
                  <a:pt x="478210" y="6085"/>
                </a:lnTo>
                <a:lnTo>
                  <a:pt x="496146" y="6271"/>
                </a:lnTo>
                <a:lnTo>
                  <a:pt x="502214" y="7011"/>
                </a:lnTo>
                <a:lnTo>
                  <a:pt x="508640" y="8218"/>
                </a:lnTo>
                <a:lnTo>
                  <a:pt x="515306" y="9738"/>
                </a:lnTo>
                <a:lnTo>
                  <a:pt x="520544" y="10752"/>
                </a:lnTo>
                <a:lnTo>
                  <a:pt x="524829" y="11427"/>
                </a:lnTo>
                <a:lnTo>
                  <a:pt x="531707" y="12177"/>
                </a:lnTo>
                <a:lnTo>
                  <a:pt x="547539" y="12725"/>
                </a:lnTo>
                <a:lnTo>
                  <a:pt x="557213" y="127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1" name="SMARTInkAnnotation368"/>
          <p:cNvSpPr/>
          <p:nvPr/>
        </p:nvSpPr>
        <p:spPr>
          <a:xfrm>
            <a:off x="2214562" y="3671200"/>
            <a:ext cx="242889" cy="89983"/>
          </a:xfrm>
          <a:custGeom>
            <a:avLst/>
            <a:gdLst/>
            <a:ahLst/>
            <a:cxnLst/>
            <a:rect l="0" t="0" r="0" b="0"/>
            <a:pathLst>
              <a:path w="242889" h="89983">
                <a:moveTo>
                  <a:pt x="0" y="19261"/>
                </a:moveTo>
                <a:lnTo>
                  <a:pt x="11377" y="12435"/>
                </a:lnTo>
                <a:lnTo>
                  <a:pt x="16316" y="10424"/>
                </a:lnTo>
                <a:lnTo>
                  <a:pt x="21196" y="9083"/>
                </a:lnTo>
                <a:lnTo>
                  <a:pt x="26037" y="8189"/>
                </a:lnTo>
                <a:lnTo>
                  <a:pt x="30058" y="6879"/>
                </a:lnTo>
                <a:lnTo>
                  <a:pt x="33532" y="5291"/>
                </a:lnTo>
                <a:lnTo>
                  <a:pt x="36642" y="3519"/>
                </a:lnTo>
                <a:lnTo>
                  <a:pt x="40303" y="2337"/>
                </a:lnTo>
                <a:lnTo>
                  <a:pt x="44331" y="1549"/>
                </a:lnTo>
                <a:lnTo>
                  <a:pt x="48604" y="1023"/>
                </a:lnTo>
                <a:lnTo>
                  <a:pt x="55469" y="439"/>
                </a:lnTo>
                <a:lnTo>
                  <a:pt x="61959" y="180"/>
                </a:lnTo>
                <a:lnTo>
                  <a:pt x="76944" y="14"/>
                </a:lnTo>
                <a:lnTo>
                  <a:pt x="79871" y="0"/>
                </a:lnTo>
                <a:lnTo>
                  <a:pt x="87357" y="1890"/>
                </a:lnTo>
                <a:lnTo>
                  <a:pt x="91575" y="3394"/>
                </a:lnTo>
                <a:lnTo>
                  <a:pt x="98379" y="5065"/>
                </a:lnTo>
                <a:lnTo>
                  <a:pt x="101305" y="5511"/>
                </a:lnTo>
                <a:lnTo>
                  <a:pt x="103255" y="6522"/>
                </a:lnTo>
                <a:lnTo>
                  <a:pt x="104556" y="7911"/>
                </a:lnTo>
                <a:lnTo>
                  <a:pt x="106643" y="11860"/>
                </a:lnTo>
                <a:lnTo>
                  <a:pt x="109045" y="14304"/>
                </a:lnTo>
                <a:lnTo>
                  <a:pt x="110797" y="15957"/>
                </a:lnTo>
                <a:lnTo>
                  <a:pt x="111171" y="17772"/>
                </a:lnTo>
                <a:lnTo>
                  <a:pt x="110626" y="19697"/>
                </a:lnTo>
                <a:lnTo>
                  <a:pt x="109469" y="21695"/>
                </a:lnTo>
                <a:lnTo>
                  <a:pt x="108698" y="24455"/>
                </a:lnTo>
                <a:lnTo>
                  <a:pt x="108184" y="27724"/>
                </a:lnTo>
                <a:lnTo>
                  <a:pt x="107842" y="31332"/>
                </a:lnTo>
                <a:lnTo>
                  <a:pt x="107613" y="34452"/>
                </a:lnTo>
                <a:lnTo>
                  <a:pt x="107359" y="39824"/>
                </a:lnTo>
                <a:lnTo>
                  <a:pt x="106498" y="42257"/>
                </a:lnTo>
                <a:lnTo>
                  <a:pt x="105130" y="44592"/>
                </a:lnTo>
                <a:lnTo>
                  <a:pt x="103424" y="46864"/>
                </a:lnTo>
                <a:lnTo>
                  <a:pt x="101493" y="49093"/>
                </a:lnTo>
                <a:lnTo>
                  <a:pt x="99412" y="51294"/>
                </a:lnTo>
                <a:lnTo>
                  <a:pt x="97231" y="53474"/>
                </a:lnTo>
                <a:lnTo>
                  <a:pt x="92691" y="57803"/>
                </a:lnTo>
                <a:lnTo>
                  <a:pt x="90369" y="59958"/>
                </a:lnTo>
                <a:lnTo>
                  <a:pt x="88821" y="62108"/>
                </a:lnTo>
                <a:lnTo>
                  <a:pt x="87789" y="64257"/>
                </a:lnTo>
                <a:lnTo>
                  <a:pt x="87101" y="66403"/>
                </a:lnTo>
                <a:lnTo>
                  <a:pt x="85848" y="68548"/>
                </a:lnTo>
                <a:lnTo>
                  <a:pt x="84220" y="70693"/>
                </a:lnTo>
                <a:lnTo>
                  <a:pt x="82340" y="72837"/>
                </a:lnTo>
                <a:lnTo>
                  <a:pt x="80294" y="74267"/>
                </a:lnTo>
                <a:lnTo>
                  <a:pt x="78136" y="75219"/>
                </a:lnTo>
                <a:lnTo>
                  <a:pt x="75903" y="75855"/>
                </a:lnTo>
                <a:lnTo>
                  <a:pt x="74414" y="76992"/>
                </a:lnTo>
                <a:lnTo>
                  <a:pt x="73422" y="78466"/>
                </a:lnTo>
                <a:lnTo>
                  <a:pt x="71554" y="83257"/>
                </a:lnTo>
                <a:lnTo>
                  <a:pt x="71489" y="85327"/>
                </a:lnTo>
                <a:lnTo>
                  <a:pt x="71472" y="86879"/>
                </a:lnTo>
                <a:lnTo>
                  <a:pt x="72254" y="87914"/>
                </a:lnTo>
                <a:lnTo>
                  <a:pt x="73569" y="88604"/>
                </a:lnTo>
                <a:lnTo>
                  <a:pt x="77148" y="89371"/>
                </a:lnTo>
                <a:lnTo>
                  <a:pt x="84439" y="89903"/>
                </a:lnTo>
                <a:lnTo>
                  <a:pt x="91968" y="89968"/>
                </a:lnTo>
                <a:lnTo>
                  <a:pt x="108635" y="89982"/>
                </a:lnTo>
                <a:lnTo>
                  <a:pt x="116015" y="88078"/>
                </a:lnTo>
                <a:lnTo>
                  <a:pt x="120206" y="86570"/>
                </a:lnTo>
                <a:lnTo>
                  <a:pt x="124587" y="85565"/>
                </a:lnTo>
                <a:lnTo>
                  <a:pt x="129096" y="84895"/>
                </a:lnTo>
                <a:lnTo>
                  <a:pt x="133689" y="84448"/>
                </a:lnTo>
                <a:lnTo>
                  <a:pt x="138338" y="83436"/>
                </a:lnTo>
                <a:lnTo>
                  <a:pt x="143026" y="82047"/>
                </a:lnTo>
                <a:lnTo>
                  <a:pt x="147738" y="80406"/>
                </a:lnTo>
                <a:lnTo>
                  <a:pt x="152467" y="79312"/>
                </a:lnTo>
                <a:lnTo>
                  <a:pt x="157207" y="78583"/>
                </a:lnTo>
                <a:lnTo>
                  <a:pt x="161955" y="78098"/>
                </a:lnTo>
                <a:lnTo>
                  <a:pt x="169347" y="77557"/>
                </a:lnTo>
                <a:lnTo>
                  <a:pt x="172429" y="77413"/>
                </a:lnTo>
                <a:lnTo>
                  <a:pt x="176865" y="76603"/>
                </a:lnTo>
                <a:lnTo>
                  <a:pt x="182204" y="75348"/>
                </a:lnTo>
                <a:lnTo>
                  <a:pt x="188144" y="73797"/>
                </a:lnTo>
                <a:lnTo>
                  <a:pt x="193692" y="72764"/>
                </a:lnTo>
                <a:lnTo>
                  <a:pt x="198978" y="72075"/>
                </a:lnTo>
                <a:lnTo>
                  <a:pt x="204089" y="71615"/>
                </a:lnTo>
                <a:lnTo>
                  <a:pt x="208291" y="70594"/>
                </a:lnTo>
                <a:lnTo>
                  <a:pt x="211886" y="69199"/>
                </a:lnTo>
                <a:lnTo>
                  <a:pt x="215076" y="67555"/>
                </a:lnTo>
                <a:lnTo>
                  <a:pt x="218790" y="66459"/>
                </a:lnTo>
                <a:lnTo>
                  <a:pt x="222854" y="65728"/>
                </a:lnTo>
                <a:lnTo>
                  <a:pt x="227150" y="65241"/>
                </a:lnTo>
                <a:lnTo>
                  <a:pt x="234041" y="64700"/>
                </a:lnTo>
                <a:lnTo>
                  <a:pt x="242888" y="6426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2" name="SMARTInkAnnotation369"/>
          <p:cNvSpPr/>
          <p:nvPr/>
        </p:nvSpPr>
        <p:spPr>
          <a:xfrm>
            <a:off x="843359" y="3671252"/>
            <a:ext cx="706835" cy="57786"/>
          </a:xfrm>
          <a:custGeom>
            <a:avLst/>
            <a:gdLst/>
            <a:ahLst/>
            <a:cxnLst/>
            <a:rect l="0" t="0" r="0" b="0"/>
            <a:pathLst>
              <a:path w="706835" h="57786">
                <a:moveTo>
                  <a:pt x="28178" y="57785"/>
                </a:moveTo>
                <a:lnTo>
                  <a:pt x="0" y="57785"/>
                </a:lnTo>
                <a:lnTo>
                  <a:pt x="74916" y="57785"/>
                </a:lnTo>
                <a:lnTo>
                  <a:pt x="80768" y="57071"/>
                </a:lnTo>
                <a:lnTo>
                  <a:pt x="87050" y="55880"/>
                </a:lnTo>
                <a:lnTo>
                  <a:pt x="93620" y="54372"/>
                </a:lnTo>
                <a:lnTo>
                  <a:pt x="174921" y="38597"/>
                </a:lnTo>
                <a:lnTo>
                  <a:pt x="201413" y="34278"/>
                </a:lnTo>
                <a:lnTo>
                  <a:pt x="223043" y="31398"/>
                </a:lnTo>
                <a:lnTo>
                  <a:pt x="241432" y="29478"/>
                </a:lnTo>
                <a:lnTo>
                  <a:pt x="256866" y="27483"/>
                </a:lnTo>
                <a:lnTo>
                  <a:pt x="270330" y="25440"/>
                </a:lnTo>
                <a:lnTo>
                  <a:pt x="318545" y="17027"/>
                </a:lnTo>
                <a:lnTo>
                  <a:pt x="331294" y="15611"/>
                </a:lnTo>
                <a:lnTo>
                  <a:pt x="344555" y="14667"/>
                </a:lnTo>
                <a:lnTo>
                  <a:pt x="358159" y="14038"/>
                </a:lnTo>
                <a:lnTo>
                  <a:pt x="371196" y="12904"/>
                </a:lnTo>
                <a:lnTo>
                  <a:pt x="383857" y="11434"/>
                </a:lnTo>
                <a:lnTo>
                  <a:pt x="396266" y="9739"/>
                </a:lnTo>
                <a:lnTo>
                  <a:pt x="408507" y="8610"/>
                </a:lnTo>
                <a:lnTo>
                  <a:pt x="420637" y="7857"/>
                </a:lnTo>
                <a:lnTo>
                  <a:pt x="443904" y="7019"/>
                </a:lnTo>
                <a:lnTo>
                  <a:pt x="475647" y="6548"/>
                </a:lnTo>
                <a:lnTo>
                  <a:pt x="498251" y="6439"/>
                </a:lnTo>
                <a:lnTo>
                  <a:pt x="509041" y="5694"/>
                </a:lnTo>
                <a:lnTo>
                  <a:pt x="519410" y="4484"/>
                </a:lnTo>
                <a:lnTo>
                  <a:pt x="529497" y="2963"/>
                </a:lnTo>
                <a:lnTo>
                  <a:pt x="551289" y="1273"/>
                </a:lnTo>
                <a:lnTo>
                  <a:pt x="572615" y="522"/>
                </a:lnTo>
                <a:lnTo>
                  <a:pt x="598803" y="99"/>
                </a:lnTo>
                <a:lnTo>
                  <a:pt x="617016" y="0"/>
                </a:lnTo>
                <a:lnTo>
                  <a:pt x="625524" y="688"/>
                </a:lnTo>
                <a:lnTo>
                  <a:pt x="633578" y="1861"/>
                </a:lnTo>
                <a:lnTo>
                  <a:pt x="641328" y="3357"/>
                </a:lnTo>
                <a:lnTo>
                  <a:pt x="654172" y="5020"/>
                </a:lnTo>
                <a:lnTo>
                  <a:pt x="675353" y="6087"/>
                </a:lnTo>
                <a:lnTo>
                  <a:pt x="694031" y="6298"/>
                </a:lnTo>
                <a:lnTo>
                  <a:pt x="706834" y="63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3" name="SMARTInkAnnotation370"/>
          <p:cNvSpPr/>
          <p:nvPr/>
        </p:nvSpPr>
        <p:spPr>
          <a:xfrm>
            <a:off x="1107601" y="3774050"/>
            <a:ext cx="271143" cy="115722"/>
          </a:xfrm>
          <a:custGeom>
            <a:avLst/>
            <a:gdLst/>
            <a:ahLst/>
            <a:cxnLst/>
            <a:rect l="0" t="0" r="0" b="0"/>
            <a:pathLst>
              <a:path w="271143" h="115722">
                <a:moveTo>
                  <a:pt x="13967" y="12851"/>
                </a:moveTo>
                <a:lnTo>
                  <a:pt x="0" y="12851"/>
                </a:lnTo>
                <a:lnTo>
                  <a:pt x="3567" y="9438"/>
                </a:lnTo>
                <a:lnTo>
                  <a:pt x="5446" y="8433"/>
                </a:lnTo>
                <a:lnTo>
                  <a:pt x="9651" y="7316"/>
                </a:lnTo>
                <a:lnTo>
                  <a:pt x="27858" y="3274"/>
                </a:lnTo>
                <a:lnTo>
                  <a:pt x="34340" y="2180"/>
                </a:lnTo>
                <a:lnTo>
                  <a:pt x="40249" y="1451"/>
                </a:lnTo>
                <a:lnTo>
                  <a:pt x="45776" y="965"/>
                </a:lnTo>
                <a:lnTo>
                  <a:pt x="51048" y="641"/>
                </a:lnTo>
                <a:lnTo>
                  <a:pt x="56150" y="425"/>
                </a:lnTo>
                <a:lnTo>
                  <a:pt x="68799" y="120"/>
                </a:lnTo>
                <a:lnTo>
                  <a:pt x="91443" y="0"/>
                </a:lnTo>
                <a:lnTo>
                  <a:pt x="94192" y="712"/>
                </a:lnTo>
                <a:lnTo>
                  <a:pt x="96026" y="1901"/>
                </a:lnTo>
                <a:lnTo>
                  <a:pt x="97248" y="3408"/>
                </a:lnTo>
                <a:lnTo>
                  <a:pt x="98856" y="4413"/>
                </a:lnTo>
                <a:lnTo>
                  <a:pt x="104913" y="6541"/>
                </a:lnTo>
                <a:lnTo>
                  <a:pt x="109421" y="9571"/>
                </a:lnTo>
                <a:lnTo>
                  <a:pt x="110940" y="11379"/>
                </a:lnTo>
                <a:lnTo>
                  <a:pt x="111954" y="13298"/>
                </a:lnTo>
                <a:lnTo>
                  <a:pt x="112629" y="15293"/>
                </a:lnTo>
                <a:lnTo>
                  <a:pt x="113079" y="17336"/>
                </a:lnTo>
                <a:lnTo>
                  <a:pt x="113379" y="19413"/>
                </a:lnTo>
                <a:lnTo>
                  <a:pt x="113579" y="21512"/>
                </a:lnTo>
                <a:lnTo>
                  <a:pt x="112919" y="23626"/>
                </a:lnTo>
                <a:lnTo>
                  <a:pt x="111685" y="25749"/>
                </a:lnTo>
                <a:lnTo>
                  <a:pt x="110069" y="27879"/>
                </a:lnTo>
                <a:lnTo>
                  <a:pt x="108991" y="30729"/>
                </a:lnTo>
                <a:lnTo>
                  <a:pt x="108273" y="34056"/>
                </a:lnTo>
                <a:lnTo>
                  <a:pt x="107794" y="37704"/>
                </a:lnTo>
                <a:lnTo>
                  <a:pt x="106681" y="40850"/>
                </a:lnTo>
                <a:lnTo>
                  <a:pt x="105145" y="43661"/>
                </a:lnTo>
                <a:lnTo>
                  <a:pt x="103327" y="46250"/>
                </a:lnTo>
                <a:lnTo>
                  <a:pt x="101322" y="48690"/>
                </a:lnTo>
                <a:lnTo>
                  <a:pt x="99191" y="51032"/>
                </a:lnTo>
                <a:lnTo>
                  <a:pt x="96977" y="53307"/>
                </a:lnTo>
                <a:lnTo>
                  <a:pt x="94707" y="56252"/>
                </a:lnTo>
                <a:lnTo>
                  <a:pt x="92400" y="59645"/>
                </a:lnTo>
                <a:lnTo>
                  <a:pt x="90068" y="63335"/>
                </a:lnTo>
                <a:lnTo>
                  <a:pt x="85361" y="71245"/>
                </a:lnTo>
                <a:lnTo>
                  <a:pt x="82994" y="75355"/>
                </a:lnTo>
                <a:lnTo>
                  <a:pt x="80623" y="78809"/>
                </a:lnTo>
                <a:lnTo>
                  <a:pt x="78248" y="81827"/>
                </a:lnTo>
                <a:lnTo>
                  <a:pt x="75871" y="84552"/>
                </a:lnTo>
                <a:lnTo>
                  <a:pt x="72699" y="87084"/>
                </a:lnTo>
                <a:lnTo>
                  <a:pt x="68997" y="89486"/>
                </a:lnTo>
                <a:lnTo>
                  <a:pt x="64941" y="91802"/>
                </a:lnTo>
                <a:lnTo>
                  <a:pt x="61444" y="94060"/>
                </a:lnTo>
                <a:lnTo>
                  <a:pt x="58318" y="96280"/>
                </a:lnTo>
                <a:lnTo>
                  <a:pt x="55441" y="98474"/>
                </a:lnTo>
                <a:lnTo>
                  <a:pt x="52729" y="100651"/>
                </a:lnTo>
                <a:lnTo>
                  <a:pt x="47599" y="104975"/>
                </a:lnTo>
                <a:lnTo>
                  <a:pt x="45119" y="106414"/>
                </a:lnTo>
                <a:lnTo>
                  <a:pt x="40248" y="108013"/>
                </a:lnTo>
                <a:lnTo>
                  <a:pt x="38632" y="109154"/>
                </a:lnTo>
                <a:lnTo>
                  <a:pt x="37554" y="110629"/>
                </a:lnTo>
                <a:lnTo>
                  <a:pt x="35824" y="114716"/>
                </a:lnTo>
                <a:lnTo>
                  <a:pt x="34889" y="115050"/>
                </a:lnTo>
                <a:lnTo>
                  <a:pt x="29285" y="115633"/>
                </a:lnTo>
                <a:lnTo>
                  <a:pt x="37396" y="115721"/>
                </a:lnTo>
                <a:lnTo>
                  <a:pt x="49826" y="115721"/>
                </a:lnTo>
                <a:lnTo>
                  <a:pt x="57950" y="113816"/>
                </a:lnTo>
                <a:lnTo>
                  <a:pt x="62339" y="112308"/>
                </a:lnTo>
                <a:lnTo>
                  <a:pt x="66853" y="111303"/>
                </a:lnTo>
                <a:lnTo>
                  <a:pt x="71449" y="110633"/>
                </a:lnTo>
                <a:lnTo>
                  <a:pt x="76101" y="110185"/>
                </a:lnTo>
                <a:lnTo>
                  <a:pt x="81584" y="109173"/>
                </a:lnTo>
                <a:lnTo>
                  <a:pt x="87620" y="107784"/>
                </a:lnTo>
                <a:lnTo>
                  <a:pt x="94025" y="106144"/>
                </a:lnTo>
                <a:lnTo>
                  <a:pt x="99883" y="105050"/>
                </a:lnTo>
                <a:lnTo>
                  <a:pt x="105376" y="104321"/>
                </a:lnTo>
                <a:lnTo>
                  <a:pt x="110625" y="103835"/>
                </a:lnTo>
                <a:lnTo>
                  <a:pt x="115712" y="102796"/>
                </a:lnTo>
                <a:lnTo>
                  <a:pt x="120691" y="101390"/>
                </a:lnTo>
                <a:lnTo>
                  <a:pt x="125597" y="99738"/>
                </a:lnTo>
                <a:lnTo>
                  <a:pt x="131250" y="98636"/>
                </a:lnTo>
                <a:lnTo>
                  <a:pt x="137400" y="97902"/>
                </a:lnTo>
                <a:lnTo>
                  <a:pt x="143880" y="97412"/>
                </a:lnTo>
                <a:lnTo>
                  <a:pt x="150582" y="96371"/>
                </a:lnTo>
                <a:lnTo>
                  <a:pt x="157431" y="94963"/>
                </a:lnTo>
                <a:lnTo>
                  <a:pt x="164379" y="93310"/>
                </a:lnTo>
                <a:lnTo>
                  <a:pt x="170598" y="92208"/>
                </a:lnTo>
                <a:lnTo>
                  <a:pt x="176331" y="91473"/>
                </a:lnTo>
                <a:lnTo>
                  <a:pt x="181741" y="90984"/>
                </a:lnTo>
                <a:lnTo>
                  <a:pt x="186935" y="90657"/>
                </a:lnTo>
                <a:lnTo>
                  <a:pt x="191986" y="90440"/>
                </a:lnTo>
                <a:lnTo>
                  <a:pt x="196940" y="90294"/>
                </a:lnTo>
                <a:lnTo>
                  <a:pt x="201830" y="89483"/>
                </a:lnTo>
                <a:lnTo>
                  <a:pt x="206678" y="88228"/>
                </a:lnTo>
                <a:lnTo>
                  <a:pt x="211497" y="86677"/>
                </a:lnTo>
                <a:lnTo>
                  <a:pt x="218969" y="84953"/>
                </a:lnTo>
                <a:lnTo>
                  <a:pt x="225729" y="84187"/>
                </a:lnTo>
                <a:lnTo>
                  <a:pt x="234025" y="83847"/>
                </a:lnTo>
                <a:lnTo>
                  <a:pt x="243829" y="83656"/>
                </a:lnTo>
                <a:lnTo>
                  <a:pt x="271142" y="835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4" name="SMARTInkAnnotation371"/>
          <p:cNvSpPr/>
          <p:nvPr/>
        </p:nvSpPr>
        <p:spPr>
          <a:xfrm>
            <a:off x="942975" y="4082653"/>
            <a:ext cx="156834" cy="334240"/>
          </a:xfrm>
          <a:custGeom>
            <a:avLst/>
            <a:gdLst/>
            <a:ahLst/>
            <a:cxnLst/>
            <a:rect l="0" t="0" r="0" b="0"/>
            <a:pathLst>
              <a:path w="156834" h="334240">
                <a:moveTo>
                  <a:pt x="35718" y="0"/>
                </a:moveTo>
                <a:lnTo>
                  <a:pt x="28600" y="0"/>
                </a:lnTo>
                <a:lnTo>
                  <a:pt x="28575" y="93143"/>
                </a:lnTo>
                <a:lnTo>
                  <a:pt x="27781" y="98528"/>
                </a:lnTo>
                <a:lnTo>
                  <a:pt x="26458" y="104262"/>
                </a:lnTo>
                <a:lnTo>
                  <a:pt x="24782" y="110227"/>
                </a:lnTo>
                <a:lnTo>
                  <a:pt x="22920" y="120666"/>
                </a:lnTo>
                <a:lnTo>
                  <a:pt x="22424" y="125449"/>
                </a:lnTo>
                <a:lnTo>
                  <a:pt x="23989" y="134574"/>
                </a:lnTo>
                <a:lnTo>
                  <a:pt x="26536" y="143392"/>
                </a:lnTo>
                <a:lnTo>
                  <a:pt x="27669" y="152074"/>
                </a:lnTo>
                <a:lnTo>
                  <a:pt x="30289" y="160695"/>
                </a:lnTo>
                <a:lnTo>
                  <a:pt x="33305" y="168575"/>
                </a:lnTo>
                <a:lnTo>
                  <a:pt x="34646" y="174458"/>
                </a:lnTo>
                <a:lnTo>
                  <a:pt x="36591" y="176313"/>
                </a:lnTo>
                <a:lnTo>
                  <a:pt x="39475" y="177549"/>
                </a:lnTo>
                <a:lnTo>
                  <a:pt x="42985" y="178374"/>
                </a:lnTo>
                <a:lnTo>
                  <a:pt x="45325" y="179637"/>
                </a:lnTo>
                <a:lnTo>
                  <a:pt x="46885" y="181194"/>
                </a:lnTo>
                <a:lnTo>
                  <a:pt x="47926" y="182947"/>
                </a:lnTo>
                <a:lnTo>
                  <a:pt x="49413" y="184115"/>
                </a:lnTo>
                <a:lnTo>
                  <a:pt x="51198" y="184894"/>
                </a:lnTo>
                <a:lnTo>
                  <a:pt x="53182" y="185413"/>
                </a:lnTo>
                <a:lnTo>
                  <a:pt x="55298" y="185045"/>
                </a:lnTo>
                <a:lnTo>
                  <a:pt x="59766" y="182731"/>
                </a:lnTo>
                <a:lnTo>
                  <a:pt x="64398" y="181226"/>
                </a:lnTo>
                <a:lnTo>
                  <a:pt x="66744" y="180825"/>
                </a:lnTo>
                <a:lnTo>
                  <a:pt x="71468" y="178474"/>
                </a:lnTo>
                <a:lnTo>
                  <a:pt x="73839" y="176847"/>
                </a:lnTo>
                <a:lnTo>
                  <a:pt x="77007" y="175047"/>
                </a:lnTo>
                <a:lnTo>
                  <a:pt x="80707" y="173134"/>
                </a:lnTo>
                <a:lnTo>
                  <a:pt x="84761" y="171143"/>
                </a:lnTo>
                <a:lnTo>
                  <a:pt x="88257" y="169102"/>
                </a:lnTo>
                <a:lnTo>
                  <a:pt x="91382" y="167028"/>
                </a:lnTo>
                <a:lnTo>
                  <a:pt x="94258" y="164930"/>
                </a:lnTo>
                <a:lnTo>
                  <a:pt x="96970" y="162102"/>
                </a:lnTo>
                <a:lnTo>
                  <a:pt x="99571" y="158789"/>
                </a:lnTo>
                <a:lnTo>
                  <a:pt x="102100" y="155151"/>
                </a:lnTo>
                <a:lnTo>
                  <a:pt x="104579" y="151297"/>
                </a:lnTo>
                <a:lnTo>
                  <a:pt x="109450" y="143205"/>
                </a:lnTo>
                <a:lnTo>
                  <a:pt x="116655" y="130616"/>
                </a:lnTo>
                <a:lnTo>
                  <a:pt x="121432" y="120202"/>
                </a:lnTo>
                <a:lnTo>
                  <a:pt x="126201" y="108429"/>
                </a:lnTo>
                <a:lnTo>
                  <a:pt x="130966" y="96054"/>
                </a:lnTo>
                <a:lnTo>
                  <a:pt x="132554" y="90468"/>
                </a:lnTo>
                <a:lnTo>
                  <a:pt x="134319" y="80451"/>
                </a:lnTo>
                <a:lnTo>
                  <a:pt x="135583" y="75065"/>
                </a:lnTo>
                <a:lnTo>
                  <a:pt x="137220" y="69331"/>
                </a:lnTo>
                <a:lnTo>
                  <a:pt x="139105" y="63366"/>
                </a:lnTo>
                <a:lnTo>
                  <a:pt x="143316" y="52928"/>
                </a:lnTo>
                <a:lnTo>
                  <a:pt x="147039" y="43525"/>
                </a:lnTo>
                <a:lnTo>
                  <a:pt x="148694" y="34585"/>
                </a:lnTo>
                <a:lnTo>
                  <a:pt x="151546" y="27754"/>
                </a:lnTo>
                <a:lnTo>
                  <a:pt x="154666" y="22336"/>
                </a:lnTo>
                <a:lnTo>
                  <a:pt x="156053" y="17547"/>
                </a:lnTo>
                <a:lnTo>
                  <a:pt x="156833" y="10835"/>
                </a:lnTo>
                <a:lnTo>
                  <a:pt x="156149" y="9366"/>
                </a:lnTo>
                <a:lnTo>
                  <a:pt x="154899" y="8387"/>
                </a:lnTo>
                <a:lnTo>
                  <a:pt x="150026" y="6433"/>
                </a:lnTo>
                <a:lnTo>
                  <a:pt x="150019" y="15378"/>
                </a:lnTo>
                <a:lnTo>
                  <a:pt x="145109" y="73681"/>
                </a:lnTo>
                <a:lnTo>
                  <a:pt x="143868" y="95612"/>
                </a:lnTo>
                <a:lnTo>
                  <a:pt x="143316" y="112503"/>
                </a:lnTo>
                <a:lnTo>
                  <a:pt x="142933" y="147451"/>
                </a:lnTo>
                <a:lnTo>
                  <a:pt x="142882" y="179966"/>
                </a:lnTo>
                <a:lnTo>
                  <a:pt x="142086" y="186414"/>
                </a:lnTo>
                <a:lnTo>
                  <a:pt x="140761" y="192856"/>
                </a:lnTo>
                <a:lnTo>
                  <a:pt x="139084" y="199294"/>
                </a:lnTo>
                <a:lnTo>
                  <a:pt x="137967" y="205729"/>
                </a:lnTo>
                <a:lnTo>
                  <a:pt x="137221" y="212161"/>
                </a:lnTo>
                <a:lnTo>
                  <a:pt x="136724" y="218594"/>
                </a:lnTo>
                <a:lnTo>
                  <a:pt x="135599" y="225025"/>
                </a:lnTo>
                <a:lnTo>
                  <a:pt x="134056" y="231455"/>
                </a:lnTo>
                <a:lnTo>
                  <a:pt x="132233" y="237885"/>
                </a:lnTo>
                <a:lnTo>
                  <a:pt x="131018" y="244315"/>
                </a:lnTo>
                <a:lnTo>
                  <a:pt x="130207" y="250745"/>
                </a:lnTo>
                <a:lnTo>
                  <a:pt x="129667" y="257174"/>
                </a:lnTo>
                <a:lnTo>
                  <a:pt x="128513" y="262889"/>
                </a:lnTo>
                <a:lnTo>
                  <a:pt x="125115" y="273049"/>
                </a:lnTo>
                <a:lnTo>
                  <a:pt x="120958" y="282328"/>
                </a:lnTo>
                <a:lnTo>
                  <a:pt x="116465" y="290499"/>
                </a:lnTo>
                <a:lnTo>
                  <a:pt x="111823" y="296512"/>
                </a:lnTo>
                <a:lnTo>
                  <a:pt x="108679" y="299116"/>
                </a:lnTo>
                <a:lnTo>
                  <a:pt x="104996" y="301566"/>
                </a:lnTo>
                <a:lnTo>
                  <a:pt x="100954" y="303914"/>
                </a:lnTo>
                <a:lnTo>
                  <a:pt x="97465" y="306193"/>
                </a:lnTo>
                <a:lnTo>
                  <a:pt x="94345" y="308428"/>
                </a:lnTo>
                <a:lnTo>
                  <a:pt x="91472" y="310632"/>
                </a:lnTo>
                <a:lnTo>
                  <a:pt x="88762" y="312815"/>
                </a:lnTo>
                <a:lnTo>
                  <a:pt x="83635" y="317146"/>
                </a:lnTo>
                <a:lnTo>
                  <a:pt x="80363" y="319301"/>
                </a:lnTo>
                <a:lnTo>
                  <a:pt x="76594" y="321452"/>
                </a:lnTo>
                <a:lnTo>
                  <a:pt x="72494" y="323600"/>
                </a:lnTo>
                <a:lnTo>
                  <a:pt x="68966" y="325033"/>
                </a:lnTo>
                <a:lnTo>
                  <a:pt x="65821" y="325988"/>
                </a:lnTo>
                <a:lnTo>
                  <a:pt x="62931" y="326625"/>
                </a:lnTo>
                <a:lnTo>
                  <a:pt x="59416" y="327763"/>
                </a:lnTo>
                <a:lnTo>
                  <a:pt x="55486" y="329237"/>
                </a:lnTo>
                <a:lnTo>
                  <a:pt x="51278" y="330933"/>
                </a:lnTo>
                <a:lnTo>
                  <a:pt x="46885" y="332065"/>
                </a:lnTo>
                <a:lnTo>
                  <a:pt x="42369" y="332819"/>
                </a:lnTo>
                <a:lnTo>
                  <a:pt x="37771" y="333322"/>
                </a:lnTo>
                <a:lnTo>
                  <a:pt x="33912" y="333657"/>
                </a:lnTo>
                <a:lnTo>
                  <a:pt x="30545" y="333880"/>
                </a:lnTo>
                <a:lnTo>
                  <a:pt x="27507" y="334029"/>
                </a:lnTo>
                <a:lnTo>
                  <a:pt x="22015" y="334195"/>
                </a:lnTo>
                <a:lnTo>
                  <a:pt x="19439" y="334239"/>
                </a:lnTo>
                <a:lnTo>
                  <a:pt x="16928" y="333554"/>
                </a:lnTo>
                <a:lnTo>
                  <a:pt x="14460" y="332383"/>
                </a:lnTo>
                <a:lnTo>
                  <a:pt x="8589" y="328783"/>
                </a:lnTo>
                <a:lnTo>
                  <a:pt x="3779" y="324747"/>
                </a:lnTo>
                <a:lnTo>
                  <a:pt x="2519" y="322940"/>
                </a:lnTo>
                <a:lnTo>
                  <a:pt x="0" y="3150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5" name="SMARTInkAnnotation372"/>
          <p:cNvSpPr/>
          <p:nvPr/>
        </p:nvSpPr>
        <p:spPr>
          <a:xfrm>
            <a:off x="1235868" y="4089093"/>
            <a:ext cx="242889" cy="32137"/>
          </a:xfrm>
          <a:custGeom>
            <a:avLst/>
            <a:gdLst/>
            <a:ahLst/>
            <a:cxnLst/>
            <a:rect l="0" t="0" r="0" b="0"/>
            <a:pathLst>
              <a:path w="242889" h="32137">
                <a:moveTo>
                  <a:pt x="0" y="32136"/>
                </a:moveTo>
                <a:lnTo>
                  <a:pt x="27849" y="32136"/>
                </a:lnTo>
                <a:lnTo>
                  <a:pt x="41585" y="29993"/>
                </a:lnTo>
                <a:lnTo>
                  <a:pt x="86480" y="21897"/>
                </a:lnTo>
                <a:lnTo>
                  <a:pt x="104485" y="18166"/>
                </a:lnTo>
                <a:lnTo>
                  <a:pt x="118075" y="14965"/>
                </a:lnTo>
                <a:lnTo>
                  <a:pt x="128723" y="12116"/>
                </a:lnTo>
                <a:lnTo>
                  <a:pt x="137409" y="9502"/>
                </a:lnTo>
                <a:lnTo>
                  <a:pt x="144788" y="7046"/>
                </a:lnTo>
                <a:lnTo>
                  <a:pt x="151294" y="4693"/>
                </a:lnTo>
                <a:lnTo>
                  <a:pt x="158013" y="3125"/>
                </a:lnTo>
                <a:lnTo>
                  <a:pt x="164873" y="2080"/>
                </a:lnTo>
                <a:lnTo>
                  <a:pt x="171828" y="1383"/>
                </a:lnTo>
                <a:lnTo>
                  <a:pt x="177258" y="918"/>
                </a:lnTo>
                <a:lnTo>
                  <a:pt x="181672" y="609"/>
                </a:lnTo>
                <a:lnTo>
                  <a:pt x="185409" y="403"/>
                </a:lnTo>
                <a:lnTo>
                  <a:pt x="195910" y="173"/>
                </a:lnTo>
                <a:lnTo>
                  <a:pt x="229329" y="0"/>
                </a:lnTo>
                <a:lnTo>
                  <a:pt x="232261" y="711"/>
                </a:lnTo>
                <a:lnTo>
                  <a:pt x="235010" y="1899"/>
                </a:lnTo>
                <a:lnTo>
                  <a:pt x="242888" y="64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6" name="SMARTInkAnnotation373"/>
          <p:cNvSpPr/>
          <p:nvPr/>
        </p:nvSpPr>
        <p:spPr>
          <a:xfrm>
            <a:off x="1296046" y="4153376"/>
            <a:ext cx="182711" cy="12860"/>
          </a:xfrm>
          <a:custGeom>
            <a:avLst/>
            <a:gdLst/>
            <a:ahLst/>
            <a:cxnLst/>
            <a:rect l="0" t="0" r="0" b="0"/>
            <a:pathLst>
              <a:path w="182711" h="12860">
                <a:moveTo>
                  <a:pt x="4116" y="12859"/>
                </a:moveTo>
                <a:lnTo>
                  <a:pt x="0" y="12859"/>
                </a:lnTo>
                <a:lnTo>
                  <a:pt x="7701" y="12859"/>
                </a:lnTo>
                <a:lnTo>
                  <a:pt x="9681" y="12144"/>
                </a:lnTo>
                <a:lnTo>
                  <a:pt x="11795" y="10954"/>
                </a:lnTo>
                <a:lnTo>
                  <a:pt x="13998" y="9446"/>
                </a:lnTo>
                <a:lnTo>
                  <a:pt x="16260" y="8440"/>
                </a:lnTo>
                <a:lnTo>
                  <a:pt x="18562" y="7770"/>
                </a:lnTo>
                <a:lnTo>
                  <a:pt x="20890" y="7323"/>
                </a:lnTo>
                <a:lnTo>
                  <a:pt x="24030" y="7025"/>
                </a:lnTo>
                <a:lnTo>
                  <a:pt x="27711" y="6827"/>
                </a:lnTo>
                <a:lnTo>
                  <a:pt x="36034" y="6606"/>
                </a:lnTo>
                <a:lnTo>
                  <a:pt x="70851" y="6436"/>
                </a:lnTo>
                <a:lnTo>
                  <a:pt x="86772" y="6431"/>
                </a:lnTo>
                <a:lnTo>
                  <a:pt x="90970" y="5716"/>
                </a:lnTo>
                <a:lnTo>
                  <a:pt x="94562" y="4526"/>
                </a:lnTo>
                <a:lnTo>
                  <a:pt x="97751" y="3017"/>
                </a:lnTo>
                <a:lnTo>
                  <a:pt x="101464" y="2011"/>
                </a:lnTo>
                <a:lnTo>
                  <a:pt x="105527" y="1341"/>
                </a:lnTo>
                <a:lnTo>
                  <a:pt x="109824" y="894"/>
                </a:lnTo>
                <a:lnTo>
                  <a:pt x="114275" y="596"/>
                </a:lnTo>
                <a:lnTo>
                  <a:pt x="118831" y="397"/>
                </a:lnTo>
                <a:lnTo>
                  <a:pt x="128919" y="177"/>
                </a:lnTo>
                <a:lnTo>
                  <a:pt x="18271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7" name="SMARTInkAnnotation374"/>
          <p:cNvSpPr/>
          <p:nvPr/>
        </p:nvSpPr>
        <p:spPr>
          <a:xfrm>
            <a:off x="1821656" y="3960495"/>
            <a:ext cx="157163" cy="160735"/>
          </a:xfrm>
          <a:custGeom>
            <a:avLst/>
            <a:gdLst/>
            <a:ahLst/>
            <a:cxnLst/>
            <a:rect l="0" t="0" r="0" b="0"/>
            <a:pathLst>
              <a:path w="157163" h="160735">
                <a:moveTo>
                  <a:pt x="0" y="0"/>
                </a:moveTo>
                <a:lnTo>
                  <a:pt x="3792" y="3413"/>
                </a:lnTo>
                <a:lnTo>
                  <a:pt x="5703" y="4418"/>
                </a:lnTo>
                <a:lnTo>
                  <a:pt x="9943" y="5536"/>
                </a:lnTo>
                <a:lnTo>
                  <a:pt x="12185" y="7262"/>
                </a:lnTo>
                <a:lnTo>
                  <a:pt x="14473" y="9842"/>
                </a:lnTo>
                <a:lnTo>
                  <a:pt x="16792" y="12991"/>
                </a:lnTo>
                <a:lnTo>
                  <a:pt x="19132" y="15804"/>
                </a:lnTo>
                <a:lnTo>
                  <a:pt x="21486" y="18394"/>
                </a:lnTo>
                <a:lnTo>
                  <a:pt x="26218" y="23177"/>
                </a:lnTo>
                <a:lnTo>
                  <a:pt x="30967" y="27684"/>
                </a:lnTo>
                <a:lnTo>
                  <a:pt x="72738" y="65463"/>
                </a:lnTo>
                <a:lnTo>
                  <a:pt x="75480" y="68645"/>
                </a:lnTo>
                <a:lnTo>
                  <a:pt x="78101" y="72195"/>
                </a:lnTo>
                <a:lnTo>
                  <a:pt x="80642" y="75990"/>
                </a:lnTo>
                <a:lnTo>
                  <a:pt x="83924" y="79950"/>
                </a:lnTo>
                <a:lnTo>
                  <a:pt x="87699" y="84018"/>
                </a:lnTo>
                <a:lnTo>
                  <a:pt x="91803" y="88159"/>
                </a:lnTo>
                <a:lnTo>
                  <a:pt x="95333" y="92348"/>
                </a:lnTo>
                <a:lnTo>
                  <a:pt x="98481" y="96570"/>
                </a:lnTo>
                <a:lnTo>
                  <a:pt x="101372" y="100813"/>
                </a:lnTo>
                <a:lnTo>
                  <a:pt x="104094" y="105070"/>
                </a:lnTo>
                <a:lnTo>
                  <a:pt x="109235" y="113611"/>
                </a:lnTo>
                <a:lnTo>
                  <a:pt x="112511" y="117889"/>
                </a:lnTo>
                <a:lnTo>
                  <a:pt x="116282" y="122169"/>
                </a:lnTo>
                <a:lnTo>
                  <a:pt x="120384" y="126452"/>
                </a:lnTo>
                <a:lnTo>
                  <a:pt x="127058" y="133115"/>
                </a:lnTo>
                <a:lnTo>
                  <a:pt x="129949" y="135892"/>
                </a:lnTo>
                <a:lnTo>
                  <a:pt x="148395" y="152797"/>
                </a:lnTo>
                <a:lnTo>
                  <a:pt x="157162" y="1607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8" name="SMARTInkAnnotation375"/>
          <p:cNvSpPr/>
          <p:nvPr/>
        </p:nvSpPr>
        <p:spPr>
          <a:xfrm>
            <a:off x="1835943" y="3941285"/>
            <a:ext cx="192883" cy="179945"/>
          </a:xfrm>
          <a:custGeom>
            <a:avLst/>
            <a:gdLst/>
            <a:ahLst/>
            <a:cxnLst/>
            <a:rect l="0" t="0" r="0" b="0"/>
            <a:pathLst>
              <a:path w="192883" h="179945">
                <a:moveTo>
                  <a:pt x="192882" y="6351"/>
                </a:moveTo>
                <a:lnTo>
                  <a:pt x="192882" y="2938"/>
                </a:lnTo>
                <a:lnTo>
                  <a:pt x="192088" y="1932"/>
                </a:lnTo>
                <a:lnTo>
                  <a:pt x="190765" y="1262"/>
                </a:lnTo>
                <a:lnTo>
                  <a:pt x="186032" y="0"/>
                </a:lnTo>
                <a:lnTo>
                  <a:pt x="180093" y="5070"/>
                </a:lnTo>
                <a:lnTo>
                  <a:pt x="168953" y="15037"/>
                </a:lnTo>
                <a:lnTo>
                  <a:pt x="165817" y="17142"/>
                </a:lnTo>
                <a:lnTo>
                  <a:pt x="162138" y="19260"/>
                </a:lnTo>
                <a:lnTo>
                  <a:pt x="158098" y="21386"/>
                </a:lnTo>
                <a:lnTo>
                  <a:pt x="154612" y="24233"/>
                </a:lnTo>
                <a:lnTo>
                  <a:pt x="151493" y="27559"/>
                </a:lnTo>
                <a:lnTo>
                  <a:pt x="145118" y="35779"/>
                </a:lnTo>
                <a:lnTo>
                  <a:pt x="136993" y="46577"/>
                </a:lnTo>
                <a:lnTo>
                  <a:pt x="132604" y="51741"/>
                </a:lnTo>
                <a:lnTo>
                  <a:pt x="128090" y="56613"/>
                </a:lnTo>
                <a:lnTo>
                  <a:pt x="119635" y="65123"/>
                </a:lnTo>
                <a:lnTo>
                  <a:pt x="113232" y="71286"/>
                </a:lnTo>
                <a:lnTo>
                  <a:pt x="109619" y="75358"/>
                </a:lnTo>
                <a:lnTo>
                  <a:pt x="105623" y="80217"/>
                </a:lnTo>
                <a:lnTo>
                  <a:pt x="101372" y="85599"/>
                </a:lnTo>
                <a:lnTo>
                  <a:pt x="96156" y="90615"/>
                </a:lnTo>
                <a:lnTo>
                  <a:pt x="90298" y="95389"/>
                </a:lnTo>
                <a:lnTo>
                  <a:pt x="84011" y="99999"/>
                </a:lnTo>
                <a:lnTo>
                  <a:pt x="79026" y="104502"/>
                </a:lnTo>
                <a:lnTo>
                  <a:pt x="74909" y="108932"/>
                </a:lnTo>
                <a:lnTo>
                  <a:pt x="71371" y="113315"/>
                </a:lnTo>
                <a:lnTo>
                  <a:pt x="67424" y="116951"/>
                </a:lnTo>
                <a:lnTo>
                  <a:pt x="63206" y="120089"/>
                </a:lnTo>
                <a:lnTo>
                  <a:pt x="58806" y="122896"/>
                </a:lnTo>
                <a:lnTo>
                  <a:pt x="55079" y="126196"/>
                </a:lnTo>
                <a:lnTo>
                  <a:pt x="51801" y="129824"/>
                </a:lnTo>
                <a:lnTo>
                  <a:pt x="48821" y="133672"/>
                </a:lnTo>
                <a:lnTo>
                  <a:pt x="45248" y="136952"/>
                </a:lnTo>
                <a:lnTo>
                  <a:pt x="41278" y="139853"/>
                </a:lnTo>
                <a:lnTo>
                  <a:pt x="37044" y="142501"/>
                </a:lnTo>
                <a:lnTo>
                  <a:pt x="33427" y="145695"/>
                </a:lnTo>
                <a:lnTo>
                  <a:pt x="30222" y="149254"/>
                </a:lnTo>
                <a:lnTo>
                  <a:pt x="27292" y="153054"/>
                </a:lnTo>
                <a:lnTo>
                  <a:pt x="24545" y="156302"/>
                </a:lnTo>
                <a:lnTo>
                  <a:pt x="19376" y="161817"/>
                </a:lnTo>
                <a:lnTo>
                  <a:pt x="14432" y="166648"/>
                </a:lnTo>
                <a:lnTo>
                  <a:pt x="7187" y="173385"/>
                </a:lnTo>
                <a:lnTo>
                  <a:pt x="0" y="1799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9" name="SMARTInkAnnotation376"/>
          <p:cNvSpPr/>
          <p:nvPr/>
        </p:nvSpPr>
        <p:spPr>
          <a:xfrm>
            <a:off x="2171813" y="3934777"/>
            <a:ext cx="14175" cy="167165"/>
          </a:xfrm>
          <a:custGeom>
            <a:avLst/>
            <a:gdLst/>
            <a:ahLst/>
            <a:cxnLst/>
            <a:rect l="0" t="0" r="0" b="0"/>
            <a:pathLst>
              <a:path w="14175" h="167165">
                <a:moveTo>
                  <a:pt x="14174" y="0"/>
                </a:moveTo>
                <a:lnTo>
                  <a:pt x="14174" y="59170"/>
                </a:lnTo>
                <a:lnTo>
                  <a:pt x="13380" y="64450"/>
                </a:lnTo>
                <a:lnTo>
                  <a:pt x="12057" y="69399"/>
                </a:lnTo>
                <a:lnTo>
                  <a:pt x="4231" y="91020"/>
                </a:lnTo>
                <a:lnTo>
                  <a:pt x="2783" y="96399"/>
                </a:lnTo>
                <a:lnTo>
                  <a:pt x="1817" y="101413"/>
                </a:lnTo>
                <a:lnTo>
                  <a:pt x="1174" y="106185"/>
                </a:lnTo>
                <a:lnTo>
                  <a:pt x="744" y="110795"/>
                </a:lnTo>
                <a:lnTo>
                  <a:pt x="459" y="115297"/>
                </a:lnTo>
                <a:lnTo>
                  <a:pt x="141" y="124109"/>
                </a:lnTo>
                <a:lnTo>
                  <a:pt x="0" y="132789"/>
                </a:lnTo>
                <a:lnTo>
                  <a:pt x="756" y="137103"/>
                </a:lnTo>
                <a:lnTo>
                  <a:pt x="2053" y="141408"/>
                </a:lnTo>
                <a:lnTo>
                  <a:pt x="3712" y="145707"/>
                </a:lnTo>
                <a:lnTo>
                  <a:pt x="4818" y="149288"/>
                </a:lnTo>
                <a:lnTo>
                  <a:pt x="5556" y="152389"/>
                </a:lnTo>
                <a:lnTo>
                  <a:pt x="6047" y="155171"/>
                </a:lnTo>
                <a:lnTo>
                  <a:pt x="6375" y="157739"/>
                </a:lnTo>
                <a:lnTo>
                  <a:pt x="6739" y="162499"/>
                </a:lnTo>
                <a:lnTo>
                  <a:pt x="7030" y="167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0" name="SMARTInkAnnotation377"/>
          <p:cNvSpPr/>
          <p:nvPr/>
        </p:nvSpPr>
        <p:spPr>
          <a:xfrm>
            <a:off x="2093118" y="4012825"/>
            <a:ext cx="221458" cy="11964"/>
          </a:xfrm>
          <a:custGeom>
            <a:avLst/>
            <a:gdLst/>
            <a:ahLst/>
            <a:cxnLst/>
            <a:rect l="0" t="0" r="0" b="0"/>
            <a:pathLst>
              <a:path w="221458" h="11964">
                <a:moveTo>
                  <a:pt x="0" y="11963"/>
                </a:moveTo>
                <a:lnTo>
                  <a:pt x="3793" y="11963"/>
                </a:lnTo>
                <a:lnTo>
                  <a:pt x="4910" y="11249"/>
                </a:lnTo>
                <a:lnTo>
                  <a:pt x="5655" y="10058"/>
                </a:lnTo>
                <a:lnTo>
                  <a:pt x="6151" y="8550"/>
                </a:lnTo>
                <a:lnTo>
                  <a:pt x="8069" y="7545"/>
                </a:lnTo>
                <a:lnTo>
                  <a:pt x="10936" y="6874"/>
                </a:lnTo>
                <a:lnTo>
                  <a:pt x="14434" y="6428"/>
                </a:lnTo>
                <a:lnTo>
                  <a:pt x="17560" y="6130"/>
                </a:lnTo>
                <a:lnTo>
                  <a:pt x="23151" y="5799"/>
                </a:lnTo>
                <a:lnTo>
                  <a:pt x="30398" y="5652"/>
                </a:lnTo>
                <a:lnTo>
                  <a:pt x="47985" y="5557"/>
                </a:lnTo>
                <a:lnTo>
                  <a:pt x="52627" y="4835"/>
                </a:lnTo>
                <a:lnTo>
                  <a:pt x="57310" y="3639"/>
                </a:lnTo>
                <a:lnTo>
                  <a:pt x="62020" y="2128"/>
                </a:lnTo>
                <a:lnTo>
                  <a:pt x="66746" y="1120"/>
                </a:lnTo>
                <a:lnTo>
                  <a:pt x="71485" y="448"/>
                </a:lnTo>
                <a:lnTo>
                  <a:pt x="76232" y="0"/>
                </a:lnTo>
                <a:lnTo>
                  <a:pt x="81777" y="416"/>
                </a:lnTo>
                <a:lnTo>
                  <a:pt x="87856" y="1408"/>
                </a:lnTo>
                <a:lnTo>
                  <a:pt x="94290" y="2783"/>
                </a:lnTo>
                <a:lnTo>
                  <a:pt x="108897" y="3700"/>
                </a:lnTo>
                <a:lnTo>
                  <a:pt x="128954" y="4311"/>
                </a:lnTo>
                <a:lnTo>
                  <a:pt x="221457" y="55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1" name="SMARTInkAnnotation378"/>
          <p:cNvSpPr/>
          <p:nvPr/>
        </p:nvSpPr>
        <p:spPr>
          <a:xfrm>
            <a:off x="2414589" y="3864054"/>
            <a:ext cx="21430" cy="199312"/>
          </a:xfrm>
          <a:custGeom>
            <a:avLst/>
            <a:gdLst/>
            <a:ahLst/>
            <a:cxnLst/>
            <a:rect l="0" t="0" r="0" b="0"/>
            <a:pathLst>
              <a:path w="21430" h="199312">
                <a:moveTo>
                  <a:pt x="21429" y="0"/>
                </a:moveTo>
                <a:lnTo>
                  <a:pt x="14579" y="0"/>
                </a:lnTo>
                <a:lnTo>
                  <a:pt x="14311" y="5536"/>
                </a:lnTo>
                <a:lnTo>
                  <a:pt x="13509" y="7262"/>
                </a:lnTo>
                <a:lnTo>
                  <a:pt x="10501" y="12991"/>
                </a:lnTo>
                <a:lnTo>
                  <a:pt x="9381" y="15804"/>
                </a:lnTo>
                <a:lnTo>
                  <a:pt x="8635" y="18394"/>
                </a:lnTo>
                <a:lnTo>
                  <a:pt x="8137" y="20836"/>
                </a:lnTo>
                <a:lnTo>
                  <a:pt x="7805" y="23892"/>
                </a:lnTo>
                <a:lnTo>
                  <a:pt x="7584" y="27358"/>
                </a:lnTo>
                <a:lnTo>
                  <a:pt x="7338" y="34304"/>
                </a:lnTo>
                <a:lnTo>
                  <a:pt x="7200" y="43661"/>
                </a:lnTo>
                <a:lnTo>
                  <a:pt x="7168" y="53694"/>
                </a:lnTo>
                <a:lnTo>
                  <a:pt x="6365" y="58656"/>
                </a:lnTo>
                <a:lnTo>
                  <a:pt x="5037" y="63393"/>
                </a:lnTo>
                <a:lnTo>
                  <a:pt x="3357" y="67980"/>
                </a:lnTo>
                <a:lnTo>
                  <a:pt x="2237" y="72466"/>
                </a:lnTo>
                <a:lnTo>
                  <a:pt x="1491" y="76886"/>
                </a:lnTo>
                <a:lnTo>
                  <a:pt x="993" y="81260"/>
                </a:lnTo>
                <a:lnTo>
                  <a:pt x="661" y="85606"/>
                </a:lnTo>
                <a:lnTo>
                  <a:pt x="440" y="89932"/>
                </a:lnTo>
                <a:lnTo>
                  <a:pt x="194" y="98549"/>
                </a:lnTo>
                <a:lnTo>
                  <a:pt x="0" y="142319"/>
                </a:lnTo>
                <a:lnTo>
                  <a:pt x="793" y="145600"/>
                </a:lnTo>
                <a:lnTo>
                  <a:pt x="2116" y="149216"/>
                </a:lnTo>
                <a:lnTo>
                  <a:pt x="3791" y="153055"/>
                </a:lnTo>
                <a:lnTo>
                  <a:pt x="4908" y="156330"/>
                </a:lnTo>
                <a:lnTo>
                  <a:pt x="5652" y="159227"/>
                </a:lnTo>
                <a:lnTo>
                  <a:pt x="6149" y="161872"/>
                </a:lnTo>
                <a:lnTo>
                  <a:pt x="7274" y="164350"/>
                </a:lnTo>
                <a:lnTo>
                  <a:pt x="8817" y="166717"/>
                </a:lnTo>
                <a:lnTo>
                  <a:pt x="10640" y="169009"/>
                </a:lnTo>
                <a:lnTo>
                  <a:pt x="11855" y="171252"/>
                </a:lnTo>
                <a:lnTo>
                  <a:pt x="12665" y="173461"/>
                </a:lnTo>
                <a:lnTo>
                  <a:pt x="13205" y="175648"/>
                </a:lnTo>
                <a:lnTo>
                  <a:pt x="13805" y="179983"/>
                </a:lnTo>
                <a:lnTo>
                  <a:pt x="14072" y="184291"/>
                </a:lnTo>
                <a:lnTo>
                  <a:pt x="14257" y="191609"/>
                </a:lnTo>
                <a:lnTo>
                  <a:pt x="14286" y="1993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2" name="SMARTInkAnnotation379"/>
          <p:cNvSpPr/>
          <p:nvPr/>
        </p:nvSpPr>
        <p:spPr>
          <a:xfrm>
            <a:off x="1807368" y="4166235"/>
            <a:ext cx="778670" cy="32148"/>
          </a:xfrm>
          <a:custGeom>
            <a:avLst/>
            <a:gdLst/>
            <a:ahLst/>
            <a:cxnLst/>
            <a:rect l="0" t="0" r="0" b="0"/>
            <a:pathLst>
              <a:path w="778670" h="32148">
                <a:moveTo>
                  <a:pt x="0" y="32147"/>
                </a:moveTo>
                <a:lnTo>
                  <a:pt x="3793" y="32147"/>
                </a:lnTo>
                <a:lnTo>
                  <a:pt x="5704" y="31433"/>
                </a:lnTo>
                <a:lnTo>
                  <a:pt x="7771" y="30242"/>
                </a:lnTo>
                <a:lnTo>
                  <a:pt x="9943" y="28734"/>
                </a:lnTo>
                <a:lnTo>
                  <a:pt x="12185" y="27728"/>
                </a:lnTo>
                <a:lnTo>
                  <a:pt x="14474" y="27058"/>
                </a:lnTo>
                <a:lnTo>
                  <a:pt x="19927" y="26313"/>
                </a:lnTo>
                <a:lnTo>
                  <a:pt x="40910" y="25795"/>
                </a:lnTo>
                <a:lnTo>
                  <a:pt x="282614" y="25718"/>
                </a:lnTo>
                <a:lnTo>
                  <a:pt x="318585" y="25003"/>
                </a:lnTo>
                <a:lnTo>
                  <a:pt x="346534" y="23813"/>
                </a:lnTo>
                <a:lnTo>
                  <a:pt x="369135" y="22304"/>
                </a:lnTo>
                <a:lnTo>
                  <a:pt x="404831" y="20629"/>
                </a:lnTo>
                <a:lnTo>
                  <a:pt x="433925" y="19883"/>
                </a:lnTo>
                <a:lnTo>
                  <a:pt x="460085" y="19553"/>
                </a:lnTo>
                <a:lnTo>
                  <a:pt x="472617" y="18750"/>
                </a:lnTo>
                <a:lnTo>
                  <a:pt x="484941" y="17501"/>
                </a:lnTo>
                <a:lnTo>
                  <a:pt x="497125" y="15953"/>
                </a:lnTo>
                <a:lnTo>
                  <a:pt x="508423" y="14922"/>
                </a:lnTo>
                <a:lnTo>
                  <a:pt x="519130" y="14234"/>
                </a:lnTo>
                <a:lnTo>
                  <a:pt x="529443" y="13776"/>
                </a:lnTo>
                <a:lnTo>
                  <a:pt x="540287" y="12755"/>
                </a:lnTo>
                <a:lnTo>
                  <a:pt x="551485" y="11361"/>
                </a:lnTo>
                <a:lnTo>
                  <a:pt x="562919" y="9717"/>
                </a:lnTo>
                <a:lnTo>
                  <a:pt x="573717" y="8621"/>
                </a:lnTo>
                <a:lnTo>
                  <a:pt x="584091" y="7891"/>
                </a:lnTo>
                <a:lnTo>
                  <a:pt x="594181" y="7403"/>
                </a:lnTo>
                <a:lnTo>
                  <a:pt x="604084" y="6364"/>
                </a:lnTo>
                <a:lnTo>
                  <a:pt x="613860" y="4957"/>
                </a:lnTo>
                <a:lnTo>
                  <a:pt x="623552" y="3305"/>
                </a:lnTo>
                <a:lnTo>
                  <a:pt x="633189" y="2203"/>
                </a:lnTo>
                <a:lnTo>
                  <a:pt x="642789" y="1468"/>
                </a:lnTo>
                <a:lnTo>
                  <a:pt x="661128" y="653"/>
                </a:lnTo>
                <a:lnTo>
                  <a:pt x="684840" y="193"/>
                </a:lnTo>
                <a:lnTo>
                  <a:pt x="77866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3" name="SMARTInkAnnotation380"/>
          <p:cNvSpPr/>
          <p:nvPr/>
        </p:nvSpPr>
        <p:spPr>
          <a:xfrm>
            <a:off x="1893387" y="4269136"/>
            <a:ext cx="228307" cy="160676"/>
          </a:xfrm>
          <a:custGeom>
            <a:avLst/>
            <a:gdLst/>
            <a:ahLst/>
            <a:cxnLst/>
            <a:rect l="0" t="0" r="0" b="0"/>
            <a:pathLst>
              <a:path w="228307" h="160676">
                <a:moveTo>
                  <a:pt x="6850" y="70692"/>
                </a:moveTo>
                <a:lnTo>
                  <a:pt x="0" y="64527"/>
                </a:lnTo>
                <a:lnTo>
                  <a:pt x="3586" y="60927"/>
                </a:lnTo>
                <a:lnTo>
                  <a:pt x="4674" y="59181"/>
                </a:lnTo>
                <a:lnTo>
                  <a:pt x="5883" y="55337"/>
                </a:lnTo>
                <a:lnTo>
                  <a:pt x="6999" y="52597"/>
                </a:lnTo>
                <a:lnTo>
                  <a:pt x="8537" y="49341"/>
                </a:lnTo>
                <a:lnTo>
                  <a:pt x="10356" y="45743"/>
                </a:lnTo>
                <a:lnTo>
                  <a:pt x="12362" y="42629"/>
                </a:lnTo>
                <a:lnTo>
                  <a:pt x="14494" y="39839"/>
                </a:lnTo>
                <a:lnTo>
                  <a:pt x="16708" y="37264"/>
                </a:lnTo>
                <a:lnTo>
                  <a:pt x="23402" y="32499"/>
                </a:lnTo>
                <a:lnTo>
                  <a:pt x="27410" y="30227"/>
                </a:lnTo>
                <a:lnTo>
                  <a:pt x="30875" y="27285"/>
                </a:lnTo>
                <a:lnTo>
                  <a:pt x="33979" y="23894"/>
                </a:lnTo>
                <a:lnTo>
                  <a:pt x="36842" y="20206"/>
                </a:lnTo>
                <a:lnTo>
                  <a:pt x="40339" y="17746"/>
                </a:lnTo>
                <a:lnTo>
                  <a:pt x="44257" y="16107"/>
                </a:lnTo>
                <a:lnTo>
                  <a:pt x="48457" y="15013"/>
                </a:lnTo>
                <a:lnTo>
                  <a:pt x="52844" y="13570"/>
                </a:lnTo>
                <a:lnTo>
                  <a:pt x="57356" y="11894"/>
                </a:lnTo>
                <a:lnTo>
                  <a:pt x="61952" y="10062"/>
                </a:lnTo>
                <a:lnTo>
                  <a:pt x="71292" y="6121"/>
                </a:lnTo>
                <a:lnTo>
                  <a:pt x="76005" y="4070"/>
                </a:lnTo>
                <a:lnTo>
                  <a:pt x="80734" y="2703"/>
                </a:lnTo>
                <a:lnTo>
                  <a:pt x="85475" y="1792"/>
                </a:lnTo>
                <a:lnTo>
                  <a:pt x="90223" y="1184"/>
                </a:lnTo>
                <a:lnTo>
                  <a:pt x="94182" y="778"/>
                </a:lnTo>
                <a:lnTo>
                  <a:pt x="100697" y="329"/>
                </a:lnTo>
                <a:lnTo>
                  <a:pt x="106239" y="128"/>
                </a:lnTo>
                <a:lnTo>
                  <a:pt x="113822" y="16"/>
                </a:lnTo>
                <a:lnTo>
                  <a:pt x="116264" y="0"/>
                </a:lnTo>
                <a:lnTo>
                  <a:pt x="123212" y="1887"/>
                </a:lnTo>
                <a:lnTo>
                  <a:pt x="127287" y="3391"/>
                </a:lnTo>
                <a:lnTo>
                  <a:pt x="133932" y="6966"/>
                </a:lnTo>
                <a:lnTo>
                  <a:pt x="136815" y="8919"/>
                </a:lnTo>
                <a:lnTo>
                  <a:pt x="138737" y="10937"/>
                </a:lnTo>
                <a:lnTo>
                  <a:pt x="140018" y="12996"/>
                </a:lnTo>
                <a:lnTo>
                  <a:pt x="142236" y="17903"/>
                </a:lnTo>
                <a:lnTo>
                  <a:pt x="145867" y="24846"/>
                </a:lnTo>
                <a:lnTo>
                  <a:pt x="147153" y="28698"/>
                </a:lnTo>
                <a:lnTo>
                  <a:pt x="148011" y="32694"/>
                </a:lnTo>
                <a:lnTo>
                  <a:pt x="148582" y="36788"/>
                </a:lnTo>
                <a:lnTo>
                  <a:pt x="148169" y="40945"/>
                </a:lnTo>
                <a:lnTo>
                  <a:pt x="147100" y="45146"/>
                </a:lnTo>
                <a:lnTo>
                  <a:pt x="145594" y="49375"/>
                </a:lnTo>
                <a:lnTo>
                  <a:pt x="144590" y="53623"/>
                </a:lnTo>
                <a:lnTo>
                  <a:pt x="143920" y="57884"/>
                </a:lnTo>
                <a:lnTo>
                  <a:pt x="143474" y="62153"/>
                </a:lnTo>
                <a:lnTo>
                  <a:pt x="142383" y="67143"/>
                </a:lnTo>
                <a:lnTo>
                  <a:pt x="140861" y="72612"/>
                </a:lnTo>
                <a:lnTo>
                  <a:pt x="139053" y="78401"/>
                </a:lnTo>
                <a:lnTo>
                  <a:pt x="137054" y="83689"/>
                </a:lnTo>
                <a:lnTo>
                  <a:pt x="134928" y="88644"/>
                </a:lnTo>
                <a:lnTo>
                  <a:pt x="132717" y="93375"/>
                </a:lnTo>
                <a:lnTo>
                  <a:pt x="130448" y="97958"/>
                </a:lnTo>
                <a:lnTo>
                  <a:pt x="125812" y="106860"/>
                </a:lnTo>
                <a:lnTo>
                  <a:pt x="122670" y="111235"/>
                </a:lnTo>
                <a:lnTo>
                  <a:pt x="118989" y="115580"/>
                </a:lnTo>
                <a:lnTo>
                  <a:pt x="114947" y="119905"/>
                </a:lnTo>
                <a:lnTo>
                  <a:pt x="111458" y="123503"/>
                </a:lnTo>
                <a:lnTo>
                  <a:pt x="105465" y="129406"/>
                </a:lnTo>
                <a:lnTo>
                  <a:pt x="101962" y="131981"/>
                </a:lnTo>
                <a:lnTo>
                  <a:pt x="98039" y="134411"/>
                </a:lnTo>
                <a:lnTo>
                  <a:pt x="93837" y="136745"/>
                </a:lnTo>
                <a:lnTo>
                  <a:pt x="89447" y="139730"/>
                </a:lnTo>
                <a:lnTo>
                  <a:pt x="84934" y="143150"/>
                </a:lnTo>
                <a:lnTo>
                  <a:pt x="80337" y="146858"/>
                </a:lnTo>
                <a:lnTo>
                  <a:pt x="76479" y="149329"/>
                </a:lnTo>
                <a:lnTo>
                  <a:pt x="70075" y="152076"/>
                </a:lnTo>
                <a:lnTo>
                  <a:pt x="66462" y="153523"/>
                </a:lnTo>
                <a:lnTo>
                  <a:pt x="58215" y="157036"/>
                </a:lnTo>
                <a:lnTo>
                  <a:pt x="53793" y="158258"/>
                </a:lnTo>
                <a:lnTo>
                  <a:pt x="49258" y="159073"/>
                </a:lnTo>
                <a:lnTo>
                  <a:pt x="44647" y="159616"/>
                </a:lnTo>
                <a:lnTo>
                  <a:pt x="40779" y="159978"/>
                </a:lnTo>
                <a:lnTo>
                  <a:pt x="34365" y="160381"/>
                </a:lnTo>
                <a:lnTo>
                  <a:pt x="28868" y="160560"/>
                </a:lnTo>
                <a:lnTo>
                  <a:pt x="18872" y="160675"/>
                </a:lnTo>
                <a:lnTo>
                  <a:pt x="17246" y="159970"/>
                </a:lnTo>
                <a:lnTo>
                  <a:pt x="16162" y="158785"/>
                </a:lnTo>
                <a:lnTo>
                  <a:pt x="15439" y="157281"/>
                </a:lnTo>
                <a:lnTo>
                  <a:pt x="14164" y="156279"/>
                </a:lnTo>
                <a:lnTo>
                  <a:pt x="12520" y="155610"/>
                </a:lnTo>
                <a:lnTo>
                  <a:pt x="8576" y="154867"/>
                </a:lnTo>
                <a:lnTo>
                  <a:pt x="4177" y="154537"/>
                </a:lnTo>
                <a:lnTo>
                  <a:pt x="2687" y="153735"/>
                </a:lnTo>
                <a:lnTo>
                  <a:pt x="1694" y="152486"/>
                </a:lnTo>
                <a:lnTo>
                  <a:pt x="99" y="148761"/>
                </a:lnTo>
                <a:lnTo>
                  <a:pt x="1998" y="146347"/>
                </a:lnTo>
                <a:lnTo>
                  <a:pt x="5487" y="142892"/>
                </a:lnTo>
                <a:lnTo>
                  <a:pt x="11914" y="136931"/>
                </a:lnTo>
                <a:lnTo>
                  <a:pt x="30674" y="119976"/>
                </a:lnTo>
                <a:lnTo>
                  <a:pt x="37547" y="115694"/>
                </a:lnTo>
                <a:lnTo>
                  <a:pt x="41602" y="113552"/>
                </a:lnTo>
                <a:lnTo>
                  <a:pt x="45893" y="112124"/>
                </a:lnTo>
                <a:lnTo>
                  <a:pt x="50341" y="111172"/>
                </a:lnTo>
                <a:lnTo>
                  <a:pt x="54894" y="110537"/>
                </a:lnTo>
                <a:lnTo>
                  <a:pt x="65867" y="110114"/>
                </a:lnTo>
                <a:lnTo>
                  <a:pt x="99226" y="109644"/>
                </a:lnTo>
                <a:lnTo>
                  <a:pt x="112884" y="110233"/>
                </a:lnTo>
                <a:lnTo>
                  <a:pt x="123577" y="111340"/>
                </a:lnTo>
                <a:lnTo>
                  <a:pt x="132293" y="112792"/>
                </a:lnTo>
                <a:lnTo>
                  <a:pt x="139691" y="113760"/>
                </a:lnTo>
                <a:lnTo>
                  <a:pt x="146211" y="114406"/>
                </a:lnTo>
                <a:lnTo>
                  <a:pt x="152145" y="114837"/>
                </a:lnTo>
                <a:lnTo>
                  <a:pt x="157688" y="115838"/>
                </a:lnTo>
                <a:lnTo>
                  <a:pt x="162971" y="117220"/>
                </a:lnTo>
                <a:lnTo>
                  <a:pt x="168081" y="118855"/>
                </a:lnTo>
                <a:lnTo>
                  <a:pt x="172281" y="120660"/>
                </a:lnTo>
                <a:lnTo>
                  <a:pt x="179064" y="124571"/>
                </a:lnTo>
                <a:lnTo>
                  <a:pt x="184725" y="128690"/>
                </a:lnTo>
                <a:lnTo>
                  <a:pt x="189887" y="132902"/>
                </a:lnTo>
                <a:lnTo>
                  <a:pt x="194827" y="137155"/>
                </a:lnTo>
                <a:lnTo>
                  <a:pt x="198049" y="138575"/>
                </a:lnTo>
                <a:lnTo>
                  <a:pt x="201785" y="139522"/>
                </a:lnTo>
                <a:lnTo>
                  <a:pt x="205863" y="140153"/>
                </a:lnTo>
                <a:lnTo>
                  <a:pt x="208581" y="141288"/>
                </a:lnTo>
                <a:lnTo>
                  <a:pt x="210394" y="142759"/>
                </a:lnTo>
                <a:lnTo>
                  <a:pt x="213303" y="146840"/>
                </a:lnTo>
                <a:lnTo>
                  <a:pt x="214335" y="147175"/>
                </a:lnTo>
                <a:lnTo>
                  <a:pt x="217599" y="147547"/>
                </a:lnTo>
                <a:lnTo>
                  <a:pt x="218787" y="148360"/>
                </a:lnTo>
                <a:lnTo>
                  <a:pt x="219579" y="149617"/>
                </a:lnTo>
                <a:lnTo>
                  <a:pt x="220107" y="151169"/>
                </a:lnTo>
                <a:lnTo>
                  <a:pt x="221252" y="152204"/>
                </a:lnTo>
                <a:lnTo>
                  <a:pt x="222810" y="152894"/>
                </a:lnTo>
                <a:lnTo>
                  <a:pt x="228306" y="15427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4" name="SMARTInkAnnotation381"/>
          <p:cNvSpPr/>
          <p:nvPr/>
        </p:nvSpPr>
        <p:spPr>
          <a:xfrm>
            <a:off x="114308" y="4037670"/>
            <a:ext cx="135724" cy="321447"/>
          </a:xfrm>
          <a:custGeom>
            <a:avLst/>
            <a:gdLst/>
            <a:ahLst/>
            <a:cxnLst/>
            <a:rect l="0" t="0" r="0" b="0"/>
            <a:pathLst>
              <a:path w="135724" h="321447">
                <a:moveTo>
                  <a:pt x="135723" y="6406"/>
                </a:moveTo>
                <a:lnTo>
                  <a:pt x="131930" y="6406"/>
                </a:lnTo>
                <a:lnTo>
                  <a:pt x="130813" y="5692"/>
                </a:lnTo>
                <a:lnTo>
                  <a:pt x="130069" y="4501"/>
                </a:lnTo>
                <a:lnTo>
                  <a:pt x="129572" y="2993"/>
                </a:lnTo>
                <a:lnTo>
                  <a:pt x="128447" y="1988"/>
                </a:lnTo>
                <a:lnTo>
                  <a:pt x="126904" y="1317"/>
                </a:lnTo>
                <a:lnTo>
                  <a:pt x="123072" y="573"/>
                </a:lnTo>
                <a:lnTo>
                  <a:pt x="120939" y="374"/>
                </a:lnTo>
                <a:lnTo>
                  <a:pt x="118723" y="242"/>
                </a:lnTo>
                <a:lnTo>
                  <a:pt x="116452" y="154"/>
                </a:lnTo>
                <a:lnTo>
                  <a:pt x="111812" y="56"/>
                </a:lnTo>
                <a:lnTo>
                  <a:pt x="104737" y="0"/>
                </a:lnTo>
                <a:lnTo>
                  <a:pt x="102366" y="707"/>
                </a:lnTo>
                <a:lnTo>
                  <a:pt x="99991" y="1892"/>
                </a:lnTo>
                <a:lnTo>
                  <a:pt x="97614" y="3397"/>
                </a:lnTo>
                <a:lnTo>
                  <a:pt x="95236" y="4400"/>
                </a:lnTo>
                <a:lnTo>
                  <a:pt x="92856" y="5069"/>
                </a:lnTo>
                <a:lnTo>
                  <a:pt x="90476" y="5515"/>
                </a:lnTo>
                <a:lnTo>
                  <a:pt x="88096" y="6526"/>
                </a:lnTo>
                <a:lnTo>
                  <a:pt x="85715" y="7915"/>
                </a:lnTo>
                <a:lnTo>
                  <a:pt x="83334" y="9555"/>
                </a:lnTo>
                <a:lnTo>
                  <a:pt x="80160" y="10649"/>
                </a:lnTo>
                <a:lnTo>
                  <a:pt x="76456" y="11378"/>
                </a:lnTo>
                <a:lnTo>
                  <a:pt x="72399" y="11864"/>
                </a:lnTo>
                <a:lnTo>
                  <a:pt x="69694" y="12902"/>
                </a:lnTo>
                <a:lnTo>
                  <a:pt x="67891" y="14309"/>
                </a:lnTo>
                <a:lnTo>
                  <a:pt x="66689" y="15961"/>
                </a:lnTo>
                <a:lnTo>
                  <a:pt x="64300" y="17777"/>
                </a:lnTo>
                <a:lnTo>
                  <a:pt x="61120" y="19702"/>
                </a:lnTo>
                <a:lnTo>
                  <a:pt x="57413" y="21700"/>
                </a:lnTo>
                <a:lnTo>
                  <a:pt x="54147" y="23745"/>
                </a:lnTo>
                <a:lnTo>
                  <a:pt x="51177" y="25824"/>
                </a:lnTo>
                <a:lnTo>
                  <a:pt x="48402" y="27924"/>
                </a:lnTo>
                <a:lnTo>
                  <a:pt x="45759" y="29324"/>
                </a:lnTo>
                <a:lnTo>
                  <a:pt x="43203" y="30257"/>
                </a:lnTo>
                <a:lnTo>
                  <a:pt x="40706" y="30880"/>
                </a:lnTo>
                <a:lnTo>
                  <a:pt x="37453" y="32723"/>
                </a:lnTo>
                <a:lnTo>
                  <a:pt x="33697" y="35381"/>
                </a:lnTo>
                <a:lnTo>
                  <a:pt x="29606" y="38581"/>
                </a:lnTo>
                <a:lnTo>
                  <a:pt x="22943" y="44043"/>
                </a:lnTo>
                <a:lnTo>
                  <a:pt x="20055" y="46499"/>
                </a:lnTo>
                <a:lnTo>
                  <a:pt x="18130" y="48851"/>
                </a:lnTo>
                <a:lnTo>
                  <a:pt x="14626" y="56289"/>
                </a:lnTo>
                <a:lnTo>
                  <a:pt x="10994" y="63343"/>
                </a:lnTo>
                <a:lnTo>
                  <a:pt x="8850" y="71240"/>
                </a:lnTo>
                <a:lnTo>
                  <a:pt x="7104" y="79513"/>
                </a:lnTo>
                <a:lnTo>
                  <a:pt x="3682" y="87952"/>
                </a:lnTo>
                <a:lnTo>
                  <a:pt x="1632" y="96465"/>
                </a:lnTo>
                <a:lnTo>
                  <a:pt x="1085" y="100735"/>
                </a:lnTo>
                <a:lnTo>
                  <a:pt x="720" y="107154"/>
                </a:lnTo>
                <a:lnTo>
                  <a:pt x="315" y="123811"/>
                </a:lnTo>
                <a:lnTo>
                  <a:pt x="0" y="180141"/>
                </a:lnTo>
                <a:lnTo>
                  <a:pt x="791" y="185808"/>
                </a:lnTo>
                <a:lnTo>
                  <a:pt x="2112" y="191016"/>
                </a:lnTo>
                <a:lnTo>
                  <a:pt x="3786" y="195916"/>
                </a:lnTo>
                <a:lnTo>
                  <a:pt x="4903" y="201327"/>
                </a:lnTo>
                <a:lnTo>
                  <a:pt x="5647" y="207076"/>
                </a:lnTo>
                <a:lnTo>
                  <a:pt x="6143" y="213053"/>
                </a:lnTo>
                <a:lnTo>
                  <a:pt x="6474" y="219180"/>
                </a:lnTo>
                <a:lnTo>
                  <a:pt x="6841" y="231703"/>
                </a:lnTo>
                <a:lnTo>
                  <a:pt x="7733" y="237328"/>
                </a:lnTo>
                <a:lnTo>
                  <a:pt x="9121" y="242507"/>
                </a:lnTo>
                <a:lnTo>
                  <a:pt x="11987" y="252072"/>
                </a:lnTo>
                <a:lnTo>
                  <a:pt x="13260" y="261085"/>
                </a:lnTo>
                <a:lnTo>
                  <a:pt x="15943" y="269854"/>
                </a:lnTo>
                <a:lnTo>
                  <a:pt x="18987" y="278514"/>
                </a:lnTo>
                <a:lnTo>
                  <a:pt x="20340" y="287125"/>
                </a:lnTo>
                <a:lnTo>
                  <a:pt x="21102" y="296592"/>
                </a:lnTo>
                <a:lnTo>
                  <a:pt x="22003" y="299162"/>
                </a:lnTo>
                <a:lnTo>
                  <a:pt x="25120" y="303921"/>
                </a:lnTo>
                <a:lnTo>
                  <a:pt x="27035" y="310323"/>
                </a:lnTo>
                <a:lnTo>
                  <a:pt x="28567" y="32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5" name="SMARTInkAnnotation382"/>
          <p:cNvSpPr/>
          <p:nvPr/>
        </p:nvSpPr>
        <p:spPr>
          <a:xfrm>
            <a:off x="71437" y="4256246"/>
            <a:ext cx="142876" cy="25718"/>
          </a:xfrm>
          <a:custGeom>
            <a:avLst/>
            <a:gdLst/>
            <a:ahLst/>
            <a:cxnLst/>
            <a:rect l="0" t="0" r="0" b="0"/>
            <a:pathLst>
              <a:path w="142876" h="25718">
                <a:moveTo>
                  <a:pt x="0" y="25717"/>
                </a:moveTo>
                <a:lnTo>
                  <a:pt x="3792" y="22305"/>
                </a:lnTo>
                <a:lnTo>
                  <a:pt x="5703" y="21299"/>
                </a:lnTo>
                <a:lnTo>
                  <a:pt x="7771" y="20628"/>
                </a:lnTo>
                <a:lnTo>
                  <a:pt x="12185" y="19884"/>
                </a:lnTo>
                <a:lnTo>
                  <a:pt x="14473" y="19685"/>
                </a:lnTo>
                <a:lnTo>
                  <a:pt x="16793" y="19553"/>
                </a:lnTo>
                <a:lnTo>
                  <a:pt x="19133" y="18750"/>
                </a:lnTo>
                <a:lnTo>
                  <a:pt x="21486" y="17501"/>
                </a:lnTo>
                <a:lnTo>
                  <a:pt x="23849" y="15954"/>
                </a:lnTo>
                <a:lnTo>
                  <a:pt x="26218" y="14922"/>
                </a:lnTo>
                <a:lnTo>
                  <a:pt x="28591" y="14234"/>
                </a:lnTo>
                <a:lnTo>
                  <a:pt x="30967" y="13776"/>
                </a:lnTo>
                <a:lnTo>
                  <a:pt x="34139" y="13470"/>
                </a:lnTo>
                <a:lnTo>
                  <a:pt x="37840" y="13267"/>
                </a:lnTo>
                <a:lnTo>
                  <a:pt x="41896" y="13130"/>
                </a:lnTo>
                <a:lnTo>
                  <a:pt x="46187" y="12325"/>
                </a:lnTo>
                <a:lnTo>
                  <a:pt x="50635" y="11074"/>
                </a:lnTo>
                <a:lnTo>
                  <a:pt x="55188" y="9526"/>
                </a:lnTo>
                <a:lnTo>
                  <a:pt x="59017" y="8494"/>
                </a:lnTo>
                <a:lnTo>
                  <a:pt x="62363" y="7806"/>
                </a:lnTo>
                <a:lnTo>
                  <a:pt x="65388" y="7347"/>
                </a:lnTo>
                <a:lnTo>
                  <a:pt x="70580" y="6327"/>
                </a:lnTo>
                <a:lnTo>
                  <a:pt x="84815" y="3288"/>
                </a:lnTo>
                <a:lnTo>
                  <a:pt x="91468" y="2192"/>
                </a:lnTo>
                <a:lnTo>
                  <a:pt x="97491" y="1461"/>
                </a:lnTo>
                <a:lnTo>
                  <a:pt x="103094" y="974"/>
                </a:lnTo>
                <a:lnTo>
                  <a:pt x="107623" y="650"/>
                </a:lnTo>
                <a:lnTo>
                  <a:pt x="111436" y="433"/>
                </a:lnTo>
                <a:lnTo>
                  <a:pt x="114772" y="289"/>
                </a:lnTo>
                <a:lnTo>
                  <a:pt x="124829" y="128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6" name="SMARTInkAnnotation383"/>
          <p:cNvSpPr/>
          <p:nvPr/>
        </p:nvSpPr>
        <p:spPr>
          <a:xfrm>
            <a:off x="271462" y="4140517"/>
            <a:ext cx="64295" cy="19289"/>
          </a:xfrm>
          <a:custGeom>
            <a:avLst/>
            <a:gdLst/>
            <a:ahLst/>
            <a:cxnLst/>
            <a:rect l="0" t="0" r="0" b="0"/>
            <a:pathLst>
              <a:path w="64295" h="19289">
                <a:moveTo>
                  <a:pt x="0" y="19288"/>
                </a:moveTo>
                <a:lnTo>
                  <a:pt x="6151" y="13752"/>
                </a:lnTo>
                <a:lnTo>
                  <a:pt x="8069" y="13455"/>
                </a:lnTo>
                <a:lnTo>
                  <a:pt x="10936" y="13256"/>
                </a:lnTo>
                <a:lnTo>
                  <a:pt x="17560" y="13036"/>
                </a:lnTo>
                <a:lnTo>
                  <a:pt x="23150" y="12937"/>
                </a:lnTo>
                <a:lnTo>
                  <a:pt x="25752" y="12196"/>
                </a:lnTo>
                <a:lnTo>
                  <a:pt x="28281" y="10989"/>
                </a:lnTo>
                <a:lnTo>
                  <a:pt x="30760" y="9469"/>
                </a:lnTo>
                <a:lnTo>
                  <a:pt x="33207" y="8456"/>
                </a:lnTo>
                <a:lnTo>
                  <a:pt x="35632" y="7780"/>
                </a:lnTo>
                <a:lnTo>
                  <a:pt x="38042" y="7330"/>
                </a:lnTo>
                <a:lnTo>
                  <a:pt x="40442" y="7030"/>
                </a:lnTo>
                <a:lnTo>
                  <a:pt x="42837" y="6829"/>
                </a:lnTo>
                <a:lnTo>
                  <a:pt x="45227" y="6696"/>
                </a:lnTo>
                <a:lnTo>
                  <a:pt x="47614" y="5893"/>
                </a:lnTo>
                <a:lnTo>
                  <a:pt x="49999" y="4643"/>
                </a:lnTo>
                <a:lnTo>
                  <a:pt x="52382" y="3095"/>
                </a:lnTo>
                <a:lnTo>
                  <a:pt x="54765" y="2063"/>
                </a:lnTo>
                <a:lnTo>
                  <a:pt x="57148" y="1376"/>
                </a:lnTo>
                <a:lnTo>
                  <a:pt x="6429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7" name="SMARTInkAnnotation384"/>
          <p:cNvSpPr/>
          <p:nvPr/>
        </p:nvSpPr>
        <p:spPr>
          <a:xfrm>
            <a:off x="414337" y="4031218"/>
            <a:ext cx="7145" cy="115729"/>
          </a:xfrm>
          <a:custGeom>
            <a:avLst/>
            <a:gdLst/>
            <a:ahLst/>
            <a:cxnLst/>
            <a:rect l="0" t="0" r="0" b="0"/>
            <a:pathLst>
              <a:path w="7145" h="115729">
                <a:moveTo>
                  <a:pt x="0" y="0"/>
                </a:moveTo>
                <a:lnTo>
                  <a:pt x="0" y="65653"/>
                </a:lnTo>
                <a:lnTo>
                  <a:pt x="794" y="70200"/>
                </a:lnTo>
                <a:lnTo>
                  <a:pt x="2117" y="73946"/>
                </a:lnTo>
                <a:lnTo>
                  <a:pt x="3792" y="77158"/>
                </a:lnTo>
                <a:lnTo>
                  <a:pt x="4909" y="80014"/>
                </a:lnTo>
                <a:lnTo>
                  <a:pt x="5654" y="82631"/>
                </a:lnTo>
                <a:lnTo>
                  <a:pt x="6151" y="85091"/>
                </a:lnTo>
                <a:lnTo>
                  <a:pt x="6482" y="87446"/>
                </a:lnTo>
                <a:lnTo>
                  <a:pt x="6702" y="89730"/>
                </a:lnTo>
                <a:lnTo>
                  <a:pt x="6850" y="91966"/>
                </a:lnTo>
                <a:lnTo>
                  <a:pt x="7013" y="98262"/>
                </a:lnTo>
                <a:lnTo>
                  <a:pt x="7144" y="1157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8" name="SMARTInkAnnotation385"/>
          <p:cNvSpPr/>
          <p:nvPr/>
        </p:nvSpPr>
        <p:spPr>
          <a:xfrm>
            <a:off x="428629" y="3999094"/>
            <a:ext cx="178590" cy="360023"/>
          </a:xfrm>
          <a:custGeom>
            <a:avLst/>
            <a:gdLst/>
            <a:ahLst/>
            <a:cxnLst/>
            <a:rect l="0" t="0" r="0" b="0"/>
            <a:pathLst>
              <a:path w="178590" h="360023">
                <a:moveTo>
                  <a:pt x="178589" y="6406"/>
                </a:moveTo>
                <a:lnTo>
                  <a:pt x="171740" y="242"/>
                </a:lnTo>
                <a:lnTo>
                  <a:pt x="166594" y="30"/>
                </a:lnTo>
                <a:lnTo>
                  <a:pt x="165321" y="0"/>
                </a:lnTo>
                <a:lnTo>
                  <a:pt x="160811" y="3397"/>
                </a:lnTo>
                <a:lnTo>
                  <a:pt x="159594" y="5115"/>
                </a:lnTo>
                <a:lnTo>
                  <a:pt x="157086" y="10945"/>
                </a:lnTo>
                <a:lnTo>
                  <a:pt x="151669" y="17911"/>
                </a:lnTo>
                <a:lnTo>
                  <a:pt x="147310" y="24854"/>
                </a:lnTo>
                <a:lnTo>
                  <a:pt x="144243" y="28706"/>
                </a:lnTo>
                <a:lnTo>
                  <a:pt x="140610" y="32703"/>
                </a:lnTo>
                <a:lnTo>
                  <a:pt x="136601" y="36796"/>
                </a:lnTo>
                <a:lnTo>
                  <a:pt x="127913" y="45154"/>
                </a:lnTo>
                <a:lnTo>
                  <a:pt x="123374" y="49383"/>
                </a:lnTo>
                <a:lnTo>
                  <a:pt x="119554" y="53631"/>
                </a:lnTo>
                <a:lnTo>
                  <a:pt x="116214" y="57892"/>
                </a:lnTo>
                <a:lnTo>
                  <a:pt x="113193" y="62161"/>
                </a:lnTo>
                <a:lnTo>
                  <a:pt x="107720" y="70715"/>
                </a:lnTo>
                <a:lnTo>
                  <a:pt x="105149" y="74996"/>
                </a:lnTo>
                <a:lnTo>
                  <a:pt x="101848" y="79994"/>
                </a:lnTo>
                <a:lnTo>
                  <a:pt x="93947" y="91261"/>
                </a:lnTo>
                <a:lnTo>
                  <a:pt x="80573" y="109654"/>
                </a:lnTo>
                <a:lnTo>
                  <a:pt x="75939" y="115243"/>
                </a:lnTo>
                <a:lnTo>
                  <a:pt x="71262" y="120398"/>
                </a:lnTo>
                <a:lnTo>
                  <a:pt x="66557" y="125263"/>
                </a:lnTo>
                <a:lnTo>
                  <a:pt x="62626" y="131364"/>
                </a:lnTo>
                <a:lnTo>
                  <a:pt x="59212" y="138289"/>
                </a:lnTo>
                <a:lnTo>
                  <a:pt x="56142" y="145763"/>
                </a:lnTo>
                <a:lnTo>
                  <a:pt x="52508" y="152889"/>
                </a:lnTo>
                <a:lnTo>
                  <a:pt x="48497" y="159783"/>
                </a:lnTo>
                <a:lnTo>
                  <a:pt x="40602" y="172443"/>
                </a:lnTo>
                <a:lnTo>
                  <a:pt x="34447" y="182832"/>
                </a:lnTo>
                <a:lnTo>
                  <a:pt x="31694" y="188317"/>
                </a:lnTo>
                <a:lnTo>
                  <a:pt x="29066" y="194117"/>
                </a:lnTo>
                <a:lnTo>
                  <a:pt x="26519" y="200127"/>
                </a:lnTo>
                <a:lnTo>
                  <a:pt x="21573" y="212519"/>
                </a:lnTo>
                <a:lnTo>
                  <a:pt x="19143" y="218824"/>
                </a:lnTo>
                <a:lnTo>
                  <a:pt x="10093" y="246785"/>
                </a:lnTo>
                <a:lnTo>
                  <a:pt x="4346" y="265242"/>
                </a:lnTo>
                <a:lnTo>
                  <a:pt x="1308" y="278976"/>
                </a:lnTo>
                <a:lnTo>
                  <a:pt x="77" y="289561"/>
                </a:lnTo>
                <a:lnTo>
                  <a:pt x="0" y="328010"/>
                </a:lnTo>
                <a:lnTo>
                  <a:pt x="792" y="330823"/>
                </a:lnTo>
                <a:lnTo>
                  <a:pt x="5650" y="340469"/>
                </a:lnTo>
                <a:lnTo>
                  <a:pt x="6147" y="342701"/>
                </a:lnTo>
                <a:lnTo>
                  <a:pt x="8815" y="347085"/>
                </a:lnTo>
                <a:lnTo>
                  <a:pt x="12646" y="351414"/>
                </a:lnTo>
                <a:lnTo>
                  <a:pt x="16995" y="355720"/>
                </a:lnTo>
                <a:lnTo>
                  <a:pt x="19266" y="357154"/>
                </a:lnTo>
                <a:lnTo>
                  <a:pt x="23906" y="358747"/>
                </a:lnTo>
                <a:lnTo>
                  <a:pt x="28614" y="359455"/>
                </a:lnTo>
                <a:lnTo>
                  <a:pt x="35714" y="36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9" name="SMARTInkAnnotation386"/>
          <p:cNvSpPr/>
          <p:nvPr/>
        </p:nvSpPr>
        <p:spPr>
          <a:xfrm>
            <a:off x="535868" y="4191952"/>
            <a:ext cx="114214" cy="83583"/>
          </a:xfrm>
          <a:custGeom>
            <a:avLst/>
            <a:gdLst/>
            <a:ahLst/>
            <a:cxnLst/>
            <a:rect l="0" t="0" r="0" b="0"/>
            <a:pathLst>
              <a:path w="114214" h="83583">
                <a:moveTo>
                  <a:pt x="7057" y="0"/>
                </a:moveTo>
                <a:lnTo>
                  <a:pt x="0" y="0"/>
                </a:lnTo>
                <a:lnTo>
                  <a:pt x="2068" y="1905"/>
                </a:lnTo>
                <a:lnTo>
                  <a:pt x="10557" y="9578"/>
                </a:lnTo>
                <a:lnTo>
                  <a:pt x="12565" y="10671"/>
                </a:lnTo>
                <a:lnTo>
                  <a:pt x="14698" y="11400"/>
                </a:lnTo>
                <a:lnTo>
                  <a:pt x="16913" y="11887"/>
                </a:lnTo>
                <a:lnTo>
                  <a:pt x="19184" y="12925"/>
                </a:lnTo>
                <a:lnTo>
                  <a:pt x="21491" y="14332"/>
                </a:lnTo>
                <a:lnTo>
                  <a:pt x="23823" y="15984"/>
                </a:lnTo>
                <a:lnTo>
                  <a:pt x="26172" y="17800"/>
                </a:lnTo>
                <a:lnTo>
                  <a:pt x="28531" y="19725"/>
                </a:lnTo>
                <a:lnTo>
                  <a:pt x="33270" y="23768"/>
                </a:lnTo>
                <a:lnTo>
                  <a:pt x="45159" y="34316"/>
                </a:lnTo>
                <a:lnTo>
                  <a:pt x="47539" y="35736"/>
                </a:lnTo>
                <a:lnTo>
                  <a:pt x="49920" y="36683"/>
                </a:lnTo>
                <a:lnTo>
                  <a:pt x="52301" y="37314"/>
                </a:lnTo>
                <a:lnTo>
                  <a:pt x="55476" y="38449"/>
                </a:lnTo>
                <a:lnTo>
                  <a:pt x="59180" y="39920"/>
                </a:lnTo>
                <a:lnTo>
                  <a:pt x="63237" y="41616"/>
                </a:lnTo>
                <a:lnTo>
                  <a:pt x="65941" y="43460"/>
                </a:lnTo>
                <a:lnTo>
                  <a:pt x="67744" y="45404"/>
                </a:lnTo>
                <a:lnTo>
                  <a:pt x="68946" y="47414"/>
                </a:lnTo>
                <a:lnTo>
                  <a:pt x="71335" y="49469"/>
                </a:lnTo>
                <a:lnTo>
                  <a:pt x="74515" y="51553"/>
                </a:lnTo>
                <a:lnTo>
                  <a:pt x="78223" y="53657"/>
                </a:lnTo>
                <a:lnTo>
                  <a:pt x="81488" y="55774"/>
                </a:lnTo>
                <a:lnTo>
                  <a:pt x="84459" y="57899"/>
                </a:lnTo>
                <a:lnTo>
                  <a:pt x="87233" y="60031"/>
                </a:lnTo>
                <a:lnTo>
                  <a:pt x="90670" y="62880"/>
                </a:lnTo>
                <a:lnTo>
                  <a:pt x="104596" y="74991"/>
                </a:lnTo>
                <a:lnTo>
                  <a:pt x="114213" y="835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0" name="SMARTInkAnnotation387"/>
          <p:cNvSpPr/>
          <p:nvPr/>
        </p:nvSpPr>
        <p:spPr>
          <a:xfrm>
            <a:off x="542925" y="4159805"/>
            <a:ext cx="100013" cy="173594"/>
          </a:xfrm>
          <a:custGeom>
            <a:avLst/>
            <a:gdLst/>
            <a:ahLst/>
            <a:cxnLst/>
            <a:rect l="0" t="0" r="0" b="0"/>
            <a:pathLst>
              <a:path w="100013" h="173594">
                <a:moveTo>
                  <a:pt x="100012" y="0"/>
                </a:moveTo>
                <a:lnTo>
                  <a:pt x="96220" y="0"/>
                </a:lnTo>
                <a:lnTo>
                  <a:pt x="95103" y="1429"/>
                </a:lnTo>
                <a:lnTo>
                  <a:pt x="93861" y="6827"/>
                </a:lnTo>
                <a:lnTo>
                  <a:pt x="91193" y="12083"/>
                </a:lnTo>
                <a:lnTo>
                  <a:pt x="89370" y="14485"/>
                </a:lnTo>
                <a:lnTo>
                  <a:pt x="87361" y="17515"/>
                </a:lnTo>
                <a:lnTo>
                  <a:pt x="85228" y="20963"/>
                </a:lnTo>
                <a:lnTo>
                  <a:pt x="83012" y="24691"/>
                </a:lnTo>
                <a:lnTo>
                  <a:pt x="79154" y="30034"/>
                </a:lnTo>
                <a:lnTo>
                  <a:pt x="74200" y="36454"/>
                </a:lnTo>
                <a:lnTo>
                  <a:pt x="68517" y="43591"/>
                </a:lnTo>
                <a:lnTo>
                  <a:pt x="63934" y="50492"/>
                </a:lnTo>
                <a:lnTo>
                  <a:pt x="60085" y="57236"/>
                </a:lnTo>
                <a:lnTo>
                  <a:pt x="53692" y="69729"/>
                </a:lnTo>
                <a:lnTo>
                  <a:pt x="48204" y="80045"/>
                </a:lnTo>
                <a:lnTo>
                  <a:pt x="44836" y="85510"/>
                </a:lnTo>
                <a:lnTo>
                  <a:pt x="41003" y="91297"/>
                </a:lnTo>
                <a:lnTo>
                  <a:pt x="36860" y="97298"/>
                </a:lnTo>
                <a:lnTo>
                  <a:pt x="34098" y="102727"/>
                </a:lnTo>
                <a:lnTo>
                  <a:pt x="32257" y="107775"/>
                </a:lnTo>
                <a:lnTo>
                  <a:pt x="31030" y="112570"/>
                </a:lnTo>
                <a:lnTo>
                  <a:pt x="29417" y="116481"/>
                </a:lnTo>
                <a:lnTo>
                  <a:pt x="27549" y="119802"/>
                </a:lnTo>
                <a:lnTo>
                  <a:pt x="25510" y="122730"/>
                </a:lnTo>
                <a:lnTo>
                  <a:pt x="23356" y="126112"/>
                </a:lnTo>
                <a:lnTo>
                  <a:pt x="18847" y="133679"/>
                </a:lnTo>
                <a:lnTo>
                  <a:pt x="16533" y="136982"/>
                </a:lnTo>
                <a:lnTo>
                  <a:pt x="14197" y="139899"/>
                </a:lnTo>
                <a:lnTo>
                  <a:pt x="11846" y="142558"/>
                </a:lnTo>
                <a:lnTo>
                  <a:pt x="10278" y="145760"/>
                </a:lnTo>
                <a:lnTo>
                  <a:pt x="9233" y="149323"/>
                </a:lnTo>
                <a:lnTo>
                  <a:pt x="7556" y="158481"/>
                </a:lnTo>
                <a:lnTo>
                  <a:pt x="5210" y="161638"/>
                </a:lnTo>
                <a:lnTo>
                  <a:pt x="3473" y="163480"/>
                </a:lnTo>
                <a:lnTo>
                  <a:pt x="2315" y="165422"/>
                </a:lnTo>
                <a:lnTo>
                  <a:pt x="1029" y="169485"/>
                </a:lnTo>
                <a:lnTo>
                  <a:pt x="0" y="173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1" name="SMARTInkAnnotation388"/>
          <p:cNvSpPr/>
          <p:nvPr/>
        </p:nvSpPr>
        <p:spPr>
          <a:xfrm>
            <a:off x="678656" y="4063365"/>
            <a:ext cx="63273" cy="289322"/>
          </a:xfrm>
          <a:custGeom>
            <a:avLst/>
            <a:gdLst/>
            <a:ahLst/>
            <a:cxnLst/>
            <a:rect l="0" t="0" r="0" b="0"/>
            <a:pathLst>
              <a:path w="63273" h="289322">
                <a:moveTo>
                  <a:pt x="7144" y="0"/>
                </a:moveTo>
                <a:lnTo>
                  <a:pt x="7144" y="3413"/>
                </a:lnTo>
                <a:lnTo>
                  <a:pt x="7937" y="4418"/>
                </a:lnTo>
                <a:lnTo>
                  <a:pt x="9260" y="5088"/>
                </a:lnTo>
                <a:lnTo>
                  <a:pt x="10936" y="5535"/>
                </a:lnTo>
                <a:lnTo>
                  <a:pt x="12053" y="6548"/>
                </a:lnTo>
                <a:lnTo>
                  <a:pt x="12798" y="7937"/>
                </a:lnTo>
                <a:lnTo>
                  <a:pt x="13294" y="9577"/>
                </a:lnTo>
                <a:lnTo>
                  <a:pt x="14419" y="11386"/>
                </a:lnTo>
                <a:lnTo>
                  <a:pt x="15963" y="13305"/>
                </a:lnTo>
                <a:lnTo>
                  <a:pt x="17785" y="15299"/>
                </a:lnTo>
                <a:lnTo>
                  <a:pt x="19794" y="17343"/>
                </a:lnTo>
                <a:lnTo>
                  <a:pt x="24143" y="21519"/>
                </a:lnTo>
                <a:lnTo>
                  <a:pt x="25620" y="23633"/>
                </a:lnTo>
                <a:lnTo>
                  <a:pt x="27262" y="27886"/>
                </a:lnTo>
                <a:lnTo>
                  <a:pt x="28493" y="30735"/>
                </a:lnTo>
                <a:lnTo>
                  <a:pt x="30108" y="34063"/>
                </a:lnTo>
                <a:lnTo>
                  <a:pt x="34019" y="41571"/>
                </a:lnTo>
                <a:lnTo>
                  <a:pt x="38403" y="49670"/>
                </a:lnTo>
                <a:lnTo>
                  <a:pt x="40683" y="53116"/>
                </a:lnTo>
                <a:lnTo>
                  <a:pt x="42997" y="56127"/>
                </a:lnTo>
                <a:lnTo>
                  <a:pt x="45333" y="58849"/>
                </a:lnTo>
                <a:lnTo>
                  <a:pt x="46891" y="63521"/>
                </a:lnTo>
                <a:lnTo>
                  <a:pt x="47929" y="69494"/>
                </a:lnTo>
                <a:lnTo>
                  <a:pt x="48621" y="76333"/>
                </a:lnTo>
                <a:lnTo>
                  <a:pt x="49877" y="83035"/>
                </a:lnTo>
                <a:lnTo>
                  <a:pt x="51507" y="89647"/>
                </a:lnTo>
                <a:lnTo>
                  <a:pt x="53388" y="96197"/>
                </a:lnTo>
                <a:lnTo>
                  <a:pt x="54642" y="101993"/>
                </a:lnTo>
                <a:lnTo>
                  <a:pt x="55478" y="107286"/>
                </a:lnTo>
                <a:lnTo>
                  <a:pt x="56035" y="112243"/>
                </a:lnTo>
                <a:lnTo>
                  <a:pt x="56407" y="116977"/>
                </a:lnTo>
                <a:lnTo>
                  <a:pt x="56654" y="121561"/>
                </a:lnTo>
                <a:lnTo>
                  <a:pt x="56820" y="126046"/>
                </a:lnTo>
                <a:lnTo>
                  <a:pt x="57723" y="131180"/>
                </a:lnTo>
                <a:lnTo>
                  <a:pt x="59120" y="136745"/>
                </a:lnTo>
                <a:lnTo>
                  <a:pt x="60844" y="142598"/>
                </a:lnTo>
                <a:lnTo>
                  <a:pt x="61994" y="147929"/>
                </a:lnTo>
                <a:lnTo>
                  <a:pt x="62761" y="152912"/>
                </a:lnTo>
                <a:lnTo>
                  <a:pt x="63272" y="157663"/>
                </a:lnTo>
                <a:lnTo>
                  <a:pt x="62025" y="164401"/>
                </a:lnTo>
                <a:lnTo>
                  <a:pt x="59606" y="172466"/>
                </a:lnTo>
                <a:lnTo>
                  <a:pt x="56406" y="181414"/>
                </a:lnTo>
                <a:lnTo>
                  <a:pt x="54273" y="188808"/>
                </a:lnTo>
                <a:lnTo>
                  <a:pt x="52850" y="195166"/>
                </a:lnTo>
                <a:lnTo>
                  <a:pt x="51902" y="200834"/>
                </a:lnTo>
                <a:lnTo>
                  <a:pt x="50476" y="206041"/>
                </a:lnTo>
                <a:lnTo>
                  <a:pt x="48732" y="210941"/>
                </a:lnTo>
                <a:lnTo>
                  <a:pt x="46776" y="215636"/>
                </a:lnTo>
                <a:lnTo>
                  <a:pt x="44677" y="220196"/>
                </a:lnTo>
                <a:lnTo>
                  <a:pt x="42485" y="224664"/>
                </a:lnTo>
                <a:lnTo>
                  <a:pt x="40229" y="229071"/>
                </a:lnTo>
                <a:lnTo>
                  <a:pt x="38726" y="233439"/>
                </a:lnTo>
                <a:lnTo>
                  <a:pt x="37055" y="242101"/>
                </a:lnTo>
                <a:lnTo>
                  <a:pt x="35022" y="245697"/>
                </a:lnTo>
                <a:lnTo>
                  <a:pt x="32079" y="248808"/>
                </a:lnTo>
                <a:lnTo>
                  <a:pt x="28530" y="251597"/>
                </a:lnTo>
                <a:lnTo>
                  <a:pt x="26164" y="254885"/>
                </a:lnTo>
                <a:lnTo>
                  <a:pt x="24586" y="258506"/>
                </a:lnTo>
                <a:lnTo>
                  <a:pt x="23534" y="262348"/>
                </a:lnTo>
                <a:lnTo>
                  <a:pt x="21246" y="265625"/>
                </a:lnTo>
                <a:lnTo>
                  <a:pt x="18132" y="268523"/>
                </a:lnTo>
                <a:lnTo>
                  <a:pt x="14470" y="271170"/>
                </a:lnTo>
                <a:lnTo>
                  <a:pt x="11234" y="273648"/>
                </a:lnTo>
                <a:lnTo>
                  <a:pt x="8283" y="276015"/>
                </a:lnTo>
                <a:lnTo>
                  <a:pt x="1636" y="281534"/>
                </a:lnTo>
                <a:lnTo>
                  <a:pt x="1091" y="282701"/>
                </a:lnTo>
                <a:lnTo>
                  <a:pt x="0" y="28932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2" name="SMARTInkAnnotation389"/>
          <p:cNvSpPr/>
          <p:nvPr/>
        </p:nvSpPr>
        <p:spPr>
          <a:xfrm>
            <a:off x="757237" y="4146946"/>
            <a:ext cx="121445" cy="12860"/>
          </a:xfrm>
          <a:custGeom>
            <a:avLst/>
            <a:gdLst/>
            <a:ahLst/>
            <a:cxnLst/>
            <a:rect l="0" t="0" r="0" b="0"/>
            <a:pathLst>
              <a:path w="121445" h="12860">
                <a:moveTo>
                  <a:pt x="0" y="12859"/>
                </a:moveTo>
                <a:lnTo>
                  <a:pt x="0" y="9446"/>
                </a:lnTo>
                <a:lnTo>
                  <a:pt x="794" y="8441"/>
                </a:lnTo>
                <a:lnTo>
                  <a:pt x="2117" y="7770"/>
                </a:lnTo>
                <a:lnTo>
                  <a:pt x="3792" y="7323"/>
                </a:lnTo>
                <a:lnTo>
                  <a:pt x="5703" y="7026"/>
                </a:lnTo>
                <a:lnTo>
                  <a:pt x="7771" y="6827"/>
                </a:lnTo>
                <a:lnTo>
                  <a:pt x="9943" y="6695"/>
                </a:lnTo>
                <a:lnTo>
                  <a:pt x="12185" y="6607"/>
                </a:lnTo>
                <a:lnTo>
                  <a:pt x="16793" y="6508"/>
                </a:lnTo>
                <a:lnTo>
                  <a:pt x="23849" y="6453"/>
                </a:lnTo>
                <a:lnTo>
                  <a:pt x="26218" y="5731"/>
                </a:lnTo>
                <a:lnTo>
                  <a:pt x="28591" y="4535"/>
                </a:lnTo>
                <a:lnTo>
                  <a:pt x="30967" y="3023"/>
                </a:lnTo>
                <a:lnTo>
                  <a:pt x="33345" y="2016"/>
                </a:lnTo>
                <a:lnTo>
                  <a:pt x="35724" y="1344"/>
                </a:lnTo>
                <a:lnTo>
                  <a:pt x="38103" y="896"/>
                </a:lnTo>
                <a:lnTo>
                  <a:pt x="41277" y="598"/>
                </a:lnTo>
                <a:lnTo>
                  <a:pt x="44981" y="398"/>
                </a:lnTo>
                <a:lnTo>
                  <a:pt x="52535" y="177"/>
                </a:lnTo>
                <a:lnTo>
                  <a:pt x="63853" y="35"/>
                </a:lnTo>
                <a:lnTo>
                  <a:pt x="1214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3" name="SMARTInkAnnotation390"/>
          <p:cNvSpPr/>
          <p:nvPr/>
        </p:nvSpPr>
        <p:spPr>
          <a:xfrm>
            <a:off x="800100" y="4198381"/>
            <a:ext cx="78582" cy="6431"/>
          </a:xfrm>
          <a:custGeom>
            <a:avLst/>
            <a:gdLst/>
            <a:ahLst/>
            <a:cxnLst/>
            <a:rect l="0" t="0" r="0" b="0"/>
            <a:pathLst>
              <a:path w="78582" h="6431">
                <a:moveTo>
                  <a:pt x="0" y="6430"/>
                </a:moveTo>
                <a:lnTo>
                  <a:pt x="11377" y="3017"/>
                </a:lnTo>
                <a:lnTo>
                  <a:pt x="16315" y="2011"/>
                </a:lnTo>
                <a:lnTo>
                  <a:pt x="21196" y="1340"/>
                </a:lnTo>
                <a:lnTo>
                  <a:pt x="26036" y="894"/>
                </a:lnTo>
                <a:lnTo>
                  <a:pt x="30058" y="596"/>
                </a:lnTo>
                <a:lnTo>
                  <a:pt x="33532" y="397"/>
                </a:lnTo>
                <a:lnTo>
                  <a:pt x="36642" y="265"/>
                </a:lnTo>
                <a:lnTo>
                  <a:pt x="44331" y="118"/>
                </a:lnTo>
                <a:lnTo>
                  <a:pt x="785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4" name="SMARTInkAnnotation391"/>
          <p:cNvSpPr/>
          <p:nvPr/>
        </p:nvSpPr>
        <p:spPr>
          <a:xfrm>
            <a:off x="5279537" y="1485211"/>
            <a:ext cx="149714" cy="340732"/>
          </a:xfrm>
          <a:custGeom>
            <a:avLst/>
            <a:gdLst/>
            <a:ahLst/>
            <a:cxnLst/>
            <a:rect l="0" t="0" r="0" b="0"/>
            <a:pathLst>
              <a:path w="149714" h="340732">
                <a:moveTo>
                  <a:pt x="149713" y="51409"/>
                </a:moveTo>
                <a:lnTo>
                  <a:pt x="149713" y="33303"/>
                </a:lnTo>
                <a:lnTo>
                  <a:pt x="147596" y="30741"/>
                </a:lnTo>
                <a:lnTo>
                  <a:pt x="145920" y="29058"/>
                </a:lnTo>
                <a:lnTo>
                  <a:pt x="144803" y="27222"/>
                </a:lnTo>
                <a:lnTo>
                  <a:pt x="142437" y="21224"/>
                </a:lnTo>
                <a:lnTo>
                  <a:pt x="139071" y="17038"/>
                </a:lnTo>
                <a:lnTo>
                  <a:pt x="137062" y="15637"/>
                </a:lnTo>
                <a:lnTo>
                  <a:pt x="134929" y="14702"/>
                </a:lnTo>
                <a:lnTo>
                  <a:pt x="132713" y="14079"/>
                </a:lnTo>
                <a:lnTo>
                  <a:pt x="131236" y="12949"/>
                </a:lnTo>
                <a:lnTo>
                  <a:pt x="130251" y="11482"/>
                </a:lnTo>
                <a:lnTo>
                  <a:pt x="129594" y="9789"/>
                </a:lnTo>
                <a:lnTo>
                  <a:pt x="128363" y="8660"/>
                </a:lnTo>
                <a:lnTo>
                  <a:pt x="126748" y="7908"/>
                </a:lnTo>
                <a:lnTo>
                  <a:pt x="124878" y="7407"/>
                </a:lnTo>
                <a:lnTo>
                  <a:pt x="120683" y="4944"/>
                </a:lnTo>
                <a:lnTo>
                  <a:pt x="118454" y="3288"/>
                </a:lnTo>
                <a:lnTo>
                  <a:pt x="116173" y="2183"/>
                </a:lnTo>
                <a:lnTo>
                  <a:pt x="111523" y="956"/>
                </a:lnTo>
                <a:lnTo>
                  <a:pt x="108378" y="629"/>
                </a:lnTo>
                <a:lnTo>
                  <a:pt x="104693" y="411"/>
                </a:lnTo>
                <a:lnTo>
                  <a:pt x="97160" y="168"/>
                </a:lnTo>
                <a:lnTo>
                  <a:pt x="88457" y="32"/>
                </a:lnTo>
                <a:lnTo>
                  <a:pt x="83329" y="0"/>
                </a:lnTo>
                <a:lnTo>
                  <a:pt x="75295" y="2134"/>
                </a:lnTo>
                <a:lnTo>
                  <a:pt x="63588" y="5701"/>
                </a:lnTo>
                <a:lnTo>
                  <a:pt x="49434" y="10221"/>
                </a:lnTo>
                <a:lnTo>
                  <a:pt x="39997" y="13949"/>
                </a:lnTo>
                <a:lnTo>
                  <a:pt x="33707" y="17149"/>
                </a:lnTo>
                <a:lnTo>
                  <a:pt x="29513" y="19997"/>
                </a:lnTo>
                <a:lnTo>
                  <a:pt x="25923" y="22609"/>
                </a:lnTo>
                <a:lnTo>
                  <a:pt x="22737" y="25066"/>
                </a:lnTo>
                <a:lnTo>
                  <a:pt x="19817" y="27417"/>
                </a:lnTo>
                <a:lnTo>
                  <a:pt x="17079" y="30414"/>
                </a:lnTo>
                <a:lnTo>
                  <a:pt x="14459" y="33841"/>
                </a:lnTo>
                <a:lnTo>
                  <a:pt x="10225" y="40743"/>
                </a:lnTo>
                <a:lnTo>
                  <a:pt x="8343" y="46193"/>
                </a:lnTo>
                <a:lnTo>
                  <a:pt x="7284" y="56690"/>
                </a:lnTo>
                <a:lnTo>
                  <a:pt x="6341" y="59930"/>
                </a:lnTo>
                <a:lnTo>
                  <a:pt x="2016" y="68618"/>
                </a:lnTo>
                <a:lnTo>
                  <a:pt x="726" y="75965"/>
                </a:lnTo>
                <a:lnTo>
                  <a:pt x="152" y="83992"/>
                </a:lnTo>
                <a:lnTo>
                  <a:pt x="0" y="88133"/>
                </a:lnTo>
                <a:lnTo>
                  <a:pt x="1946" y="98449"/>
                </a:lnTo>
                <a:lnTo>
                  <a:pt x="3576" y="104200"/>
                </a:lnTo>
                <a:lnTo>
                  <a:pt x="5388" y="114401"/>
                </a:lnTo>
                <a:lnTo>
                  <a:pt x="6193" y="123697"/>
                </a:lnTo>
                <a:lnTo>
                  <a:pt x="6551" y="132591"/>
                </a:lnTo>
                <a:lnTo>
                  <a:pt x="8827" y="143211"/>
                </a:lnTo>
                <a:lnTo>
                  <a:pt x="10545" y="149044"/>
                </a:lnTo>
                <a:lnTo>
                  <a:pt x="12454" y="159334"/>
                </a:lnTo>
                <a:lnTo>
                  <a:pt x="14096" y="169384"/>
                </a:lnTo>
                <a:lnTo>
                  <a:pt x="15645" y="175065"/>
                </a:lnTo>
                <a:lnTo>
                  <a:pt x="17472" y="180995"/>
                </a:lnTo>
                <a:lnTo>
                  <a:pt x="21618" y="193299"/>
                </a:lnTo>
                <a:lnTo>
                  <a:pt x="23835" y="199581"/>
                </a:lnTo>
                <a:lnTo>
                  <a:pt x="26106" y="205197"/>
                </a:lnTo>
                <a:lnTo>
                  <a:pt x="30747" y="215247"/>
                </a:lnTo>
                <a:lnTo>
                  <a:pt x="32302" y="220642"/>
                </a:lnTo>
                <a:lnTo>
                  <a:pt x="33339" y="226382"/>
                </a:lnTo>
                <a:lnTo>
                  <a:pt x="34030" y="232351"/>
                </a:lnTo>
                <a:lnTo>
                  <a:pt x="36915" y="242794"/>
                </a:lnTo>
                <a:lnTo>
                  <a:pt x="40049" y="252198"/>
                </a:lnTo>
                <a:lnTo>
                  <a:pt x="41442" y="261140"/>
                </a:lnTo>
                <a:lnTo>
                  <a:pt x="44178" y="269877"/>
                </a:lnTo>
                <a:lnTo>
                  <a:pt x="48039" y="278522"/>
                </a:lnTo>
                <a:lnTo>
                  <a:pt x="52402" y="287127"/>
                </a:lnTo>
                <a:lnTo>
                  <a:pt x="55527" y="296591"/>
                </a:lnTo>
                <a:lnTo>
                  <a:pt x="58375" y="303492"/>
                </a:lnTo>
                <a:lnTo>
                  <a:pt x="62287" y="310607"/>
                </a:lnTo>
                <a:lnTo>
                  <a:pt x="66671" y="316151"/>
                </a:lnTo>
                <a:lnTo>
                  <a:pt x="69149" y="320996"/>
                </a:lnTo>
                <a:lnTo>
                  <a:pt x="69810" y="323288"/>
                </a:lnTo>
                <a:lnTo>
                  <a:pt x="72661" y="327740"/>
                </a:lnTo>
                <a:lnTo>
                  <a:pt x="74532" y="329927"/>
                </a:lnTo>
                <a:lnTo>
                  <a:pt x="76611" y="334262"/>
                </a:lnTo>
                <a:lnTo>
                  <a:pt x="78275" y="3407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5" name="SMARTInkAnnotation392"/>
          <p:cNvSpPr/>
          <p:nvPr/>
        </p:nvSpPr>
        <p:spPr>
          <a:xfrm>
            <a:off x="5200650" y="1684496"/>
            <a:ext cx="257176" cy="19289"/>
          </a:xfrm>
          <a:custGeom>
            <a:avLst/>
            <a:gdLst/>
            <a:ahLst/>
            <a:cxnLst/>
            <a:rect l="0" t="0" r="0" b="0"/>
            <a:pathLst>
              <a:path w="257176" h="19289">
                <a:moveTo>
                  <a:pt x="0" y="19288"/>
                </a:moveTo>
                <a:lnTo>
                  <a:pt x="86854" y="19288"/>
                </a:lnTo>
                <a:lnTo>
                  <a:pt x="93621" y="18574"/>
                </a:lnTo>
                <a:lnTo>
                  <a:pt x="100514" y="17383"/>
                </a:lnTo>
                <a:lnTo>
                  <a:pt x="107490" y="15875"/>
                </a:lnTo>
                <a:lnTo>
                  <a:pt x="113729" y="14869"/>
                </a:lnTo>
                <a:lnTo>
                  <a:pt x="119476" y="14199"/>
                </a:lnTo>
                <a:lnTo>
                  <a:pt x="124894" y="13752"/>
                </a:lnTo>
                <a:lnTo>
                  <a:pt x="131681" y="12740"/>
                </a:lnTo>
                <a:lnTo>
                  <a:pt x="139381" y="11351"/>
                </a:lnTo>
                <a:lnTo>
                  <a:pt x="147689" y="9710"/>
                </a:lnTo>
                <a:lnTo>
                  <a:pt x="155609" y="8616"/>
                </a:lnTo>
                <a:lnTo>
                  <a:pt x="163271" y="7887"/>
                </a:lnTo>
                <a:lnTo>
                  <a:pt x="170760" y="7401"/>
                </a:lnTo>
                <a:lnTo>
                  <a:pt x="177339" y="6363"/>
                </a:lnTo>
                <a:lnTo>
                  <a:pt x="183314" y="4956"/>
                </a:lnTo>
                <a:lnTo>
                  <a:pt x="188884" y="3304"/>
                </a:lnTo>
                <a:lnTo>
                  <a:pt x="194979" y="2203"/>
                </a:lnTo>
                <a:lnTo>
                  <a:pt x="201423" y="1468"/>
                </a:lnTo>
                <a:lnTo>
                  <a:pt x="208101" y="979"/>
                </a:lnTo>
                <a:lnTo>
                  <a:pt x="214140" y="653"/>
                </a:lnTo>
                <a:lnTo>
                  <a:pt x="225083" y="290"/>
                </a:lnTo>
                <a:lnTo>
                  <a:pt x="244250" y="57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6" name="SMARTInkAnnotation393"/>
          <p:cNvSpPr/>
          <p:nvPr/>
        </p:nvSpPr>
        <p:spPr>
          <a:xfrm>
            <a:off x="5607939" y="1658778"/>
            <a:ext cx="92679" cy="90008"/>
          </a:xfrm>
          <a:custGeom>
            <a:avLst/>
            <a:gdLst/>
            <a:ahLst/>
            <a:cxnLst/>
            <a:rect l="0" t="0" r="0" b="0"/>
            <a:pathLst>
              <a:path w="92679" h="90008">
                <a:moveTo>
                  <a:pt x="28479" y="0"/>
                </a:moveTo>
                <a:lnTo>
                  <a:pt x="24687" y="0"/>
                </a:lnTo>
                <a:lnTo>
                  <a:pt x="23569" y="715"/>
                </a:lnTo>
                <a:lnTo>
                  <a:pt x="22825" y="1905"/>
                </a:lnTo>
                <a:lnTo>
                  <a:pt x="21630" y="5536"/>
                </a:lnTo>
                <a:lnTo>
                  <a:pt x="19350" y="7938"/>
                </a:lnTo>
                <a:lnTo>
                  <a:pt x="17630" y="9578"/>
                </a:lnTo>
                <a:lnTo>
                  <a:pt x="16484" y="11386"/>
                </a:lnTo>
                <a:lnTo>
                  <a:pt x="15720" y="13306"/>
                </a:lnTo>
                <a:lnTo>
                  <a:pt x="15211" y="15300"/>
                </a:lnTo>
                <a:lnTo>
                  <a:pt x="14077" y="16630"/>
                </a:lnTo>
                <a:lnTo>
                  <a:pt x="12528" y="17516"/>
                </a:lnTo>
                <a:lnTo>
                  <a:pt x="10702" y="18107"/>
                </a:lnTo>
                <a:lnTo>
                  <a:pt x="9484" y="19215"/>
                </a:lnTo>
                <a:lnTo>
                  <a:pt x="8672" y="20668"/>
                </a:lnTo>
                <a:lnTo>
                  <a:pt x="8130" y="22351"/>
                </a:lnTo>
                <a:lnTo>
                  <a:pt x="6976" y="24188"/>
                </a:lnTo>
                <a:lnTo>
                  <a:pt x="5412" y="26127"/>
                </a:lnTo>
                <a:lnTo>
                  <a:pt x="3576" y="28133"/>
                </a:lnTo>
                <a:lnTo>
                  <a:pt x="2352" y="30186"/>
                </a:lnTo>
                <a:lnTo>
                  <a:pt x="1536" y="32268"/>
                </a:lnTo>
                <a:lnTo>
                  <a:pt x="993" y="34371"/>
                </a:lnTo>
                <a:lnTo>
                  <a:pt x="630" y="36487"/>
                </a:lnTo>
                <a:lnTo>
                  <a:pt x="388" y="38612"/>
                </a:lnTo>
                <a:lnTo>
                  <a:pt x="227" y="40744"/>
                </a:lnTo>
                <a:lnTo>
                  <a:pt x="119" y="42879"/>
                </a:lnTo>
                <a:lnTo>
                  <a:pt x="0" y="47156"/>
                </a:lnTo>
                <a:lnTo>
                  <a:pt x="762" y="49297"/>
                </a:lnTo>
                <a:lnTo>
                  <a:pt x="2063" y="51438"/>
                </a:lnTo>
                <a:lnTo>
                  <a:pt x="3725" y="53581"/>
                </a:lnTo>
                <a:lnTo>
                  <a:pt x="6420" y="57866"/>
                </a:lnTo>
                <a:lnTo>
                  <a:pt x="13648" y="70248"/>
                </a:lnTo>
                <a:lnTo>
                  <a:pt x="17004" y="75407"/>
                </a:lnTo>
                <a:lnTo>
                  <a:pt x="20036" y="79561"/>
                </a:lnTo>
                <a:lnTo>
                  <a:pt x="22850" y="83044"/>
                </a:lnTo>
                <a:lnTo>
                  <a:pt x="25520" y="85367"/>
                </a:lnTo>
                <a:lnTo>
                  <a:pt x="28094" y="86915"/>
                </a:lnTo>
                <a:lnTo>
                  <a:pt x="30604" y="87947"/>
                </a:lnTo>
                <a:lnTo>
                  <a:pt x="33070" y="88635"/>
                </a:lnTo>
                <a:lnTo>
                  <a:pt x="35509" y="89094"/>
                </a:lnTo>
                <a:lnTo>
                  <a:pt x="37928" y="89400"/>
                </a:lnTo>
                <a:lnTo>
                  <a:pt x="40335" y="89604"/>
                </a:lnTo>
                <a:lnTo>
                  <a:pt x="42733" y="89740"/>
                </a:lnTo>
                <a:lnTo>
                  <a:pt x="47514" y="89891"/>
                </a:lnTo>
                <a:lnTo>
                  <a:pt x="57051" y="89988"/>
                </a:lnTo>
                <a:lnTo>
                  <a:pt x="66578" y="90007"/>
                </a:lnTo>
                <a:lnTo>
                  <a:pt x="68167" y="89294"/>
                </a:lnTo>
                <a:lnTo>
                  <a:pt x="69225" y="88104"/>
                </a:lnTo>
                <a:lnTo>
                  <a:pt x="69930" y="86597"/>
                </a:lnTo>
                <a:lnTo>
                  <a:pt x="71194" y="85592"/>
                </a:lnTo>
                <a:lnTo>
                  <a:pt x="72831" y="84922"/>
                </a:lnTo>
                <a:lnTo>
                  <a:pt x="74716" y="84476"/>
                </a:lnTo>
                <a:lnTo>
                  <a:pt x="75973" y="83463"/>
                </a:lnTo>
                <a:lnTo>
                  <a:pt x="76810" y="82074"/>
                </a:lnTo>
                <a:lnTo>
                  <a:pt x="77368" y="80434"/>
                </a:lnTo>
                <a:lnTo>
                  <a:pt x="78535" y="78626"/>
                </a:lnTo>
                <a:lnTo>
                  <a:pt x="80106" y="76706"/>
                </a:lnTo>
                <a:lnTo>
                  <a:pt x="81947" y="74712"/>
                </a:lnTo>
                <a:lnTo>
                  <a:pt x="83174" y="72668"/>
                </a:lnTo>
                <a:lnTo>
                  <a:pt x="83993" y="70591"/>
                </a:lnTo>
                <a:lnTo>
                  <a:pt x="84538" y="68492"/>
                </a:lnTo>
                <a:lnTo>
                  <a:pt x="85696" y="66378"/>
                </a:lnTo>
                <a:lnTo>
                  <a:pt x="87261" y="64255"/>
                </a:lnTo>
                <a:lnTo>
                  <a:pt x="89098" y="62125"/>
                </a:lnTo>
                <a:lnTo>
                  <a:pt x="90324" y="59990"/>
                </a:lnTo>
                <a:lnTo>
                  <a:pt x="91140" y="57853"/>
                </a:lnTo>
                <a:lnTo>
                  <a:pt x="91684" y="55714"/>
                </a:lnTo>
                <a:lnTo>
                  <a:pt x="92047" y="53573"/>
                </a:lnTo>
                <a:lnTo>
                  <a:pt x="92289" y="51432"/>
                </a:lnTo>
                <a:lnTo>
                  <a:pt x="92451" y="49290"/>
                </a:lnTo>
                <a:lnTo>
                  <a:pt x="92558" y="47148"/>
                </a:lnTo>
                <a:lnTo>
                  <a:pt x="92678" y="42862"/>
                </a:lnTo>
                <a:lnTo>
                  <a:pt x="91916" y="40719"/>
                </a:lnTo>
                <a:lnTo>
                  <a:pt x="90614" y="38576"/>
                </a:lnTo>
                <a:lnTo>
                  <a:pt x="88952" y="36433"/>
                </a:lnTo>
                <a:lnTo>
                  <a:pt x="87845" y="34290"/>
                </a:lnTo>
                <a:lnTo>
                  <a:pt x="87106" y="32147"/>
                </a:lnTo>
                <a:lnTo>
                  <a:pt x="85921" y="26988"/>
                </a:lnTo>
                <a:lnTo>
                  <a:pt x="83642" y="24377"/>
                </a:lnTo>
                <a:lnTo>
                  <a:pt x="81923" y="22681"/>
                </a:lnTo>
                <a:lnTo>
                  <a:pt x="77897" y="18891"/>
                </a:lnTo>
                <a:lnTo>
                  <a:pt x="72637" y="14051"/>
                </a:lnTo>
                <a:lnTo>
                  <a:pt x="70618" y="13654"/>
                </a:lnTo>
                <a:lnTo>
                  <a:pt x="67684" y="13389"/>
                </a:lnTo>
                <a:lnTo>
                  <a:pt x="60985" y="13094"/>
                </a:lnTo>
                <a:lnTo>
                  <a:pt x="55362" y="12964"/>
                </a:lnTo>
                <a:lnTo>
                  <a:pt x="21336" y="128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7" name="SMARTInkAnnotation394"/>
          <p:cNvSpPr/>
          <p:nvPr/>
        </p:nvSpPr>
        <p:spPr>
          <a:xfrm>
            <a:off x="5052164" y="1350168"/>
            <a:ext cx="234212" cy="604362"/>
          </a:xfrm>
          <a:custGeom>
            <a:avLst/>
            <a:gdLst/>
            <a:ahLst/>
            <a:cxnLst/>
            <a:rect l="0" t="0" r="0" b="0"/>
            <a:pathLst>
              <a:path w="234212" h="604362">
                <a:moveTo>
                  <a:pt x="212779" y="0"/>
                </a:moveTo>
                <a:lnTo>
                  <a:pt x="202137" y="0"/>
                </a:lnTo>
                <a:lnTo>
                  <a:pt x="200128" y="715"/>
                </a:lnTo>
                <a:lnTo>
                  <a:pt x="193508" y="5133"/>
                </a:lnTo>
                <a:lnTo>
                  <a:pt x="188869" y="8949"/>
                </a:lnTo>
                <a:lnTo>
                  <a:pt x="182044" y="13026"/>
                </a:lnTo>
                <a:lnTo>
                  <a:pt x="178001" y="15114"/>
                </a:lnTo>
                <a:lnTo>
                  <a:pt x="171394" y="19338"/>
                </a:lnTo>
                <a:lnTo>
                  <a:pt x="165017" y="24311"/>
                </a:lnTo>
                <a:lnTo>
                  <a:pt x="156891" y="31284"/>
                </a:lnTo>
                <a:lnTo>
                  <a:pt x="152502" y="34429"/>
                </a:lnTo>
                <a:lnTo>
                  <a:pt x="147988" y="37240"/>
                </a:lnTo>
                <a:lnTo>
                  <a:pt x="143392" y="39829"/>
                </a:lnTo>
                <a:lnTo>
                  <a:pt x="138740" y="42983"/>
                </a:lnTo>
                <a:lnTo>
                  <a:pt x="134050" y="46515"/>
                </a:lnTo>
                <a:lnTo>
                  <a:pt x="129337" y="50298"/>
                </a:lnTo>
                <a:lnTo>
                  <a:pt x="119867" y="58312"/>
                </a:lnTo>
                <a:lnTo>
                  <a:pt x="100852" y="75098"/>
                </a:lnTo>
                <a:lnTo>
                  <a:pt x="96093" y="80069"/>
                </a:lnTo>
                <a:lnTo>
                  <a:pt x="91331" y="85526"/>
                </a:lnTo>
                <a:lnTo>
                  <a:pt x="86570" y="91308"/>
                </a:lnTo>
                <a:lnTo>
                  <a:pt x="81809" y="96591"/>
                </a:lnTo>
                <a:lnTo>
                  <a:pt x="77047" y="101541"/>
                </a:lnTo>
                <a:lnTo>
                  <a:pt x="72285" y="106271"/>
                </a:lnTo>
                <a:lnTo>
                  <a:pt x="68316" y="111567"/>
                </a:lnTo>
                <a:lnTo>
                  <a:pt x="61790" y="123166"/>
                </a:lnTo>
                <a:lnTo>
                  <a:pt x="53654" y="138332"/>
                </a:lnTo>
                <a:lnTo>
                  <a:pt x="46542" y="147444"/>
                </a:lnTo>
                <a:lnTo>
                  <a:pt x="42423" y="151874"/>
                </a:lnTo>
                <a:lnTo>
                  <a:pt x="39677" y="156971"/>
                </a:lnTo>
                <a:lnTo>
                  <a:pt x="35019" y="173669"/>
                </a:lnTo>
                <a:lnTo>
                  <a:pt x="24457" y="200309"/>
                </a:lnTo>
                <a:lnTo>
                  <a:pt x="21249" y="218895"/>
                </a:lnTo>
                <a:lnTo>
                  <a:pt x="18382" y="231589"/>
                </a:lnTo>
                <a:lnTo>
                  <a:pt x="14462" y="244375"/>
                </a:lnTo>
                <a:lnTo>
                  <a:pt x="10073" y="257201"/>
                </a:lnTo>
                <a:lnTo>
                  <a:pt x="7594" y="271951"/>
                </a:lnTo>
                <a:lnTo>
                  <a:pt x="5698" y="287316"/>
                </a:lnTo>
                <a:lnTo>
                  <a:pt x="2210" y="301289"/>
                </a:lnTo>
                <a:lnTo>
                  <a:pt x="130" y="314643"/>
                </a:lnTo>
                <a:lnTo>
                  <a:pt x="0" y="328437"/>
                </a:lnTo>
                <a:lnTo>
                  <a:pt x="3595" y="351553"/>
                </a:lnTo>
                <a:lnTo>
                  <a:pt x="4715" y="365558"/>
                </a:lnTo>
                <a:lnTo>
                  <a:pt x="5212" y="378926"/>
                </a:lnTo>
                <a:lnTo>
                  <a:pt x="5532" y="404970"/>
                </a:lnTo>
                <a:lnTo>
                  <a:pt x="7692" y="415969"/>
                </a:lnTo>
                <a:lnTo>
                  <a:pt x="9379" y="420902"/>
                </a:lnTo>
                <a:lnTo>
                  <a:pt x="16060" y="433478"/>
                </a:lnTo>
                <a:lnTo>
                  <a:pt x="38301" y="472216"/>
                </a:lnTo>
                <a:lnTo>
                  <a:pt x="48042" y="487689"/>
                </a:lnTo>
                <a:lnTo>
                  <a:pt x="56123" y="499434"/>
                </a:lnTo>
                <a:lnTo>
                  <a:pt x="63098" y="508692"/>
                </a:lnTo>
                <a:lnTo>
                  <a:pt x="69335" y="516293"/>
                </a:lnTo>
                <a:lnTo>
                  <a:pt x="75081" y="522789"/>
                </a:lnTo>
                <a:lnTo>
                  <a:pt x="80500" y="528549"/>
                </a:lnTo>
                <a:lnTo>
                  <a:pt x="85699" y="533817"/>
                </a:lnTo>
                <a:lnTo>
                  <a:pt x="95710" y="543481"/>
                </a:lnTo>
                <a:lnTo>
                  <a:pt x="100602" y="547344"/>
                </a:lnTo>
                <a:lnTo>
                  <a:pt x="105451" y="550634"/>
                </a:lnTo>
                <a:lnTo>
                  <a:pt x="110270" y="553541"/>
                </a:lnTo>
                <a:lnTo>
                  <a:pt x="115072" y="556194"/>
                </a:lnTo>
                <a:lnTo>
                  <a:pt x="119859" y="558677"/>
                </a:lnTo>
                <a:lnTo>
                  <a:pt x="129413" y="563340"/>
                </a:lnTo>
                <a:lnTo>
                  <a:pt x="148481" y="572155"/>
                </a:lnTo>
                <a:lnTo>
                  <a:pt x="153245" y="574318"/>
                </a:lnTo>
                <a:lnTo>
                  <a:pt x="157215" y="576474"/>
                </a:lnTo>
                <a:lnTo>
                  <a:pt x="163742" y="580775"/>
                </a:lnTo>
                <a:lnTo>
                  <a:pt x="167388" y="582923"/>
                </a:lnTo>
                <a:lnTo>
                  <a:pt x="171406" y="585068"/>
                </a:lnTo>
                <a:lnTo>
                  <a:pt x="175672" y="587213"/>
                </a:lnTo>
                <a:lnTo>
                  <a:pt x="182529" y="589596"/>
                </a:lnTo>
                <a:lnTo>
                  <a:pt x="185469" y="590232"/>
                </a:lnTo>
                <a:lnTo>
                  <a:pt x="190852" y="592843"/>
                </a:lnTo>
                <a:lnTo>
                  <a:pt x="193398" y="594539"/>
                </a:lnTo>
                <a:lnTo>
                  <a:pt x="200461" y="596424"/>
                </a:lnTo>
                <a:lnTo>
                  <a:pt x="204567" y="596927"/>
                </a:lnTo>
                <a:lnTo>
                  <a:pt x="211246" y="599390"/>
                </a:lnTo>
                <a:lnTo>
                  <a:pt x="216860" y="602152"/>
                </a:lnTo>
                <a:lnTo>
                  <a:pt x="222002" y="603380"/>
                </a:lnTo>
                <a:lnTo>
                  <a:pt x="226932" y="603925"/>
                </a:lnTo>
                <a:lnTo>
                  <a:pt x="234211" y="60436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InkAnnotation395"/>
          <p:cNvSpPr/>
          <p:nvPr/>
        </p:nvSpPr>
        <p:spPr>
          <a:xfrm>
            <a:off x="5829632" y="1478842"/>
            <a:ext cx="192550" cy="398536"/>
          </a:xfrm>
          <a:custGeom>
            <a:avLst/>
            <a:gdLst/>
            <a:ahLst/>
            <a:cxnLst/>
            <a:rect l="0" t="0" r="0" b="0"/>
            <a:pathLst>
              <a:path w="192550" h="398536">
                <a:moveTo>
                  <a:pt x="192549" y="25631"/>
                </a:moveTo>
                <a:lnTo>
                  <a:pt x="181907" y="16054"/>
                </a:lnTo>
                <a:lnTo>
                  <a:pt x="179898" y="14960"/>
                </a:lnTo>
                <a:lnTo>
                  <a:pt x="175549" y="13745"/>
                </a:lnTo>
                <a:lnTo>
                  <a:pt x="170970" y="11299"/>
                </a:lnTo>
                <a:lnTo>
                  <a:pt x="168639" y="9647"/>
                </a:lnTo>
                <a:lnTo>
                  <a:pt x="166290" y="8546"/>
                </a:lnTo>
                <a:lnTo>
                  <a:pt x="161563" y="7322"/>
                </a:lnTo>
                <a:lnTo>
                  <a:pt x="158398" y="6281"/>
                </a:lnTo>
                <a:lnTo>
                  <a:pt x="154701" y="4873"/>
                </a:lnTo>
                <a:lnTo>
                  <a:pt x="150648" y="3220"/>
                </a:lnTo>
                <a:lnTo>
                  <a:pt x="147152" y="2118"/>
                </a:lnTo>
                <a:lnTo>
                  <a:pt x="141152" y="893"/>
                </a:lnTo>
                <a:lnTo>
                  <a:pt x="137647" y="567"/>
                </a:lnTo>
                <a:lnTo>
                  <a:pt x="133722" y="349"/>
                </a:lnTo>
                <a:lnTo>
                  <a:pt x="125128" y="107"/>
                </a:lnTo>
                <a:lnTo>
                  <a:pt x="116018" y="0"/>
                </a:lnTo>
                <a:lnTo>
                  <a:pt x="111366" y="686"/>
                </a:lnTo>
                <a:lnTo>
                  <a:pt x="106676" y="1857"/>
                </a:lnTo>
                <a:lnTo>
                  <a:pt x="83953" y="8870"/>
                </a:lnTo>
                <a:lnTo>
                  <a:pt x="78082" y="10885"/>
                </a:lnTo>
                <a:lnTo>
                  <a:pt x="72582" y="12943"/>
                </a:lnTo>
                <a:lnTo>
                  <a:pt x="67327" y="15029"/>
                </a:lnTo>
                <a:lnTo>
                  <a:pt x="57255" y="19252"/>
                </a:lnTo>
                <a:lnTo>
                  <a:pt x="37854" y="27784"/>
                </a:lnTo>
                <a:lnTo>
                  <a:pt x="33856" y="29924"/>
                </a:lnTo>
                <a:lnTo>
                  <a:pt x="30398" y="32065"/>
                </a:lnTo>
                <a:lnTo>
                  <a:pt x="24438" y="36349"/>
                </a:lnTo>
                <a:lnTo>
                  <a:pt x="19143" y="40634"/>
                </a:lnTo>
                <a:lnTo>
                  <a:pt x="14144" y="44920"/>
                </a:lnTo>
                <a:lnTo>
                  <a:pt x="11700" y="47063"/>
                </a:lnTo>
                <a:lnTo>
                  <a:pt x="10070" y="49206"/>
                </a:lnTo>
                <a:lnTo>
                  <a:pt x="3448" y="63334"/>
                </a:lnTo>
                <a:lnTo>
                  <a:pt x="1348" y="69296"/>
                </a:lnTo>
                <a:lnTo>
                  <a:pt x="166" y="78574"/>
                </a:lnTo>
                <a:lnTo>
                  <a:pt x="0" y="82358"/>
                </a:lnTo>
                <a:lnTo>
                  <a:pt x="683" y="85594"/>
                </a:lnTo>
                <a:lnTo>
                  <a:pt x="4643" y="94277"/>
                </a:lnTo>
                <a:lnTo>
                  <a:pt x="6169" y="105582"/>
                </a:lnTo>
                <a:lnTo>
                  <a:pt x="7415" y="117980"/>
                </a:lnTo>
                <a:lnTo>
                  <a:pt x="10519" y="126444"/>
                </a:lnTo>
                <a:lnTo>
                  <a:pt x="12428" y="136874"/>
                </a:lnTo>
                <a:lnTo>
                  <a:pt x="14070" y="147939"/>
                </a:lnTo>
                <a:lnTo>
                  <a:pt x="17445" y="157619"/>
                </a:lnTo>
                <a:lnTo>
                  <a:pt x="21592" y="166684"/>
                </a:lnTo>
                <a:lnTo>
                  <a:pt x="23809" y="171101"/>
                </a:lnTo>
                <a:lnTo>
                  <a:pt x="26272" y="181725"/>
                </a:lnTo>
                <a:lnTo>
                  <a:pt x="28161" y="192875"/>
                </a:lnTo>
                <a:lnTo>
                  <a:pt x="31646" y="202594"/>
                </a:lnTo>
                <a:lnTo>
                  <a:pt x="33724" y="213581"/>
                </a:lnTo>
                <a:lnTo>
                  <a:pt x="35441" y="224893"/>
                </a:lnTo>
                <a:lnTo>
                  <a:pt x="38850" y="234684"/>
                </a:lnTo>
                <a:lnTo>
                  <a:pt x="45232" y="251641"/>
                </a:lnTo>
                <a:lnTo>
                  <a:pt x="49816" y="262049"/>
                </a:lnTo>
                <a:lnTo>
                  <a:pt x="54500" y="271438"/>
                </a:lnTo>
                <a:lnTo>
                  <a:pt x="61599" y="284756"/>
                </a:lnTo>
                <a:lnTo>
                  <a:pt x="66350" y="293436"/>
                </a:lnTo>
                <a:lnTo>
                  <a:pt x="71109" y="303961"/>
                </a:lnTo>
                <a:lnTo>
                  <a:pt x="75869" y="315069"/>
                </a:lnTo>
                <a:lnTo>
                  <a:pt x="80631" y="324768"/>
                </a:lnTo>
                <a:lnTo>
                  <a:pt x="85393" y="333841"/>
                </a:lnTo>
                <a:lnTo>
                  <a:pt x="89362" y="341921"/>
                </a:lnTo>
                <a:lnTo>
                  <a:pt x="92389" y="351201"/>
                </a:lnTo>
                <a:lnTo>
                  <a:pt x="97167" y="361968"/>
                </a:lnTo>
                <a:lnTo>
                  <a:pt x="101300" y="374273"/>
                </a:lnTo>
                <a:lnTo>
                  <a:pt x="104369" y="381322"/>
                </a:lnTo>
                <a:lnTo>
                  <a:pt x="105733" y="386837"/>
                </a:lnTo>
                <a:lnTo>
                  <a:pt x="108456" y="391669"/>
                </a:lnTo>
                <a:lnTo>
                  <a:pt x="113968" y="3985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InkAnnotation396"/>
          <p:cNvSpPr/>
          <p:nvPr/>
        </p:nvSpPr>
        <p:spPr>
          <a:xfrm>
            <a:off x="5822156" y="1665208"/>
            <a:ext cx="135732" cy="6430"/>
          </a:xfrm>
          <a:custGeom>
            <a:avLst/>
            <a:gdLst/>
            <a:ahLst/>
            <a:cxnLst/>
            <a:rect l="0" t="0" r="0" b="0"/>
            <a:pathLst>
              <a:path w="135732" h="6430">
                <a:moveTo>
                  <a:pt x="0" y="0"/>
                </a:moveTo>
                <a:lnTo>
                  <a:pt x="0" y="6164"/>
                </a:lnTo>
                <a:lnTo>
                  <a:pt x="3792" y="6351"/>
                </a:lnTo>
                <a:lnTo>
                  <a:pt x="16793" y="6422"/>
                </a:lnTo>
                <a:lnTo>
                  <a:pt x="135731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InkAnnotation397"/>
          <p:cNvSpPr/>
          <p:nvPr/>
        </p:nvSpPr>
        <p:spPr>
          <a:xfrm>
            <a:off x="6093618" y="1626631"/>
            <a:ext cx="71439" cy="6431"/>
          </a:xfrm>
          <a:custGeom>
            <a:avLst/>
            <a:gdLst/>
            <a:ahLst/>
            <a:cxnLst/>
            <a:rect l="0" t="0" r="0" b="0"/>
            <a:pathLst>
              <a:path w="71439" h="6431">
                <a:moveTo>
                  <a:pt x="0" y="6430"/>
                </a:moveTo>
                <a:lnTo>
                  <a:pt x="3793" y="3017"/>
                </a:lnTo>
                <a:lnTo>
                  <a:pt x="5703" y="2011"/>
                </a:lnTo>
                <a:lnTo>
                  <a:pt x="7771" y="1341"/>
                </a:lnTo>
                <a:lnTo>
                  <a:pt x="9943" y="894"/>
                </a:lnTo>
                <a:lnTo>
                  <a:pt x="12185" y="596"/>
                </a:lnTo>
                <a:lnTo>
                  <a:pt x="14473" y="398"/>
                </a:lnTo>
                <a:lnTo>
                  <a:pt x="16793" y="265"/>
                </a:lnTo>
                <a:lnTo>
                  <a:pt x="19132" y="177"/>
                </a:lnTo>
                <a:lnTo>
                  <a:pt x="23850" y="79"/>
                </a:lnTo>
                <a:lnTo>
                  <a:pt x="7143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InkAnnotation398"/>
          <p:cNvSpPr/>
          <p:nvPr/>
        </p:nvSpPr>
        <p:spPr>
          <a:xfrm>
            <a:off x="6257925" y="1543050"/>
            <a:ext cx="71438" cy="83582"/>
          </a:xfrm>
          <a:custGeom>
            <a:avLst/>
            <a:gdLst/>
            <a:ahLst/>
            <a:cxnLst/>
            <a:rect l="0" t="0" r="0" b="0"/>
            <a:pathLst>
              <a:path w="71438" h="83582">
                <a:moveTo>
                  <a:pt x="0" y="0"/>
                </a:moveTo>
                <a:lnTo>
                  <a:pt x="6150" y="0"/>
                </a:lnTo>
                <a:lnTo>
                  <a:pt x="6481" y="714"/>
                </a:lnTo>
                <a:lnTo>
                  <a:pt x="6702" y="1905"/>
                </a:lnTo>
                <a:lnTo>
                  <a:pt x="6849" y="3413"/>
                </a:lnTo>
                <a:lnTo>
                  <a:pt x="7741" y="5132"/>
                </a:lnTo>
                <a:lnTo>
                  <a:pt x="9129" y="6993"/>
                </a:lnTo>
                <a:lnTo>
                  <a:pt x="10848" y="8948"/>
                </a:lnTo>
                <a:lnTo>
                  <a:pt x="12788" y="10252"/>
                </a:lnTo>
                <a:lnTo>
                  <a:pt x="14875" y="11121"/>
                </a:lnTo>
                <a:lnTo>
                  <a:pt x="17060" y="11700"/>
                </a:lnTo>
                <a:lnTo>
                  <a:pt x="19311" y="12800"/>
                </a:lnTo>
                <a:lnTo>
                  <a:pt x="21605" y="14248"/>
                </a:lnTo>
                <a:lnTo>
                  <a:pt x="23928" y="15928"/>
                </a:lnTo>
                <a:lnTo>
                  <a:pt x="25477" y="18477"/>
                </a:lnTo>
                <a:lnTo>
                  <a:pt x="26510" y="21604"/>
                </a:lnTo>
                <a:lnTo>
                  <a:pt x="27198" y="25119"/>
                </a:lnTo>
                <a:lnTo>
                  <a:pt x="28450" y="28175"/>
                </a:lnTo>
                <a:lnTo>
                  <a:pt x="30079" y="30928"/>
                </a:lnTo>
                <a:lnTo>
                  <a:pt x="31958" y="33477"/>
                </a:lnTo>
                <a:lnTo>
                  <a:pt x="34006" y="35891"/>
                </a:lnTo>
                <a:lnTo>
                  <a:pt x="36164" y="38215"/>
                </a:lnTo>
                <a:lnTo>
                  <a:pt x="38397" y="40478"/>
                </a:lnTo>
                <a:lnTo>
                  <a:pt x="42994" y="44898"/>
                </a:lnTo>
                <a:lnTo>
                  <a:pt x="45332" y="47077"/>
                </a:lnTo>
                <a:lnTo>
                  <a:pt x="46889" y="49244"/>
                </a:lnTo>
                <a:lnTo>
                  <a:pt x="47928" y="51403"/>
                </a:lnTo>
                <a:lnTo>
                  <a:pt x="48621" y="53557"/>
                </a:lnTo>
                <a:lnTo>
                  <a:pt x="49876" y="55707"/>
                </a:lnTo>
                <a:lnTo>
                  <a:pt x="51507" y="57855"/>
                </a:lnTo>
                <a:lnTo>
                  <a:pt x="53388" y="60001"/>
                </a:lnTo>
                <a:lnTo>
                  <a:pt x="54642" y="62146"/>
                </a:lnTo>
                <a:lnTo>
                  <a:pt x="55478" y="64291"/>
                </a:lnTo>
                <a:lnTo>
                  <a:pt x="56035" y="66434"/>
                </a:lnTo>
                <a:lnTo>
                  <a:pt x="57200" y="68578"/>
                </a:lnTo>
                <a:lnTo>
                  <a:pt x="58771" y="70722"/>
                </a:lnTo>
                <a:lnTo>
                  <a:pt x="60611" y="72865"/>
                </a:lnTo>
                <a:lnTo>
                  <a:pt x="61839" y="75009"/>
                </a:lnTo>
                <a:lnTo>
                  <a:pt x="62657" y="77152"/>
                </a:lnTo>
                <a:lnTo>
                  <a:pt x="63202" y="79295"/>
                </a:lnTo>
                <a:lnTo>
                  <a:pt x="64360" y="80724"/>
                </a:lnTo>
                <a:lnTo>
                  <a:pt x="65925" y="81676"/>
                </a:lnTo>
                <a:lnTo>
                  <a:pt x="71437" y="835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InkAnnotation399"/>
          <p:cNvSpPr/>
          <p:nvPr/>
        </p:nvSpPr>
        <p:spPr>
          <a:xfrm>
            <a:off x="6357937" y="1446609"/>
            <a:ext cx="192757" cy="551623"/>
          </a:xfrm>
          <a:custGeom>
            <a:avLst/>
            <a:gdLst/>
            <a:ahLst/>
            <a:cxnLst/>
            <a:rect l="0" t="0" r="0" b="0"/>
            <a:pathLst>
              <a:path w="192757" h="551623">
                <a:moveTo>
                  <a:pt x="42863" y="0"/>
                </a:moveTo>
                <a:lnTo>
                  <a:pt x="42863" y="3413"/>
                </a:lnTo>
                <a:lnTo>
                  <a:pt x="43657" y="4418"/>
                </a:lnTo>
                <a:lnTo>
                  <a:pt x="44979" y="5089"/>
                </a:lnTo>
                <a:lnTo>
                  <a:pt x="46655" y="5536"/>
                </a:lnTo>
                <a:lnTo>
                  <a:pt x="50634" y="7937"/>
                </a:lnTo>
                <a:lnTo>
                  <a:pt x="55841" y="11386"/>
                </a:lnTo>
                <a:lnTo>
                  <a:pt x="59453" y="13305"/>
                </a:lnTo>
                <a:lnTo>
                  <a:pt x="63447" y="15300"/>
                </a:lnTo>
                <a:lnTo>
                  <a:pt x="66904" y="18058"/>
                </a:lnTo>
                <a:lnTo>
                  <a:pt x="72862" y="24933"/>
                </a:lnTo>
                <a:lnTo>
                  <a:pt x="76356" y="28766"/>
                </a:lnTo>
                <a:lnTo>
                  <a:pt x="80273" y="32750"/>
                </a:lnTo>
                <a:lnTo>
                  <a:pt x="84471" y="36835"/>
                </a:lnTo>
                <a:lnTo>
                  <a:pt x="88858" y="40273"/>
                </a:lnTo>
                <a:lnTo>
                  <a:pt x="93370" y="43279"/>
                </a:lnTo>
                <a:lnTo>
                  <a:pt x="97965" y="45998"/>
                </a:lnTo>
                <a:lnTo>
                  <a:pt x="101823" y="49239"/>
                </a:lnTo>
                <a:lnTo>
                  <a:pt x="105188" y="52828"/>
                </a:lnTo>
                <a:lnTo>
                  <a:pt x="108225" y="56650"/>
                </a:lnTo>
                <a:lnTo>
                  <a:pt x="111838" y="60627"/>
                </a:lnTo>
                <a:lnTo>
                  <a:pt x="115833" y="64706"/>
                </a:lnTo>
                <a:lnTo>
                  <a:pt x="120085" y="68855"/>
                </a:lnTo>
                <a:lnTo>
                  <a:pt x="124507" y="73764"/>
                </a:lnTo>
                <a:lnTo>
                  <a:pt x="129041" y="79180"/>
                </a:lnTo>
                <a:lnTo>
                  <a:pt x="133653" y="84933"/>
                </a:lnTo>
                <a:lnTo>
                  <a:pt x="137521" y="90198"/>
                </a:lnTo>
                <a:lnTo>
                  <a:pt x="140893" y="95136"/>
                </a:lnTo>
                <a:lnTo>
                  <a:pt x="143935" y="99857"/>
                </a:lnTo>
                <a:lnTo>
                  <a:pt x="151548" y="110818"/>
                </a:lnTo>
                <a:lnTo>
                  <a:pt x="155801" y="116741"/>
                </a:lnTo>
                <a:lnTo>
                  <a:pt x="159430" y="122833"/>
                </a:lnTo>
                <a:lnTo>
                  <a:pt x="162643" y="129037"/>
                </a:lnTo>
                <a:lnTo>
                  <a:pt x="168329" y="141646"/>
                </a:lnTo>
                <a:lnTo>
                  <a:pt x="173503" y="154394"/>
                </a:lnTo>
                <a:lnTo>
                  <a:pt x="188089" y="192889"/>
                </a:lnTo>
                <a:lnTo>
                  <a:pt x="190752" y="207648"/>
                </a:lnTo>
                <a:lnTo>
                  <a:pt x="191935" y="223019"/>
                </a:lnTo>
                <a:lnTo>
                  <a:pt x="192460" y="236994"/>
                </a:lnTo>
                <a:lnTo>
                  <a:pt x="192756" y="260324"/>
                </a:lnTo>
                <a:lnTo>
                  <a:pt x="190709" y="275005"/>
                </a:lnTo>
                <a:lnTo>
                  <a:pt x="187947" y="289388"/>
                </a:lnTo>
                <a:lnTo>
                  <a:pt x="186720" y="305306"/>
                </a:lnTo>
                <a:lnTo>
                  <a:pt x="184058" y="321905"/>
                </a:lnTo>
                <a:lnTo>
                  <a:pt x="179435" y="338093"/>
                </a:lnTo>
                <a:lnTo>
                  <a:pt x="175979" y="345410"/>
                </a:lnTo>
                <a:lnTo>
                  <a:pt x="159027" y="375966"/>
                </a:lnTo>
                <a:lnTo>
                  <a:pt x="155231" y="383518"/>
                </a:lnTo>
                <a:lnTo>
                  <a:pt x="151906" y="390695"/>
                </a:lnTo>
                <a:lnTo>
                  <a:pt x="148896" y="397624"/>
                </a:lnTo>
                <a:lnTo>
                  <a:pt x="145301" y="405100"/>
                </a:lnTo>
                <a:lnTo>
                  <a:pt x="137074" y="421027"/>
                </a:lnTo>
                <a:lnTo>
                  <a:pt x="131864" y="428560"/>
                </a:lnTo>
                <a:lnTo>
                  <a:pt x="126009" y="435725"/>
                </a:lnTo>
                <a:lnTo>
                  <a:pt x="119725" y="442646"/>
                </a:lnTo>
                <a:lnTo>
                  <a:pt x="113948" y="449402"/>
                </a:lnTo>
                <a:lnTo>
                  <a:pt x="108509" y="456050"/>
                </a:lnTo>
                <a:lnTo>
                  <a:pt x="98233" y="469150"/>
                </a:lnTo>
                <a:lnTo>
                  <a:pt x="88373" y="482117"/>
                </a:lnTo>
                <a:lnTo>
                  <a:pt x="83521" y="487860"/>
                </a:lnTo>
                <a:lnTo>
                  <a:pt x="78700" y="493118"/>
                </a:lnTo>
                <a:lnTo>
                  <a:pt x="73898" y="498052"/>
                </a:lnTo>
                <a:lnTo>
                  <a:pt x="69109" y="502771"/>
                </a:lnTo>
                <a:lnTo>
                  <a:pt x="59555" y="511823"/>
                </a:lnTo>
                <a:lnTo>
                  <a:pt x="15735" y="551622"/>
                </a:lnTo>
                <a:lnTo>
                  <a:pt x="13665" y="551343"/>
                </a:lnTo>
                <a:lnTo>
                  <a:pt x="10698" y="550442"/>
                </a:lnTo>
                <a:lnTo>
                  <a:pt x="0" y="5464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InkAnnotation400"/>
          <p:cNvSpPr/>
          <p:nvPr/>
        </p:nvSpPr>
        <p:spPr>
          <a:xfrm>
            <a:off x="6715125" y="1761648"/>
            <a:ext cx="185738" cy="6431"/>
          </a:xfrm>
          <a:custGeom>
            <a:avLst/>
            <a:gdLst/>
            <a:ahLst/>
            <a:cxnLst/>
            <a:rect l="0" t="0" r="0" b="0"/>
            <a:pathLst>
              <a:path w="185738" h="6431">
                <a:moveTo>
                  <a:pt x="0" y="6430"/>
                </a:moveTo>
                <a:lnTo>
                  <a:pt x="33792" y="6430"/>
                </a:lnTo>
                <a:lnTo>
                  <a:pt x="38403" y="5715"/>
                </a:lnTo>
                <a:lnTo>
                  <a:pt x="43064" y="4525"/>
                </a:lnTo>
                <a:lnTo>
                  <a:pt x="47759" y="3017"/>
                </a:lnTo>
                <a:lnTo>
                  <a:pt x="53271" y="2011"/>
                </a:lnTo>
                <a:lnTo>
                  <a:pt x="59326" y="1341"/>
                </a:lnTo>
                <a:lnTo>
                  <a:pt x="65744" y="894"/>
                </a:lnTo>
                <a:lnTo>
                  <a:pt x="72404" y="596"/>
                </a:lnTo>
                <a:lnTo>
                  <a:pt x="86154" y="265"/>
                </a:lnTo>
                <a:lnTo>
                  <a:pt x="122474" y="24"/>
                </a:lnTo>
                <a:lnTo>
                  <a:pt x="18573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InkAnnotation401"/>
          <p:cNvSpPr/>
          <p:nvPr/>
        </p:nvSpPr>
        <p:spPr>
          <a:xfrm>
            <a:off x="6779418" y="1825942"/>
            <a:ext cx="128589" cy="6430"/>
          </a:xfrm>
          <a:custGeom>
            <a:avLst/>
            <a:gdLst/>
            <a:ahLst/>
            <a:cxnLst/>
            <a:rect l="0" t="0" r="0" b="0"/>
            <a:pathLst>
              <a:path w="128589" h="6430">
                <a:moveTo>
                  <a:pt x="0" y="6429"/>
                </a:moveTo>
                <a:lnTo>
                  <a:pt x="33854" y="6429"/>
                </a:lnTo>
                <a:lnTo>
                  <a:pt x="38444" y="5715"/>
                </a:lnTo>
                <a:lnTo>
                  <a:pt x="43092" y="4524"/>
                </a:lnTo>
                <a:lnTo>
                  <a:pt x="47779" y="3016"/>
                </a:lnTo>
                <a:lnTo>
                  <a:pt x="53284" y="2011"/>
                </a:lnTo>
                <a:lnTo>
                  <a:pt x="59335" y="1341"/>
                </a:lnTo>
                <a:lnTo>
                  <a:pt x="65750" y="894"/>
                </a:lnTo>
                <a:lnTo>
                  <a:pt x="71614" y="596"/>
                </a:lnTo>
                <a:lnTo>
                  <a:pt x="82364" y="265"/>
                </a:lnTo>
                <a:lnTo>
                  <a:pt x="117402" y="15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InkAnnotation402"/>
          <p:cNvSpPr/>
          <p:nvPr/>
        </p:nvSpPr>
        <p:spPr>
          <a:xfrm>
            <a:off x="7043878" y="1581916"/>
            <a:ext cx="238752" cy="327609"/>
          </a:xfrm>
          <a:custGeom>
            <a:avLst/>
            <a:gdLst/>
            <a:ahLst/>
            <a:cxnLst/>
            <a:rect l="0" t="0" r="0" b="0"/>
            <a:pathLst>
              <a:path w="238752" h="327609">
                <a:moveTo>
                  <a:pt x="14147" y="25427"/>
                </a:moveTo>
                <a:lnTo>
                  <a:pt x="14147" y="19892"/>
                </a:lnTo>
                <a:lnTo>
                  <a:pt x="14940" y="19594"/>
                </a:lnTo>
                <a:lnTo>
                  <a:pt x="17939" y="19263"/>
                </a:lnTo>
                <a:lnTo>
                  <a:pt x="19850" y="18460"/>
                </a:lnTo>
                <a:lnTo>
                  <a:pt x="26331" y="14632"/>
                </a:lnTo>
                <a:lnTo>
                  <a:pt x="30939" y="13485"/>
                </a:lnTo>
                <a:lnTo>
                  <a:pt x="37749" y="11071"/>
                </a:lnTo>
                <a:lnTo>
                  <a:pt x="41788" y="9427"/>
                </a:lnTo>
                <a:lnTo>
                  <a:pt x="46068" y="8331"/>
                </a:lnTo>
                <a:lnTo>
                  <a:pt x="50509" y="7600"/>
                </a:lnTo>
                <a:lnTo>
                  <a:pt x="55056" y="7113"/>
                </a:lnTo>
                <a:lnTo>
                  <a:pt x="60470" y="6074"/>
                </a:lnTo>
                <a:lnTo>
                  <a:pt x="66460" y="4667"/>
                </a:lnTo>
                <a:lnTo>
                  <a:pt x="72835" y="3015"/>
                </a:lnTo>
                <a:lnTo>
                  <a:pt x="79466" y="1913"/>
                </a:lnTo>
                <a:lnTo>
                  <a:pt x="86268" y="1179"/>
                </a:lnTo>
                <a:lnTo>
                  <a:pt x="93184" y="689"/>
                </a:lnTo>
                <a:lnTo>
                  <a:pt x="100175" y="363"/>
                </a:lnTo>
                <a:lnTo>
                  <a:pt x="114294" y="0"/>
                </a:lnTo>
                <a:lnTo>
                  <a:pt x="120599" y="618"/>
                </a:lnTo>
                <a:lnTo>
                  <a:pt x="126389" y="1744"/>
                </a:lnTo>
                <a:lnTo>
                  <a:pt x="131838" y="3209"/>
                </a:lnTo>
                <a:lnTo>
                  <a:pt x="137851" y="4186"/>
                </a:lnTo>
                <a:lnTo>
                  <a:pt x="144242" y="4837"/>
                </a:lnTo>
                <a:lnTo>
                  <a:pt x="150883" y="5271"/>
                </a:lnTo>
                <a:lnTo>
                  <a:pt x="157692" y="6275"/>
                </a:lnTo>
                <a:lnTo>
                  <a:pt x="164613" y="7658"/>
                </a:lnTo>
                <a:lnTo>
                  <a:pt x="171607" y="9295"/>
                </a:lnTo>
                <a:lnTo>
                  <a:pt x="177857" y="11815"/>
                </a:lnTo>
                <a:lnTo>
                  <a:pt x="183612" y="14924"/>
                </a:lnTo>
                <a:lnTo>
                  <a:pt x="189037" y="18425"/>
                </a:lnTo>
                <a:lnTo>
                  <a:pt x="194240" y="21473"/>
                </a:lnTo>
                <a:lnTo>
                  <a:pt x="199296" y="24220"/>
                </a:lnTo>
                <a:lnTo>
                  <a:pt x="204255" y="26766"/>
                </a:lnTo>
                <a:lnTo>
                  <a:pt x="208355" y="29891"/>
                </a:lnTo>
                <a:lnTo>
                  <a:pt x="215026" y="37174"/>
                </a:lnTo>
                <a:lnTo>
                  <a:pt x="220637" y="47079"/>
                </a:lnTo>
                <a:lnTo>
                  <a:pt x="223245" y="52720"/>
                </a:lnTo>
                <a:lnTo>
                  <a:pt x="228258" y="62799"/>
                </a:lnTo>
                <a:lnTo>
                  <a:pt x="233132" y="72755"/>
                </a:lnTo>
                <a:lnTo>
                  <a:pt x="235544" y="78410"/>
                </a:lnTo>
                <a:lnTo>
                  <a:pt x="237944" y="84324"/>
                </a:lnTo>
                <a:lnTo>
                  <a:pt x="238751" y="90409"/>
                </a:lnTo>
                <a:lnTo>
                  <a:pt x="238496" y="96609"/>
                </a:lnTo>
                <a:lnTo>
                  <a:pt x="237531" y="102886"/>
                </a:lnTo>
                <a:lnTo>
                  <a:pt x="236095" y="108499"/>
                </a:lnTo>
                <a:lnTo>
                  <a:pt x="232382" y="118546"/>
                </a:lnTo>
                <a:lnTo>
                  <a:pt x="218860" y="154288"/>
                </a:lnTo>
                <a:lnTo>
                  <a:pt x="211769" y="173384"/>
                </a:lnTo>
                <a:lnTo>
                  <a:pt x="208601" y="179072"/>
                </a:lnTo>
                <a:lnTo>
                  <a:pt x="204902" y="184293"/>
                </a:lnTo>
                <a:lnTo>
                  <a:pt x="200848" y="189202"/>
                </a:lnTo>
                <a:lnTo>
                  <a:pt x="194227" y="198467"/>
                </a:lnTo>
                <a:lnTo>
                  <a:pt x="187844" y="207347"/>
                </a:lnTo>
                <a:lnTo>
                  <a:pt x="183921" y="211715"/>
                </a:lnTo>
                <a:lnTo>
                  <a:pt x="179717" y="216056"/>
                </a:lnTo>
                <a:lnTo>
                  <a:pt x="175327" y="220379"/>
                </a:lnTo>
                <a:lnTo>
                  <a:pt x="166216" y="228992"/>
                </a:lnTo>
                <a:lnTo>
                  <a:pt x="158991" y="237582"/>
                </a:lnTo>
                <a:lnTo>
                  <a:pt x="152341" y="246163"/>
                </a:lnTo>
                <a:lnTo>
                  <a:pt x="148345" y="250451"/>
                </a:lnTo>
                <a:lnTo>
                  <a:pt x="144093" y="254739"/>
                </a:lnTo>
                <a:lnTo>
                  <a:pt x="139671" y="258312"/>
                </a:lnTo>
                <a:lnTo>
                  <a:pt x="135136" y="261408"/>
                </a:lnTo>
                <a:lnTo>
                  <a:pt x="130525" y="264187"/>
                </a:lnTo>
                <a:lnTo>
                  <a:pt x="125864" y="266753"/>
                </a:lnTo>
                <a:lnTo>
                  <a:pt x="121168" y="269179"/>
                </a:lnTo>
                <a:lnTo>
                  <a:pt x="116450" y="271510"/>
                </a:lnTo>
                <a:lnTo>
                  <a:pt x="109092" y="276006"/>
                </a:lnTo>
                <a:lnTo>
                  <a:pt x="106018" y="278204"/>
                </a:lnTo>
                <a:lnTo>
                  <a:pt x="101588" y="279671"/>
                </a:lnTo>
                <a:lnTo>
                  <a:pt x="96253" y="280648"/>
                </a:lnTo>
                <a:lnTo>
                  <a:pt x="90316" y="281299"/>
                </a:lnTo>
                <a:lnTo>
                  <a:pt x="80007" y="281734"/>
                </a:lnTo>
                <a:lnTo>
                  <a:pt x="51620" y="282216"/>
                </a:lnTo>
                <a:lnTo>
                  <a:pt x="40716" y="281630"/>
                </a:lnTo>
                <a:lnTo>
                  <a:pt x="32654" y="280526"/>
                </a:lnTo>
                <a:lnTo>
                  <a:pt x="26485" y="279075"/>
                </a:lnTo>
                <a:lnTo>
                  <a:pt x="21579" y="277393"/>
                </a:lnTo>
                <a:lnTo>
                  <a:pt x="17513" y="275558"/>
                </a:lnTo>
                <a:lnTo>
                  <a:pt x="10881" y="271613"/>
                </a:lnTo>
                <a:lnTo>
                  <a:pt x="5287" y="267479"/>
                </a:lnTo>
                <a:lnTo>
                  <a:pt x="3477" y="265376"/>
                </a:lnTo>
                <a:lnTo>
                  <a:pt x="1467" y="261135"/>
                </a:lnTo>
                <a:lnTo>
                  <a:pt x="336" y="254731"/>
                </a:lnTo>
                <a:lnTo>
                  <a:pt x="0" y="248309"/>
                </a:lnTo>
                <a:lnTo>
                  <a:pt x="747" y="246167"/>
                </a:lnTo>
                <a:lnTo>
                  <a:pt x="3693" y="241882"/>
                </a:lnTo>
                <a:lnTo>
                  <a:pt x="9814" y="235453"/>
                </a:lnTo>
                <a:lnTo>
                  <a:pt x="16454" y="231167"/>
                </a:lnTo>
                <a:lnTo>
                  <a:pt x="23903" y="227595"/>
                </a:lnTo>
                <a:lnTo>
                  <a:pt x="29860" y="226008"/>
                </a:lnTo>
                <a:lnTo>
                  <a:pt x="37270" y="225302"/>
                </a:lnTo>
                <a:lnTo>
                  <a:pt x="41468" y="225114"/>
                </a:lnTo>
                <a:lnTo>
                  <a:pt x="50367" y="224905"/>
                </a:lnTo>
                <a:lnTo>
                  <a:pt x="72806" y="224771"/>
                </a:lnTo>
                <a:lnTo>
                  <a:pt x="78653" y="225474"/>
                </a:lnTo>
                <a:lnTo>
                  <a:pt x="84138" y="226658"/>
                </a:lnTo>
                <a:lnTo>
                  <a:pt x="89383" y="228161"/>
                </a:lnTo>
                <a:lnTo>
                  <a:pt x="93673" y="229877"/>
                </a:lnTo>
                <a:lnTo>
                  <a:pt x="100556" y="233690"/>
                </a:lnTo>
                <a:lnTo>
                  <a:pt x="104297" y="236421"/>
                </a:lnTo>
                <a:lnTo>
                  <a:pt x="108378" y="239670"/>
                </a:lnTo>
                <a:lnTo>
                  <a:pt x="117146" y="247091"/>
                </a:lnTo>
                <a:lnTo>
                  <a:pt x="136640" y="264309"/>
                </a:lnTo>
                <a:lnTo>
                  <a:pt x="142143" y="271138"/>
                </a:lnTo>
                <a:lnTo>
                  <a:pt x="147234" y="278222"/>
                </a:lnTo>
                <a:lnTo>
                  <a:pt x="154562" y="286225"/>
                </a:lnTo>
                <a:lnTo>
                  <a:pt x="161762" y="293121"/>
                </a:lnTo>
                <a:lnTo>
                  <a:pt x="173687" y="304008"/>
                </a:lnTo>
                <a:lnTo>
                  <a:pt x="180568" y="308308"/>
                </a:lnTo>
                <a:lnTo>
                  <a:pt x="184625" y="310455"/>
                </a:lnTo>
                <a:lnTo>
                  <a:pt x="191250" y="314746"/>
                </a:lnTo>
                <a:lnTo>
                  <a:pt x="196841" y="319034"/>
                </a:lnTo>
                <a:lnTo>
                  <a:pt x="199443" y="321178"/>
                </a:lnTo>
                <a:lnTo>
                  <a:pt x="207028" y="3276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InkAnnotation403"/>
          <p:cNvSpPr/>
          <p:nvPr/>
        </p:nvSpPr>
        <p:spPr>
          <a:xfrm>
            <a:off x="7422384" y="1513628"/>
            <a:ext cx="121417" cy="460191"/>
          </a:xfrm>
          <a:custGeom>
            <a:avLst/>
            <a:gdLst/>
            <a:ahLst/>
            <a:cxnLst/>
            <a:rect l="0" t="0" r="0" b="0"/>
            <a:pathLst>
              <a:path w="121417" h="460191">
                <a:moveTo>
                  <a:pt x="121416" y="3704"/>
                </a:moveTo>
                <a:lnTo>
                  <a:pt x="121416" y="0"/>
                </a:lnTo>
                <a:lnTo>
                  <a:pt x="121416" y="3075"/>
                </a:lnTo>
                <a:lnTo>
                  <a:pt x="120622" y="3285"/>
                </a:lnTo>
                <a:lnTo>
                  <a:pt x="117623" y="3518"/>
                </a:lnTo>
                <a:lnTo>
                  <a:pt x="115265" y="3649"/>
                </a:lnTo>
                <a:lnTo>
                  <a:pt x="114934" y="4382"/>
                </a:lnTo>
                <a:lnTo>
                  <a:pt x="114566" y="7101"/>
                </a:lnTo>
                <a:lnTo>
                  <a:pt x="113675" y="8826"/>
                </a:lnTo>
                <a:lnTo>
                  <a:pt x="110567" y="12648"/>
                </a:lnTo>
                <a:lnTo>
                  <a:pt x="108627" y="15382"/>
                </a:lnTo>
                <a:lnTo>
                  <a:pt x="106540" y="18633"/>
                </a:lnTo>
                <a:lnTo>
                  <a:pt x="104355" y="22229"/>
                </a:lnTo>
                <a:lnTo>
                  <a:pt x="102104" y="25341"/>
                </a:lnTo>
                <a:lnTo>
                  <a:pt x="99810" y="28130"/>
                </a:lnTo>
                <a:lnTo>
                  <a:pt x="97487" y="30704"/>
                </a:lnTo>
                <a:lnTo>
                  <a:pt x="95144" y="33134"/>
                </a:lnTo>
                <a:lnTo>
                  <a:pt x="92789" y="35468"/>
                </a:lnTo>
                <a:lnTo>
                  <a:pt x="90425" y="37739"/>
                </a:lnTo>
                <a:lnTo>
                  <a:pt x="87262" y="41396"/>
                </a:lnTo>
                <a:lnTo>
                  <a:pt x="83565" y="45977"/>
                </a:lnTo>
                <a:lnTo>
                  <a:pt x="79513" y="51174"/>
                </a:lnTo>
                <a:lnTo>
                  <a:pt x="76018" y="56068"/>
                </a:lnTo>
                <a:lnTo>
                  <a:pt x="72894" y="60759"/>
                </a:lnTo>
                <a:lnTo>
                  <a:pt x="70019" y="65315"/>
                </a:lnTo>
                <a:lnTo>
                  <a:pt x="67307" y="70495"/>
                </a:lnTo>
                <a:lnTo>
                  <a:pt x="64706" y="76092"/>
                </a:lnTo>
                <a:lnTo>
                  <a:pt x="62177" y="81967"/>
                </a:lnTo>
                <a:lnTo>
                  <a:pt x="57253" y="94209"/>
                </a:lnTo>
                <a:lnTo>
                  <a:pt x="47623" y="119530"/>
                </a:lnTo>
                <a:lnTo>
                  <a:pt x="44439" y="125927"/>
                </a:lnTo>
                <a:lnTo>
                  <a:pt x="40729" y="132335"/>
                </a:lnTo>
                <a:lnTo>
                  <a:pt x="36668" y="138750"/>
                </a:lnTo>
                <a:lnTo>
                  <a:pt x="33168" y="145169"/>
                </a:lnTo>
                <a:lnTo>
                  <a:pt x="30040" y="151592"/>
                </a:lnTo>
                <a:lnTo>
                  <a:pt x="27161" y="158018"/>
                </a:lnTo>
                <a:lnTo>
                  <a:pt x="21846" y="170872"/>
                </a:lnTo>
                <a:lnTo>
                  <a:pt x="11966" y="196586"/>
                </a:lnTo>
                <a:lnTo>
                  <a:pt x="10349" y="203730"/>
                </a:lnTo>
                <a:lnTo>
                  <a:pt x="9271" y="211350"/>
                </a:lnTo>
                <a:lnTo>
                  <a:pt x="8553" y="219287"/>
                </a:lnTo>
                <a:lnTo>
                  <a:pt x="7281" y="226722"/>
                </a:lnTo>
                <a:lnTo>
                  <a:pt x="3748" y="240697"/>
                </a:lnTo>
                <a:lnTo>
                  <a:pt x="1651" y="254053"/>
                </a:lnTo>
                <a:lnTo>
                  <a:pt x="718" y="267132"/>
                </a:lnTo>
                <a:lnTo>
                  <a:pt x="304" y="280089"/>
                </a:lnTo>
                <a:lnTo>
                  <a:pt x="0" y="315323"/>
                </a:lnTo>
                <a:lnTo>
                  <a:pt x="2101" y="326510"/>
                </a:lnTo>
                <a:lnTo>
                  <a:pt x="4886" y="337912"/>
                </a:lnTo>
                <a:lnTo>
                  <a:pt x="6125" y="347741"/>
                </a:lnTo>
                <a:lnTo>
                  <a:pt x="8043" y="353077"/>
                </a:lnTo>
                <a:lnTo>
                  <a:pt x="10909" y="358778"/>
                </a:lnTo>
                <a:lnTo>
                  <a:pt x="20411" y="375135"/>
                </a:lnTo>
                <a:lnTo>
                  <a:pt x="38014" y="406525"/>
                </a:lnTo>
                <a:lnTo>
                  <a:pt x="41208" y="410126"/>
                </a:lnTo>
                <a:lnTo>
                  <a:pt x="44926" y="413241"/>
                </a:lnTo>
                <a:lnTo>
                  <a:pt x="48991" y="416032"/>
                </a:lnTo>
                <a:lnTo>
                  <a:pt x="52494" y="419321"/>
                </a:lnTo>
                <a:lnTo>
                  <a:pt x="55624" y="422943"/>
                </a:lnTo>
                <a:lnTo>
                  <a:pt x="58505" y="426786"/>
                </a:lnTo>
                <a:lnTo>
                  <a:pt x="61220" y="430062"/>
                </a:lnTo>
                <a:lnTo>
                  <a:pt x="63822" y="432961"/>
                </a:lnTo>
                <a:lnTo>
                  <a:pt x="66351" y="435608"/>
                </a:lnTo>
                <a:lnTo>
                  <a:pt x="68831" y="438087"/>
                </a:lnTo>
                <a:lnTo>
                  <a:pt x="73704" y="442746"/>
                </a:lnTo>
                <a:lnTo>
                  <a:pt x="76907" y="444274"/>
                </a:lnTo>
                <a:lnTo>
                  <a:pt x="80631" y="445293"/>
                </a:lnTo>
                <a:lnTo>
                  <a:pt x="84701" y="445973"/>
                </a:lnTo>
                <a:lnTo>
                  <a:pt x="88208" y="447140"/>
                </a:lnTo>
                <a:lnTo>
                  <a:pt x="91340" y="448632"/>
                </a:lnTo>
                <a:lnTo>
                  <a:pt x="94221" y="450342"/>
                </a:lnTo>
                <a:lnTo>
                  <a:pt x="96936" y="452196"/>
                </a:lnTo>
                <a:lnTo>
                  <a:pt x="99540" y="454146"/>
                </a:lnTo>
                <a:lnTo>
                  <a:pt x="102069" y="456161"/>
                </a:lnTo>
                <a:lnTo>
                  <a:pt x="104550" y="457504"/>
                </a:lnTo>
                <a:lnTo>
                  <a:pt x="106996" y="458399"/>
                </a:lnTo>
                <a:lnTo>
                  <a:pt x="121416" y="4601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SMARTInkAnnotation404"/>
          <p:cNvSpPr/>
          <p:nvPr/>
        </p:nvSpPr>
        <p:spPr>
          <a:xfrm>
            <a:off x="8143875" y="1530191"/>
            <a:ext cx="211203" cy="379334"/>
          </a:xfrm>
          <a:custGeom>
            <a:avLst/>
            <a:gdLst/>
            <a:ahLst/>
            <a:cxnLst/>
            <a:rect l="0" t="0" r="0" b="0"/>
            <a:pathLst>
              <a:path w="211203" h="379334">
                <a:moveTo>
                  <a:pt x="0" y="0"/>
                </a:moveTo>
                <a:lnTo>
                  <a:pt x="9943" y="0"/>
                </a:lnTo>
                <a:lnTo>
                  <a:pt x="12184" y="714"/>
                </a:lnTo>
                <a:lnTo>
                  <a:pt x="16792" y="3413"/>
                </a:lnTo>
                <a:lnTo>
                  <a:pt x="19926" y="4418"/>
                </a:lnTo>
                <a:lnTo>
                  <a:pt x="23603" y="5089"/>
                </a:lnTo>
                <a:lnTo>
                  <a:pt x="27642" y="5535"/>
                </a:lnTo>
                <a:lnTo>
                  <a:pt x="30333" y="6548"/>
                </a:lnTo>
                <a:lnTo>
                  <a:pt x="32129" y="7937"/>
                </a:lnTo>
                <a:lnTo>
                  <a:pt x="33325" y="9577"/>
                </a:lnTo>
                <a:lnTo>
                  <a:pt x="38889" y="13305"/>
                </a:lnTo>
                <a:lnTo>
                  <a:pt x="42594" y="15299"/>
                </a:lnTo>
                <a:lnTo>
                  <a:pt x="46652" y="17343"/>
                </a:lnTo>
                <a:lnTo>
                  <a:pt x="55395" y="21519"/>
                </a:lnTo>
                <a:lnTo>
                  <a:pt x="59155" y="23633"/>
                </a:lnTo>
                <a:lnTo>
                  <a:pt x="65450" y="27886"/>
                </a:lnTo>
                <a:lnTo>
                  <a:pt x="69826" y="30021"/>
                </a:lnTo>
                <a:lnTo>
                  <a:pt x="75125" y="32158"/>
                </a:lnTo>
                <a:lnTo>
                  <a:pt x="81040" y="34298"/>
                </a:lnTo>
                <a:lnTo>
                  <a:pt x="85777" y="37152"/>
                </a:lnTo>
                <a:lnTo>
                  <a:pt x="89729" y="40484"/>
                </a:lnTo>
                <a:lnTo>
                  <a:pt x="93157" y="44135"/>
                </a:lnTo>
                <a:lnTo>
                  <a:pt x="97028" y="47282"/>
                </a:lnTo>
                <a:lnTo>
                  <a:pt x="101198" y="50095"/>
                </a:lnTo>
                <a:lnTo>
                  <a:pt x="105566" y="52685"/>
                </a:lnTo>
                <a:lnTo>
                  <a:pt x="110064" y="55840"/>
                </a:lnTo>
                <a:lnTo>
                  <a:pt x="114651" y="59372"/>
                </a:lnTo>
                <a:lnTo>
                  <a:pt x="119296" y="63156"/>
                </a:lnTo>
                <a:lnTo>
                  <a:pt x="128692" y="71170"/>
                </a:lnTo>
                <a:lnTo>
                  <a:pt x="161931" y="100753"/>
                </a:lnTo>
                <a:lnTo>
                  <a:pt x="165898" y="105030"/>
                </a:lnTo>
                <a:lnTo>
                  <a:pt x="172422" y="113593"/>
                </a:lnTo>
                <a:lnTo>
                  <a:pt x="175852" y="122161"/>
                </a:lnTo>
                <a:lnTo>
                  <a:pt x="178168" y="130732"/>
                </a:lnTo>
                <a:lnTo>
                  <a:pt x="181843" y="139304"/>
                </a:lnTo>
                <a:lnTo>
                  <a:pt x="186124" y="147876"/>
                </a:lnTo>
                <a:lnTo>
                  <a:pt x="192995" y="160734"/>
                </a:lnTo>
                <a:lnTo>
                  <a:pt x="202429" y="177879"/>
                </a:lnTo>
                <a:lnTo>
                  <a:pt x="205061" y="188357"/>
                </a:lnTo>
                <a:lnTo>
                  <a:pt x="206232" y="199443"/>
                </a:lnTo>
                <a:lnTo>
                  <a:pt x="206752" y="209133"/>
                </a:lnTo>
                <a:lnTo>
                  <a:pt x="209100" y="218201"/>
                </a:lnTo>
                <a:lnTo>
                  <a:pt x="210838" y="222620"/>
                </a:lnTo>
                <a:lnTo>
                  <a:pt x="211202" y="226994"/>
                </a:lnTo>
                <a:lnTo>
                  <a:pt x="209491" y="235665"/>
                </a:lnTo>
                <a:lnTo>
                  <a:pt x="206083" y="244281"/>
                </a:lnTo>
                <a:lnTo>
                  <a:pt x="201924" y="253588"/>
                </a:lnTo>
                <a:lnTo>
                  <a:pt x="197430" y="264867"/>
                </a:lnTo>
                <a:lnTo>
                  <a:pt x="192786" y="275119"/>
                </a:lnTo>
                <a:lnTo>
                  <a:pt x="188076" y="283724"/>
                </a:lnTo>
                <a:lnTo>
                  <a:pt x="183337" y="289930"/>
                </a:lnTo>
                <a:lnTo>
                  <a:pt x="157245" y="321331"/>
                </a:lnTo>
                <a:lnTo>
                  <a:pt x="149280" y="330664"/>
                </a:lnTo>
                <a:lnTo>
                  <a:pt x="143177" y="337600"/>
                </a:lnTo>
                <a:lnTo>
                  <a:pt x="138314" y="342939"/>
                </a:lnTo>
                <a:lnTo>
                  <a:pt x="134277" y="347212"/>
                </a:lnTo>
                <a:lnTo>
                  <a:pt x="130793" y="350775"/>
                </a:lnTo>
                <a:lnTo>
                  <a:pt x="124805" y="356639"/>
                </a:lnTo>
                <a:lnTo>
                  <a:pt x="116971" y="363957"/>
                </a:lnTo>
                <a:lnTo>
                  <a:pt x="112048" y="368451"/>
                </a:lnTo>
                <a:lnTo>
                  <a:pt x="109624" y="369935"/>
                </a:lnTo>
                <a:lnTo>
                  <a:pt x="103213" y="372024"/>
                </a:lnTo>
                <a:lnTo>
                  <a:pt x="101434" y="372513"/>
                </a:lnTo>
                <a:lnTo>
                  <a:pt x="95384" y="377245"/>
                </a:lnTo>
                <a:lnTo>
                  <a:pt x="92872" y="379330"/>
                </a:lnTo>
                <a:lnTo>
                  <a:pt x="92871" y="379331"/>
                </a:lnTo>
                <a:lnTo>
                  <a:pt x="92871" y="379331"/>
                </a:lnTo>
                <a:lnTo>
                  <a:pt x="92869" y="379333"/>
                </a:lnTo>
                <a:lnTo>
                  <a:pt x="92868" y="379333"/>
                </a:lnTo>
                <a:lnTo>
                  <a:pt x="85725" y="3793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InkAnnotation405"/>
          <p:cNvSpPr/>
          <p:nvPr/>
        </p:nvSpPr>
        <p:spPr>
          <a:xfrm>
            <a:off x="8536781" y="1761648"/>
            <a:ext cx="142876" cy="1"/>
          </a:xfrm>
          <a:custGeom>
            <a:avLst/>
            <a:gdLst/>
            <a:ahLst/>
            <a:cxnLst/>
            <a:rect l="0" t="0" r="0" b="0"/>
            <a:pathLst>
              <a:path w="142876" h="1">
                <a:moveTo>
                  <a:pt x="0" y="0"/>
                </a:move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InkAnnotation406"/>
          <p:cNvSpPr/>
          <p:nvPr/>
        </p:nvSpPr>
        <p:spPr>
          <a:xfrm>
            <a:off x="8829675" y="1607343"/>
            <a:ext cx="42862" cy="302174"/>
          </a:xfrm>
          <a:custGeom>
            <a:avLst/>
            <a:gdLst/>
            <a:ahLst/>
            <a:cxnLst/>
            <a:rect l="0" t="0" r="0" b="0"/>
            <a:pathLst>
              <a:path w="42862" h="302174">
                <a:moveTo>
                  <a:pt x="0" y="0"/>
                </a:moveTo>
                <a:lnTo>
                  <a:pt x="0" y="9764"/>
                </a:lnTo>
                <a:lnTo>
                  <a:pt x="793" y="11510"/>
                </a:lnTo>
                <a:lnTo>
                  <a:pt x="2116" y="13389"/>
                </a:lnTo>
                <a:lnTo>
                  <a:pt x="3792" y="15355"/>
                </a:lnTo>
                <a:lnTo>
                  <a:pt x="4909" y="17381"/>
                </a:lnTo>
                <a:lnTo>
                  <a:pt x="6151" y="21536"/>
                </a:lnTo>
                <a:lnTo>
                  <a:pt x="6701" y="27669"/>
                </a:lnTo>
                <a:lnTo>
                  <a:pt x="6849" y="31305"/>
                </a:lnTo>
                <a:lnTo>
                  <a:pt x="7742" y="34443"/>
                </a:lnTo>
                <a:lnTo>
                  <a:pt x="9130" y="37250"/>
                </a:lnTo>
                <a:lnTo>
                  <a:pt x="10848" y="39835"/>
                </a:lnTo>
                <a:lnTo>
                  <a:pt x="11995" y="42987"/>
                </a:lnTo>
                <a:lnTo>
                  <a:pt x="13268" y="50300"/>
                </a:lnTo>
                <a:lnTo>
                  <a:pt x="13834" y="58313"/>
                </a:lnTo>
                <a:lnTo>
                  <a:pt x="14085" y="66636"/>
                </a:lnTo>
                <a:lnTo>
                  <a:pt x="14198" y="75098"/>
                </a:lnTo>
                <a:lnTo>
                  <a:pt x="15022" y="79355"/>
                </a:lnTo>
                <a:lnTo>
                  <a:pt x="16364" y="83622"/>
                </a:lnTo>
                <a:lnTo>
                  <a:pt x="18053" y="87895"/>
                </a:lnTo>
                <a:lnTo>
                  <a:pt x="19973" y="92172"/>
                </a:lnTo>
                <a:lnTo>
                  <a:pt x="22047" y="96453"/>
                </a:lnTo>
                <a:lnTo>
                  <a:pt x="24222" y="100735"/>
                </a:lnTo>
                <a:lnTo>
                  <a:pt x="25673" y="105733"/>
                </a:lnTo>
                <a:lnTo>
                  <a:pt x="26641" y="111208"/>
                </a:lnTo>
                <a:lnTo>
                  <a:pt x="27285" y="117001"/>
                </a:lnTo>
                <a:lnTo>
                  <a:pt x="27715" y="123007"/>
                </a:lnTo>
                <a:lnTo>
                  <a:pt x="28001" y="129153"/>
                </a:lnTo>
                <a:lnTo>
                  <a:pt x="28193" y="135394"/>
                </a:lnTo>
                <a:lnTo>
                  <a:pt x="29113" y="140983"/>
                </a:lnTo>
                <a:lnTo>
                  <a:pt x="30522" y="146138"/>
                </a:lnTo>
                <a:lnTo>
                  <a:pt x="32254" y="151004"/>
                </a:lnTo>
                <a:lnTo>
                  <a:pt x="33408" y="156391"/>
                </a:lnTo>
                <a:lnTo>
                  <a:pt x="34178" y="162125"/>
                </a:lnTo>
                <a:lnTo>
                  <a:pt x="34691" y="168091"/>
                </a:lnTo>
                <a:lnTo>
                  <a:pt x="35033" y="174211"/>
                </a:lnTo>
                <a:lnTo>
                  <a:pt x="35414" y="186727"/>
                </a:lnTo>
                <a:lnTo>
                  <a:pt x="35628" y="202408"/>
                </a:lnTo>
                <a:lnTo>
                  <a:pt x="36452" y="207091"/>
                </a:lnTo>
                <a:lnTo>
                  <a:pt x="37796" y="211641"/>
                </a:lnTo>
                <a:lnTo>
                  <a:pt x="39484" y="216104"/>
                </a:lnTo>
                <a:lnTo>
                  <a:pt x="40610" y="221222"/>
                </a:lnTo>
                <a:lnTo>
                  <a:pt x="41360" y="226777"/>
                </a:lnTo>
                <a:lnTo>
                  <a:pt x="41861" y="232623"/>
                </a:lnTo>
                <a:lnTo>
                  <a:pt x="42195" y="237950"/>
                </a:lnTo>
                <a:lnTo>
                  <a:pt x="42566" y="247678"/>
                </a:lnTo>
                <a:lnTo>
                  <a:pt x="42774" y="257774"/>
                </a:lnTo>
                <a:lnTo>
                  <a:pt x="42861" y="293497"/>
                </a:lnTo>
                <a:lnTo>
                  <a:pt x="42067" y="294963"/>
                </a:lnTo>
                <a:lnTo>
                  <a:pt x="40745" y="296655"/>
                </a:lnTo>
                <a:lnTo>
                  <a:pt x="39069" y="298497"/>
                </a:lnTo>
                <a:lnTo>
                  <a:pt x="38746" y="299725"/>
                </a:lnTo>
                <a:lnTo>
                  <a:pt x="39323" y="300544"/>
                </a:lnTo>
                <a:lnTo>
                  <a:pt x="42654" y="302085"/>
                </a:lnTo>
                <a:lnTo>
                  <a:pt x="41929" y="302117"/>
                </a:lnTo>
                <a:lnTo>
                  <a:pt x="36693" y="302173"/>
                </a:lnTo>
                <a:lnTo>
                  <a:pt x="36369" y="301461"/>
                </a:lnTo>
                <a:lnTo>
                  <a:pt x="35718" y="2957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SMARTInkAnnotation407"/>
          <p:cNvSpPr/>
          <p:nvPr/>
        </p:nvSpPr>
        <p:spPr>
          <a:xfrm>
            <a:off x="7622381" y="1562338"/>
            <a:ext cx="150020" cy="147876"/>
          </a:xfrm>
          <a:custGeom>
            <a:avLst/>
            <a:gdLst/>
            <a:ahLst/>
            <a:cxnLst/>
            <a:rect l="0" t="0" r="0" b="0"/>
            <a:pathLst>
              <a:path w="150020" h="147876">
                <a:moveTo>
                  <a:pt x="0" y="0"/>
                </a:moveTo>
                <a:lnTo>
                  <a:pt x="0" y="3413"/>
                </a:lnTo>
                <a:lnTo>
                  <a:pt x="794" y="4418"/>
                </a:lnTo>
                <a:lnTo>
                  <a:pt x="2116" y="5089"/>
                </a:lnTo>
                <a:lnTo>
                  <a:pt x="3793" y="5535"/>
                </a:lnTo>
                <a:lnTo>
                  <a:pt x="7771" y="7937"/>
                </a:lnTo>
                <a:lnTo>
                  <a:pt x="9943" y="9577"/>
                </a:lnTo>
                <a:lnTo>
                  <a:pt x="11391" y="11385"/>
                </a:lnTo>
                <a:lnTo>
                  <a:pt x="13000" y="15299"/>
                </a:lnTo>
                <a:lnTo>
                  <a:pt x="15831" y="19420"/>
                </a:lnTo>
                <a:lnTo>
                  <a:pt x="17699" y="21519"/>
                </a:lnTo>
                <a:lnTo>
                  <a:pt x="18943" y="23633"/>
                </a:lnTo>
                <a:lnTo>
                  <a:pt x="20326" y="27886"/>
                </a:lnTo>
                <a:lnTo>
                  <a:pt x="23056" y="32158"/>
                </a:lnTo>
                <a:lnTo>
                  <a:pt x="24896" y="34297"/>
                </a:lnTo>
                <a:lnTo>
                  <a:pt x="26939" y="38579"/>
                </a:lnTo>
                <a:lnTo>
                  <a:pt x="27485" y="40721"/>
                </a:lnTo>
                <a:lnTo>
                  <a:pt x="28641" y="43578"/>
                </a:lnTo>
                <a:lnTo>
                  <a:pt x="30207" y="46911"/>
                </a:lnTo>
                <a:lnTo>
                  <a:pt x="32044" y="50562"/>
                </a:lnTo>
                <a:lnTo>
                  <a:pt x="34857" y="54425"/>
                </a:lnTo>
                <a:lnTo>
                  <a:pt x="38318" y="58429"/>
                </a:lnTo>
                <a:lnTo>
                  <a:pt x="42215" y="62527"/>
                </a:lnTo>
                <a:lnTo>
                  <a:pt x="45605" y="65973"/>
                </a:lnTo>
                <a:lnTo>
                  <a:pt x="51490" y="71707"/>
                </a:lnTo>
                <a:lnTo>
                  <a:pt x="53376" y="74951"/>
                </a:lnTo>
                <a:lnTo>
                  <a:pt x="54634" y="78542"/>
                </a:lnTo>
                <a:lnTo>
                  <a:pt x="55473" y="82365"/>
                </a:lnTo>
                <a:lnTo>
                  <a:pt x="60794" y="89200"/>
                </a:lnTo>
                <a:lnTo>
                  <a:pt x="69104" y="98043"/>
                </a:lnTo>
                <a:lnTo>
                  <a:pt x="92972" y="121442"/>
                </a:lnTo>
                <a:lnTo>
                  <a:pt x="105070" y="132899"/>
                </a:lnTo>
                <a:lnTo>
                  <a:pt x="108147" y="135748"/>
                </a:lnTo>
                <a:lnTo>
                  <a:pt x="111786" y="137647"/>
                </a:lnTo>
                <a:lnTo>
                  <a:pt x="115799" y="138914"/>
                </a:lnTo>
                <a:lnTo>
                  <a:pt x="120061" y="139758"/>
                </a:lnTo>
                <a:lnTo>
                  <a:pt x="123697" y="141035"/>
                </a:lnTo>
                <a:lnTo>
                  <a:pt x="126914" y="142601"/>
                </a:lnTo>
                <a:lnTo>
                  <a:pt x="129854" y="144359"/>
                </a:lnTo>
                <a:lnTo>
                  <a:pt x="132606" y="145531"/>
                </a:lnTo>
                <a:lnTo>
                  <a:pt x="135236" y="146312"/>
                </a:lnTo>
                <a:lnTo>
                  <a:pt x="141366" y="147567"/>
                </a:lnTo>
                <a:lnTo>
                  <a:pt x="144320" y="147738"/>
                </a:lnTo>
                <a:lnTo>
                  <a:pt x="150019" y="147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SMARTInkAnnotation408"/>
          <p:cNvSpPr/>
          <p:nvPr/>
        </p:nvSpPr>
        <p:spPr>
          <a:xfrm>
            <a:off x="7636668" y="1575196"/>
            <a:ext cx="100014" cy="128589"/>
          </a:xfrm>
          <a:custGeom>
            <a:avLst/>
            <a:gdLst/>
            <a:ahLst/>
            <a:cxnLst/>
            <a:rect l="0" t="0" r="0" b="0"/>
            <a:pathLst>
              <a:path w="100014" h="128589">
                <a:moveTo>
                  <a:pt x="100013" y="0"/>
                </a:moveTo>
                <a:lnTo>
                  <a:pt x="100013" y="3414"/>
                </a:lnTo>
                <a:lnTo>
                  <a:pt x="99219" y="4419"/>
                </a:lnTo>
                <a:lnTo>
                  <a:pt x="97897" y="5089"/>
                </a:lnTo>
                <a:lnTo>
                  <a:pt x="96220" y="5536"/>
                </a:lnTo>
                <a:lnTo>
                  <a:pt x="95103" y="6548"/>
                </a:lnTo>
                <a:lnTo>
                  <a:pt x="94359" y="7938"/>
                </a:lnTo>
                <a:lnTo>
                  <a:pt x="93531" y="11386"/>
                </a:lnTo>
                <a:lnTo>
                  <a:pt x="93164" y="15300"/>
                </a:lnTo>
                <a:lnTo>
                  <a:pt x="92272" y="17344"/>
                </a:lnTo>
                <a:lnTo>
                  <a:pt x="90883" y="19421"/>
                </a:lnTo>
                <a:lnTo>
                  <a:pt x="89164" y="21520"/>
                </a:lnTo>
                <a:lnTo>
                  <a:pt x="87224" y="23634"/>
                </a:lnTo>
                <a:lnTo>
                  <a:pt x="85137" y="25757"/>
                </a:lnTo>
                <a:lnTo>
                  <a:pt x="82952" y="27887"/>
                </a:lnTo>
                <a:lnTo>
                  <a:pt x="80702" y="30736"/>
                </a:lnTo>
                <a:lnTo>
                  <a:pt x="78407" y="34064"/>
                </a:lnTo>
                <a:lnTo>
                  <a:pt x="76084" y="37711"/>
                </a:lnTo>
                <a:lnTo>
                  <a:pt x="73741" y="40857"/>
                </a:lnTo>
                <a:lnTo>
                  <a:pt x="71387" y="43669"/>
                </a:lnTo>
                <a:lnTo>
                  <a:pt x="69022" y="46258"/>
                </a:lnTo>
                <a:lnTo>
                  <a:pt x="65858" y="49412"/>
                </a:lnTo>
                <a:lnTo>
                  <a:pt x="58110" y="56728"/>
                </a:lnTo>
                <a:lnTo>
                  <a:pt x="54616" y="60678"/>
                </a:lnTo>
                <a:lnTo>
                  <a:pt x="51492" y="64741"/>
                </a:lnTo>
                <a:lnTo>
                  <a:pt x="48616" y="68878"/>
                </a:lnTo>
                <a:lnTo>
                  <a:pt x="45904" y="72351"/>
                </a:lnTo>
                <a:lnTo>
                  <a:pt x="43303" y="75380"/>
                </a:lnTo>
                <a:lnTo>
                  <a:pt x="40775" y="78114"/>
                </a:lnTo>
                <a:lnTo>
                  <a:pt x="38296" y="81366"/>
                </a:lnTo>
                <a:lnTo>
                  <a:pt x="35850" y="84962"/>
                </a:lnTo>
                <a:lnTo>
                  <a:pt x="33425" y="88788"/>
                </a:lnTo>
                <a:lnTo>
                  <a:pt x="31014" y="92053"/>
                </a:lnTo>
                <a:lnTo>
                  <a:pt x="28614" y="94945"/>
                </a:lnTo>
                <a:lnTo>
                  <a:pt x="26220" y="97587"/>
                </a:lnTo>
                <a:lnTo>
                  <a:pt x="23830" y="100062"/>
                </a:lnTo>
                <a:lnTo>
                  <a:pt x="21442" y="102427"/>
                </a:lnTo>
                <a:lnTo>
                  <a:pt x="16674" y="106960"/>
                </a:lnTo>
                <a:lnTo>
                  <a:pt x="11909" y="111355"/>
                </a:lnTo>
                <a:lnTo>
                  <a:pt x="10321" y="113528"/>
                </a:lnTo>
                <a:lnTo>
                  <a:pt x="9262" y="115690"/>
                </a:lnTo>
                <a:lnTo>
                  <a:pt x="7563" y="120881"/>
                </a:lnTo>
                <a:lnTo>
                  <a:pt x="5213" y="123496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InkAnnotation409"/>
          <p:cNvSpPr/>
          <p:nvPr/>
        </p:nvSpPr>
        <p:spPr>
          <a:xfrm>
            <a:off x="7846865" y="1613773"/>
            <a:ext cx="139848" cy="12857"/>
          </a:xfrm>
          <a:custGeom>
            <a:avLst/>
            <a:gdLst/>
            <a:ahLst/>
            <a:cxnLst/>
            <a:rect l="0" t="0" r="0" b="0"/>
            <a:pathLst>
              <a:path w="139848" h="12857">
                <a:moveTo>
                  <a:pt x="4116" y="6429"/>
                </a:moveTo>
                <a:lnTo>
                  <a:pt x="0" y="6429"/>
                </a:lnTo>
                <a:lnTo>
                  <a:pt x="3417" y="6429"/>
                </a:lnTo>
                <a:lnTo>
                  <a:pt x="3651" y="7143"/>
                </a:lnTo>
                <a:lnTo>
                  <a:pt x="3806" y="8334"/>
                </a:lnTo>
                <a:lnTo>
                  <a:pt x="3908" y="9842"/>
                </a:lnTo>
                <a:lnTo>
                  <a:pt x="4772" y="10848"/>
                </a:lnTo>
                <a:lnTo>
                  <a:pt x="6140" y="11518"/>
                </a:lnTo>
                <a:lnTo>
                  <a:pt x="7847" y="11965"/>
                </a:lnTo>
                <a:lnTo>
                  <a:pt x="9778" y="12263"/>
                </a:lnTo>
                <a:lnTo>
                  <a:pt x="14041" y="12594"/>
                </a:lnTo>
                <a:lnTo>
                  <a:pt x="16289" y="12682"/>
                </a:lnTo>
                <a:lnTo>
                  <a:pt x="20902" y="12780"/>
                </a:lnTo>
                <a:lnTo>
                  <a:pt x="48370" y="12856"/>
                </a:lnTo>
                <a:lnTo>
                  <a:pt x="52669" y="12143"/>
                </a:lnTo>
                <a:lnTo>
                  <a:pt x="57916" y="10953"/>
                </a:lnTo>
                <a:lnTo>
                  <a:pt x="63795" y="9445"/>
                </a:lnTo>
                <a:lnTo>
                  <a:pt x="69302" y="8439"/>
                </a:lnTo>
                <a:lnTo>
                  <a:pt x="74561" y="7769"/>
                </a:lnTo>
                <a:lnTo>
                  <a:pt x="79654" y="7323"/>
                </a:lnTo>
                <a:lnTo>
                  <a:pt x="83843" y="7025"/>
                </a:lnTo>
                <a:lnTo>
                  <a:pt x="87430" y="6826"/>
                </a:lnTo>
                <a:lnTo>
                  <a:pt x="90615" y="6694"/>
                </a:lnTo>
                <a:lnTo>
                  <a:pt x="98387" y="6547"/>
                </a:lnTo>
                <a:lnTo>
                  <a:pt x="112519" y="6452"/>
                </a:lnTo>
                <a:lnTo>
                  <a:pt x="115278" y="5730"/>
                </a:lnTo>
                <a:lnTo>
                  <a:pt x="117912" y="4535"/>
                </a:lnTo>
                <a:lnTo>
                  <a:pt x="120461" y="3023"/>
                </a:lnTo>
                <a:lnTo>
                  <a:pt x="122954" y="2015"/>
                </a:lnTo>
                <a:lnTo>
                  <a:pt x="125410" y="1343"/>
                </a:lnTo>
                <a:lnTo>
                  <a:pt x="127841" y="895"/>
                </a:lnTo>
                <a:lnTo>
                  <a:pt x="130255" y="597"/>
                </a:lnTo>
                <a:lnTo>
                  <a:pt x="132658" y="398"/>
                </a:lnTo>
                <a:lnTo>
                  <a:pt x="13984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InkAnnotation410"/>
          <p:cNvSpPr/>
          <p:nvPr/>
        </p:nvSpPr>
        <p:spPr>
          <a:xfrm>
            <a:off x="7893843" y="1581626"/>
            <a:ext cx="64295" cy="102871"/>
          </a:xfrm>
          <a:custGeom>
            <a:avLst/>
            <a:gdLst/>
            <a:ahLst/>
            <a:cxnLst/>
            <a:rect l="0" t="0" r="0" b="0"/>
            <a:pathLst>
              <a:path w="64295" h="102871">
                <a:moveTo>
                  <a:pt x="0" y="0"/>
                </a:moveTo>
                <a:lnTo>
                  <a:pt x="0" y="8949"/>
                </a:lnTo>
                <a:lnTo>
                  <a:pt x="794" y="10966"/>
                </a:lnTo>
                <a:lnTo>
                  <a:pt x="2116" y="13026"/>
                </a:lnTo>
                <a:lnTo>
                  <a:pt x="3793" y="15113"/>
                </a:lnTo>
                <a:lnTo>
                  <a:pt x="4910" y="17219"/>
                </a:lnTo>
                <a:lnTo>
                  <a:pt x="5654" y="19337"/>
                </a:lnTo>
                <a:lnTo>
                  <a:pt x="6152" y="21464"/>
                </a:lnTo>
                <a:lnTo>
                  <a:pt x="7276" y="23596"/>
                </a:lnTo>
                <a:lnTo>
                  <a:pt x="8819" y="25732"/>
                </a:lnTo>
                <a:lnTo>
                  <a:pt x="10643" y="27870"/>
                </a:lnTo>
                <a:lnTo>
                  <a:pt x="12652" y="30010"/>
                </a:lnTo>
                <a:lnTo>
                  <a:pt x="14785" y="32151"/>
                </a:lnTo>
                <a:lnTo>
                  <a:pt x="17001" y="34293"/>
                </a:lnTo>
                <a:lnTo>
                  <a:pt x="18477" y="37149"/>
                </a:lnTo>
                <a:lnTo>
                  <a:pt x="19463" y="40482"/>
                </a:lnTo>
                <a:lnTo>
                  <a:pt x="20118" y="44133"/>
                </a:lnTo>
                <a:lnTo>
                  <a:pt x="21349" y="47281"/>
                </a:lnTo>
                <a:lnTo>
                  <a:pt x="22965" y="50095"/>
                </a:lnTo>
                <a:lnTo>
                  <a:pt x="24835" y="52684"/>
                </a:lnTo>
                <a:lnTo>
                  <a:pt x="26875" y="55840"/>
                </a:lnTo>
                <a:lnTo>
                  <a:pt x="29029" y="59372"/>
                </a:lnTo>
                <a:lnTo>
                  <a:pt x="31259" y="63156"/>
                </a:lnTo>
                <a:lnTo>
                  <a:pt x="32746" y="66392"/>
                </a:lnTo>
                <a:lnTo>
                  <a:pt x="33737" y="69265"/>
                </a:lnTo>
                <a:lnTo>
                  <a:pt x="34397" y="71894"/>
                </a:lnTo>
                <a:lnTo>
                  <a:pt x="35631" y="73647"/>
                </a:lnTo>
                <a:lnTo>
                  <a:pt x="37248" y="74815"/>
                </a:lnTo>
                <a:lnTo>
                  <a:pt x="39120" y="75594"/>
                </a:lnTo>
                <a:lnTo>
                  <a:pt x="41161" y="76828"/>
                </a:lnTo>
                <a:lnTo>
                  <a:pt x="43316" y="78365"/>
                </a:lnTo>
                <a:lnTo>
                  <a:pt x="45546" y="80104"/>
                </a:lnTo>
                <a:lnTo>
                  <a:pt x="47033" y="81977"/>
                </a:lnTo>
                <a:lnTo>
                  <a:pt x="48024" y="83941"/>
                </a:lnTo>
                <a:lnTo>
                  <a:pt x="48685" y="85964"/>
                </a:lnTo>
                <a:lnTo>
                  <a:pt x="49919" y="88028"/>
                </a:lnTo>
                <a:lnTo>
                  <a:pt x="51536" y="90118"/>
                </a:lnTo>
                <a:lnTo>
                  <a:pt x="56041" y="95191"/>
                </a:lnTo>
                <a:lnTo>
                  <a:pt x="57205" y="96322"/>
                </a:lnTo>
                <a:lnTo>
                  <a:pt x="64294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InkAnnotation411"/>
          <p:cNvSpPr/>
          <p:nvPr/>
        </p:nvSpPr>
        <p:spPr>
          <a:xfrm>
            <a:off x="8058150" y="1549479"/>
            <a:ext cx="50007" cy="173594"/>
          </a:xfrm>
          <a:custGeom>
            <a:avLst/>
            <a:gdLst/>
            <a:ahLst/>
            <a:cxnLst/>
            <a:rect l="0" t="0" r="0" b="0"/>
            <a:pathLst>
              <a:path w="50007" h="173594">
                <a:moveTo>
                  <a:pt x="0" y="0"/>
                </a:moveTo>
                <a:lnTo>
                  <a:pt x="3792" y="0"/>
                </a:lnTo>
                <a:lnTo>
                  <a:pt x="4909" y="714"/>
                </a:lnTo>
                <a:lnTo>
                  <a:pt x="5653" y="1905"/>
                </a:lnTo>
                <a:lnTo>
                  <a:pt x="6849" y="5536"/>
                </a:lnTo>
                <a:lnTo>
                  <a:pt x="7056" y="9578"/>
                </a:lnTo>
                <a:lnTo>
                  <a:pt x="7880" y="12100"/>
                </a:lnTo>
                <a:lnTo>
                  <a:pt x="9221" y="15210"/>
                </a:lnTo>
                <a:lnTo>
                  <a:pt x="10910" y="18713"/>
                </a:lnTo>
                <a:lnTo>
                  <a:pt x="12035" y="21762"/>
                </a:lnTo>
                <a:lnTo>
                  <a:pt x="13287" y="27055"/>
                </a:lnTo>
                <a:lnTo>
                  <a:pt x="13620" y="30181"/>
                </a:lnTo>
                <a:lnTo>
                  <a:pt x="13842" y="33694"/>
                </a:lnTo>
                <a:lnTo>
                  <a:pt x="14089" y="41407"/>
                </a:lnTo>
                <a:lnTo>
                  <a:pt x="14199" y="49597"/>
                </a:lnTo>
                <a:lnTo>
                  <a:pt x="16610" y="58782"/>
                </a:lnTo>
                <a:lnTo>
                  <a:pt x="20598" y="71335"/>
                </a:lnTo>
                <a:lnTo>
                  <a:pt x="25638" y="86133"/>
                </a:lnTo>
                <a:lnTo>
                  <a:pt x="28998" y="97427"/>
                </a:lnTo>
                <a:lnTo>
                  <a:pt x="31239" y="106385"/>
                </a:lnTo>
                <a:lnTo>
                  <a:pt x="32732" y="113786"/>
                </a:lnTo>
                <a:lnTo>
                  <a:pt x="33727" y="119434"/>
                </a:lnTo>
                <a:lnTo>
                  <a:pt x="34391" y="123914"/>
                </a:lnTo>
                <a:lnTo>
                  <a:pt x="34834" y="127615"/>
                </a:lnTo>
                <a:lnTo>
                  <a:pt x="35922" y="130797"/>
                </a:lnTo>
                <a:lnTo>
                  <a:pt x="37442" y="133632"/>
                </a:lnTo>
                <a:lnTo>
                  <a:pt x="39248" y="136237"/>
                </a:lnTo>
                <a:lnTo>
                  <a:pt x="40452" y="138688"/>
                </a:lnTo>
                <a:lnTo>
                  <a:pt x="41791" y="143316"/>
                </a:lnTo>
                <a:lnTo>
                  <a:pt x="42942" y="145550"/>
                </a:lnTo>
                <a:lnTo>
                  <a:pt x="44503" y="147754"/>
                </a:lnTo>
                <a:lnTo>
                  <a:pt x="46337" y="149938"/>
                </a:lnTo>
                <a:lnTo>
                  <a:pt x="47561" y="152108"/>
                </a:lnTo>
                <a:lnTo>
                  <a:pt x="48919" y="156424"/>
                </a:lnTo>
                <a:lnTo>
                  <a:pt x="49523" y="160724"/>
                </a:lnTo>
                <a:lnTo>
                  <a:pt x="49791" y="165016"/>
                </a:lnTo>
                <a:lnTo>
                  <a:pt x="50006" y="173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InkAnnotation412"/>
          <p:cNvSpPr/>
          <p:nvPr/>
        </p:nvSpPr>
        <p:spPr>
          <a:xfrm>
            <a:off x="7693818" y="1761648"/>
            <a:ext cx="421483" cy="32148"/>
          </a:xfrm>
          <a:custGeom>
            <a:avLst/>
            <a:gdLst/>
            <a:ahLst/>
            <a:cxnLst/>
            <a:rect l="0" t="0" r="0" b="0"/>
            <a:pathLst>
              <a:path w="421483" h="32148">
                <a:moveTo>
                  <a:pt x="0" y="32147"/>
                </a:moveTo>
                <a:lnTo>
                  <a:pt x="58246" y="32147"/>
                </a:lnTo>
                <a:lnTo>
                  <a:pt x="62643" y="31433"/>
                </a:lnTo>
                <a:lnTo>
                  <a:pt x="67956" y="30242"/>
                </a:lnTo>
                <a:lnTo>
                  <a:pt x="73879" y="28734"/>
                </a:lnTo>
                <a:lnTo>
                  <a:pt x="78622" y="27729"/>
                </a:lnTo>
                <a:lnTo>
                  <a:pt x="82577" y="27058"/>
                </a:lnTo>
                <a:lnTo>
                  <a:pt x="90675" y="26314"/>
                </a:lnTo>
                <a:lnTo>
                  <a:pt x="102213" y="25983"/>
                </a:lnTo>
                <a:lnTo>
                  <a:pt x="108623" y="25180"/>
                </a:lnTo>
                <a:lnTo>
                  <a:pt x="115278" y="23930"/>
                </a:lnTo>
                <a:lnTo>
                  <a:pt x="122097" y="22383"/>
                </a:lnTo>
                <a:lnTo>
                  <a:pt x="129023" y="21352"/>
                </a:lnTo>
                <a:lnTo>
                  <a:pt x="136021" y="20664"/>
                </a:lnTo>
                <a:lnTo>
                  <a:pt x="143069" y="20205"/>
                </a:lnTo>
                <a:lnTo>
                  <a:pt x="155132" y="19696"/>
                </a:lnTo>
                <a:lnTo>
                  <a:pt x="167372" y="18755"/>
                </a:lnTo>
                <a:lnTo>
                  <a:pt x="175083" y="17504"/>
                </a:lnTo>
                <a:lnTo>
                  <a:pt x="183396" y="15956"/>
                </a:lnTo>
                <a:lnTo>
                  <a:pt x="191320" y="14924"/>
                </a:lnTo>
                <a:lnTo>
                  <a:pt x="198985" y="14236"/>
                </a:lnTo>
                <a:lnTo>
                  <a:pt x="206476" y="13777"/>
                </a:lnTo>
                <a:lnTo>
                  <a:pt x="213851" y="13471"/>
                </a:lnTo>
                <a:lnTo>
                  <a:pt x="228394" y="13131"/>
                </a:lnTo>
                <a:lnTo>
                  <a:pt x="235607" y="12326"/>
                </a:lnTo>
                <a:lnTo>
                  <a:pt x="242796" y="11075"/>
                </a:lnTo>
                <a:lnTo>
                  <a:pt x="249970" y="9527"/>
                </a:lnTo>
                <a:lnTo>
                  <a:pt x="256340" y="8494"/>
                </a:lnTo>
                <a:lnTo>
                  <a:pt x="262175" y="7806"/>
                </a:lnTo>
                <a:lnTo>
                  <a:pt x="273684" y="7042"/>
                </a:lnTo>
                <a:lnTo>
                  <a:pt x="286738" y="6702"/>
                </a:lnTo>
                <a:lnTo>
                  <a:pt x="315945" y="6466"/>
                </a:lnTo>
                <a:lnTo>
                  <a:pt x="322550" y="6454"/>
                </a:lnTo>
                <a:lnTo>
                  <a:pt x="327745" y="5731"/>
                </a:lnTo>
                <a:lnTo>
                  <a:pt x="332003" y="4535"/>
                </a:lnTo>
                <a:lnTo>
                  <a:pt x="335635" y="3024"/>
                </a:lnTo>
                <a:lnTo>
                  <a:pt x="340438" y="2016"/>
                </a:lnTo>
                <a:lnTo>
                  <a:pt x="346021" y="1344"/>
                </a:lnTo>
                <a:lnTo>
                  <a:pt x="357782" y="598"/>
                </a:lnTo>
                <a:lnTo>
                  <a:pt x="368300" y="266"/>
                </a:lnTo>
                <a:lnTo>
                  <a:pt x="379354" y="79"/>
                </a:lnTo>
                <a:lnTo>
                  <a:pt x="42148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InkAnnotation413"/>
          <p:cNvSpPr/>
          <p:nvPr/>
        </p:nvSpPr>
        <p:spPr>
          <a:xfrm>
            <a:off x="7836693" y="1851931"/>
            <a:ext cx="214314" cy="114565"/>
          </a:xfrm>
          <a:custGeom>
            <a:avLst/>
            <a:gdLst/>
            <a:ahLst/>
            <a:cxnLst/>
            <a:rect l="0" t="0" r="0" b="0"/>
            <a:pathLst>
              <a:path w="214314" h="114565">
                <a:moveTo>
                  <a:pt x="0" y="19017"/>
                </a:moveTo>
                <a:lnTo>
                  <a:pt x="6152" y="13481"/>
                </a:lnTo>
                <a:lnTo>
                  <a:pt x="8819" y="12984"/>
                </a:lnTo>
                <a:lnTo>
                  <a:pt x="10643" y="12852"/>
                </a:lnTo>
                <a:lnTo>
                  <a:pt x="12652" y="12049"/>
                </a:lnTo>
                <a:lnTo>
                  <a:pt x="17001" y="9253"/>
                </a:lnTo>
                <a:lnTo>
                  <a:pt x="20065" y="8221"/>
                </a:lnTo>
                <a:lnTo>
                  <a:pt x="23695" y="7533"/>
                </a:lnTo>
                <a:lnTo>
                  <a:pt x="27703" y="7075"/>
                </a:lnTo>
                <a:lnTo>
                  <a:pt x="31963" y="6769"/>
                </a:lnTo>
                <a:lnTo>
                  <a:pt x="36390" y="6565"/>
                </a:lnTo>
                <a:lnTo>
                  <a:pt x="40930" y="6430"/>
                </a:lnTo>
                <a:lnTo>
                  <a:pt x="45542" y="5625"/>
                </a:lnTo>
                <a:lnTo>
                  <a:pt x="50205" y="4374"/>
                </a:lnTo>
                <a:lnTo>
                  <a:pt x="54902" y="2825"/>
                </a:lnTo>
                <a:lnTo>
                  <a:pt x="59620" y="1793"/>
                </a:lnTo>
                <a:lnTo>
                  <a:pt x="64353" y="1105"/>
                </a:lnTo>
                <a:lnTo>
                  <a:pt x="69095" y="646"/>
                </a:lnTo>
                <a:lnTo>
                  <a:pt x="73845" y="340"/>
                </a:lnTo>
                <a:lnTo>
                  <a:pt x="78599" y="136"/>
                </a:lnTo>
                <a:lnTo>
                  <a:pt x="83356" y="0"/>
                </a:lnTo>
                <a:lnTo>
                  <a:pt x="88114" y="624"/>
                </a:lnTo>
                <a:lnTo>
                  <a:pt x="92874" y="1754"/>
                </a:lnTo>
                <a:lnTo>
                  <a:pt x="97635" y="3222"/>
                </a:lnTo>
                <a:lnTo>
                  <a:pt x="101603" y="4201"/>
                </a:lnTo>
                <a:lnTo>
                  <a:pt x="108128" y="5288"/>
                </a:lnTo>
                <a:lnTo>
                  <a:pt x="113673" y="7676"/>
                </a:lnTo>
                <a:lnTo>
                  <a:pt x="116263" y="9313"/>
                </a:lnTo>
                <a:lnTo>
                  <a:pt x="121258" y="11132"/>
                </a:lnTo>
                <a:lnTo>
                  <a:pt x="123702" y="11617"/>
                </a:lnTo>
                <a:lnTo>
                  <a:pt x="128533" y="14061"/>
                </a:lnTo>
                <a:lnTo>
                  <a:pt x="133325" y="17529"/>
                </a:lnTo>
                <a:lnTo>
                  <a:pt x="135714" y="19453"/>
                </a:lnTo>
                <a:lnTo>
                  <a:pt x="138102" y="21451"/>
                </a:lnTo>
                <a:lnTo>
                  <a:pt x="139693" y="23497"/>
                </a:lnTo>
                <a:lnTo>
                  <a:pt x="140754" y="25575"/>
                </a:lnTo>
                <a:lnTo>
                  <a:pt x="141461" y="27675"/>
                </a:lnTo>
                <a:lnTo>
                  <a:pt x="141933" y="29790"/>
                </a:lnTo>
                <a:lnTo>
                  <a:pt x="142247" y="31914"/>
                </a:lnTo>
                <a:lnTo>
                  <a:pt x="142456" y="34044"/>
                </a:lnTo>
                <a:lnTo>
                  <a:pt x="141802" y="36179"/>
                </a:lnTo>
                <a:lnTo>
                  <a:pt x="140572" y="38316"/>
                </a:lnTo>
                <a:lnTo>
                  <a:pt x="138958" y="40455"/>
                </a:lnTo>
                <a:lnTo>
                  <a:pt x="137883" y="42596"/>
                </a:lnTo>
                <a:lnTo>
                  <a:pt x="137166" y="44737"/>
                </a:lnTo>
                <a:lnTo>
                  <a:pt x="136687" y="46880"/>
                </a:lnTo>
                <a:lnTo>
                  <a:pt x="135575" y="49736"/>
                </a:lnTo>
                <a:lnTo>
                  <a:pt x="134040" y="53069"/>
                </a:lnTo>
                <a:lnTo>
                  <a:pt x="132222" y="56720"/>
                </a:lnTo>
                <a:lnTo>
                  <a:pt x="130217" y="59869"/>
                </a:lnTo>
                <a:lnTo>
                  <a:pt x="128086" y="62682"/>
                </a:lnTo>
                <a:lnTo>
                  <a:pt x="125873" y="65272"/>
                </a:lnTo>
                <a:lnTo>
                  <a:pt x="123604" y="67713"/>
                </a:lnTo>
                <a:lnTo>
                  <a:pt x="121296" y="70054"/>
                </a:lnTo>
                <a:lnTo>
                  <a:pt x="118964" y="72330"/>
                </a:lnTo>
                <a:lnTo>
                  <a:pt x="115822" y="74561"/>
                </a:lnTo>
                <a:lnTo>
                  <a:pt x="112141" y="76763"/>
                </a:lnTo>
                <a:lnTo>
                  <a:pt x="108098" y="78946"/>
                </a:lnTo>
                <a:lnTo>
                  <a:pt x="103815" y="81115"/>
                </a:lnTo>
                <a:lnTo>
                  <a:pt x="94823" y="85430"/>
                </a:lnTo>
                <a:lnTo>
                  <a:pt x="90997" y="87581"/>
                </a:lnTo>
                <a:lnTo>
                  <a:pt x="87652" y="89729"/>
                </a:lnTo>
                <a:lnTo>
                  <a:pt x="84629" y="91876"/>
                </a:lnTo>
                <a:lnTo>
                  <a:pt x="81026" y="93307"/>
                </a:lnTo>
                <a:lnTo>
                  <a:pt x="77036" y="94261"/>
                </a:lnTo>
                <a:lnTo>
                  <a:pt x="72788" y="94897"/>
                </a:lnTo>
                <a:lnTo>
                  <a:pt x="69163" y="96036"/>
                </a:lnTo>
                <a:lnTo>
                  <a:pt x="63019" y="99205"/>
                </a:lnTo>
                <a:lnTo>
                  <a:pt x="59475" y="100336"/>
                </a:lnTo>
                <a:lnTo>
                  <a:pt x="55525" y="101090"/>
                </a:lnTo>
                <a:lnTo>
                  <a:pt x="51304" y="101593"/>
                </a:lnTo>
                <a:lnTo>
                  <a:pt x="47697" y="101928"/>
                </a:lnTo>
                <a:lnTo>
                  <a:pt x="41571" y="102301"/>
                </a:lnTo>
                <a:lnTo>
                  <a:pt x="38034" y="103114"/>
                </a:lnTo>
                <a:lnTo>
                  <a:pt x="34087" y="104371"/>
                </a:lnTo>
                <a:lnTo>
                  <a:pt x="29868" y="105923"/>
                </a:lnTo>
                <a:lnTo>
                  <a:pt x="26262" y="106958"/>
                </a:lnTo>
                <a:lnTo>
                  <a:pt x="20139" y="108108"/>
                </a:lnTo>
                <a:lnTo>
                  <a:pt x="14771" y="108619"/>
                </a:lnTo>
                <a:lnTo>
                  <a:pt x="7161" y="109027"/>
                </a:lnTo>
                <a:lnTo>
                  <a:pt x="7156" y="109027"/>
                </a:lnTo>
                <a:lnTo>
                  <a:pt x="29902" y="112441"/>
                </a:lnTo>
                <a:lnTo>
                  <a:pt x="38192" y="113446"/>
                </a:lnTo>
                <a:lnTo>
                  <a:pt x="45304" y="114117"/>
                </a:lnTo>
                <a:lnTo>
                  <a:pt x="51634" y="114564"/>
                </a:lnTo>
                <a:lnTo>
                  <a:pt x="58236" y="114147"/>
                </a:lnTo>
                <a:lnTo>
                  <a:pt x="65018" y="113155"/>
                </a:lnTo>
                <a:lnTo>
                  <a:pt x="71920" y="111779"/>
                </a:lnTo>
                <a:lnTo>
                  <a:pt x="78903" y="110862"/>
                </a:lnTo>
                <a:lnTo>
                  <a:pt x="85940" y="110251"/>
                </a:lnTo>
                <a:lnTo>
                  <a:pt x="93012" y="109843"/>
                </a:lnTo>
                <a:lnTo>
                  <a:pt x="100107" y="109571"/>
                </a:lnTo>
                <a:lnTo>
                  <a:pt x="114343" y="109269"/>
                </a:lnTo>
                <a:lnTo>
                  <a:pt x="214313" y="1090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MARTInkAnnotation414"/>
          <p:cNvSpPr/>
          <p:nvPr/>
        </p:nvSpPr>
        <p:spPr>
          <a:xfrm>
            <a:off x="7758112" y="1819513"/>
            <a:ext cx="328614" cy="218599"/>
          </a:xfrm>
          <a:custGeom>
            <a:avLst/>
            <a:gdLst/>
            <a:ahLst/>
            <a:cxnLst/>
            <a:rect l="0" t="0" r="0" b="0"/>
            <a:pathLst>
              <a:path w="328614" h="218599">
                <a:moveTo>
                  <a:pt x="328613" y="0"/>
                </a:moveTo>
                <a:lnTo>
                  <a:pt x="322462" y="5535"/>
                </a:lnTo>
                <a:lnTo>
                  <a:pt x="319794" y="6032"/>
                </a:lnTo>
                <a:lnTo>
                  <a:pt x="317971" y="6164"/>
                </a:lnTo>
                <a:lnTo>
                  <a:pt x="316755" y="6967"/>
                </a:lnTo>
                <a:lnTo>
                  <a:pt x="315945" y="8216"/>
                </a:lnTo>
                <a:lnTo>
                  <a:pt x="315406" y="9764"/>
                </a:lnTo>
                <a:lnTo>
                  <a:pt x="313458" y="10795"/>
                </a:lnTo>
                <a:lnTo>
                  <a:pt x="303926" y="12962"/>
                </a:lnTo>
                <a:lnTo>
                  <a:pt x="298325" y="16000"/>
                </a:lnTo>
                <a:lnTo>
                  <a:pt x="290711" y="21727"/>
                </a:lnTo>
                <a:lnTo>
                  <a:pt x="283428" y="27948"/>
                </a:lnTo>
                <a:lnTo>
                  <a:pt x="281027" y="29347"/>
                </a:lnTo>
                <a:lnTo>
                  <a:pt x="269354" y="33499"/>
                </a:lnTo>
                <a:lnTo>
                  <a:pt x="261000" y="37034"/>
                </a:lnTo>
                <a:lnTo>
                  <a:pt x="251995" y="40986"/>
                </a:lnTo>
                <a:lnTo>
                  <a:pt x="241794" y="47227"/>
                </a:lnTo>
                <a:lnTo>
                  <a:pt x="236316" y="53375"/>
                </a:lnTo>
                <a:lnTo>
                  <a:pt x="233744" y="57014"/>
                </a:lnTo>
                <a:lnTo>
                  <a:pt x="226653" y="62963"/>
                </a:lnTo>
                <a:lnTo>
                  <a:pt x="222539" y="65550"/>
                </a:lnTo>
                <a:lnTo>
                  <a:pt x="215852" y="72234"/>
                </a:lnTo>
                <a:lnTo>
                  <a:pt x="212958" y="76016"/>
                </a:lnTo>
                <a:lnTo>
                  <a:pt x="205508" y="82124"/>
                </a:lnTo>
                <a:lnTo>
                  <a:pt x="196906" y="87934"/>
                </a:lnTo>
                <a:lnTo>
                  <a:pt x="192390" y="91484"/>
                </a:lnTo>
                <a:lnTo>
                  <a:pt x="187790" y="95279"/>
                </a:lnTo>
                <a:lnTo>
                  <a:pt x="178448" y="101401"/>
                </a:lnTo>
                <a:lnTo>
                  <a:pt x="169004" y="107218"/>
                </a:lnTo>
                <a:lnTo>
                  <a:pt x="164264" y="110769"/>
                </a:lnTo>
                <a:lnTo>
                  <a:pt x="159515" y="114565"/>
                </a:lnTo>
                <a:lnTo>
                  <a:pt x="150006" y="122593"/>
                </a:lnTo>
                <a:lnTo>
                  <a:pt x="130966" y="139389"/>
                </a:lnTo>
                <a:lnTo>
                  <a:pt x="125411" y="142932"/>
                </a:lnTo>
                <a:lnTo>
                  <a:pt x="119326" y="146009"/>
                </a:lnTo>
                <a:lnTo>
                  <a:pt x="112888" y="148774"/>
                </a:lnTo>
                <a:lnTo>
                  <a:pt x="107009" y="152046"/>
                </a:lnTo>
                <a:lnTo>
                  <a:pt x="101502" y="155657"/>
                </a:lnTo>
                <a:lnTo>
                  <a:pt x="96243" y="159492"/>
                </a:lnTo>
                <a:lnTo>
                  <a:pt x="86166" y="165659"/>
                </a:lnTo>
                <a:lnTo>
                  <a:pt x="81256" y="168304"/>
                </a:lnTo>
                <a:lnTo>
                  <a:pt x="73685" y="175052"/>
                </a:lnTo>
                <a:lnTo>
                  <a:pt x="70554" y="178852"/>
                </a:lnTo>
                <a:lnTo>
                  <a:pt x="62843" y="184979"/>
                </a:lnTo>
                <a:lnTo>
                  <a:pt x="54124" y="190083"/>
                </a:lnTo>
                <a:lnTo>
                  <a:pt x="44957" y="194733"/>
                </a:lnTo>
                <a:lnTo>
                  <a:pt x="35592" y="199181"/>
                </a:lnTo>
                <a:lnTo>
                  <a:pt x="26931" y="203539"/>
                </a:lnTo>
                <a:lnTo>
                  <a:pt x="17593" y="209294"/>
                </a:lnTo>
                <a:lnTo>
                  <a:pt x="12317" y="210891"/>
                </a:lnTo>
                <a:lnTo>
                  <a:pt x="10593" y="212032"/>
                </a:lnTo>
                <a:lnTo>
                  <a:pt x="9443" y="213506"/>
                </a:lnTo>
                <a:lnTo>
                  <a:pt x="8677" y="215204"/>
                </a:lnTo>
                <a:lnTo>
                  <a:pt x="7372" y="216335"/>
                </a:lnTo>
                <a:lnTo>
                  <a:pt x="5708" y="217090"/>
                </a:lnTo>
                <a:lnTo>
                  <a:pt x="0" y="2185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MARTInkAnnotation415"/>
          <p:cNvSpPr/>
          <p:nvPr/>
        </p:nvSpPr>
        <p:spPr>
          <a:xfrm>
            <a:off x="7036593" y="1594485"/>
            <a:ext cx="342901" cy="308611"/>
          </a:xfrm>
          <a:custGeom>
            <a:avLst/>
            <a:gdLst/>
            <a:ahLst/>
            <a:cxnLst/>
            <a:rect l="0" t="0" r="0" b="0"/>
            <a:pathLst>
              <a:path w="342901" h="308611">
                <a:moveTo>
                  <a:pt x="342900" y="0"/>
                </a:moveTo>
                <a:lnTo>
                  <a:pt x="320655" y="20020"/>
                </a:lnTo>
                <a:lnTo>
                  <a:pt x="315022" y="26995"/>
                </a:lnTo>
                <a:lnTo>
                  <a:pt x="309873" y="34857"/>
                </a:lnTo>
                <a:lnTo>
                  <a:pt x="304938" y="43115"/>
                </a:lnTo>
                <a:lnTo>
                  <a:pt x="297982" y="51547"/>
                </a:lnTo>
                <a:lnTo>
                  <a:pt x="289600" y="60057"/>
                </a:lnTo>
                <a:lnTo>
                  <a:pt x="280582" y="68602"/>
                </a:lnTo>
                <a:lnTo>
                  <a:pt x="266580" y="81445"/>
                </a:lnTo>
                <a:lnTo>
                  <a:pt x="261858" y="86443"/>
                </a:lnTo>
                <a:lnTo>
                  <a:pt x="257122" y="91919"/>
                </a:lnTo>
                <a:lnTo>
                  <a:pt x="252377" y="97712"/>
                </a:lnTo>
                <a:lnTo>
                  <a:pt x="246833" y="103003"/>
                </a:lnTo>
                <a:lnTo>
                  <a:pt x="240755" y="107959"/>
                </a:lnTo>
                <a:lnTo>
                  <a:pt x="234322" y="112692"/>
                </a:lnTo>
                <a:lnTo>
                  <a:pt x="227652" y="117276"/>
                </a:lnTo>
                <a:lnTo>
                  <a:pt x="220825" y="121761"/>
                </a:lnTo>
                <a:lnTo>
                  <a:pt x="213892" y="126179"/>
                </a:lnTo>
                <a:lnTo>
                  <a:pt x="206888" y="131268"/>
                </a:lnTo>
                <a:lnTo>
                  <a:pt x="199838" y="136804"/>
                </a:lnTo>
                <a:lnTo>
                  <a:pt x="192757" y="142637"/>
                </a:lnTo>
                <a:lnTo>
                  <a:pt x="186449" y="148670"/>
                </a:lnTo>
                <a:lnTo>
                  <a:pt x="180655" y="154834"/>
                </a:lnTo>
                <a:lnTo>
                  <a:pt x="175206" y="161087"/>
                </a:lnTo>
                <a:lnTo>
                  <a:pt x="169191" y="167399"/>
                </a:lnTo>
                <a:lnTo>
                  <a:pt x="162800" y="173750"/>
                </a:lnTo>
                <a:lnTo>
                  <a:pt x="156159" y="180127"/>
                </a:lnTo>
                <a:lnTo>
                  <a:pt x="149350" y="185807"/>
                </a:lnTo>
                <a:lnTo>
                  <a:pt x="142430" y="191022"/>
                </a:lnTo>
                <a:lnTo>
                  <a:pt x="135434" y="195928"/>
                </a:lnTo>
                <a:lnTo>
                  <a:pt x="129183" y="201342"/>
                </a:lnTo>
                <a:lnTo>
                  <a:pt x="123428" y="207094"/>
                </a:lnTo>
                <a:lnTo>
                  <a:pt x="118005" y="213072"/>
                </a:lnTo>
                <a:lnTo>
                  <a:pt x="112801" y="218486"/>
                </a:lnTo>
                <a:lnTo>
                  <a:pt x="107745" y="223524"/>
                </a:lnTo>
                <a:lnTo>
                  <a:pt x="102786" y="228311"/>
                </a:lnTo>
                <a:lnTo>
                  <a:pt x="84431" y="245289"/>
                </a:lnTo>
                <a:lnTo>
                  <a:pt x="67703" y="260479"/>
                </a:lnTo>
                <a:lnTo>
                  <a:pt x="57607" y="267692"/>
                </a:lnTo>
                <a:lnTo>
                  <a:pt x="52692" y="270616"/>
                </a:lnTo>
                <a:lnTo>
                  <a:pt x="45115" y="277674"/>
                </a:lnTo>
                <a:lnTo>
                  <a:pt x="41983" y="281556"/>
                </a:lnTo>
                <a:lnTo>
                  <a:pt x="34269" y="287775"/>
                </a:lnTo>
                <a:lnTo>
                  <a:pt x="26344" y="292920"/>
                </a:lnTo>
                <a:lnTo>
                  <a:pt x="17419" y="299119"/>
                </a:lnTo>
                <a:lnTo>
                  <a:pt x="9747" y="301988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SMARTInkAnnotation416"/>
          <p:cNvSpPr/>
          <p:nvPr/>
        </p:nvSpPr>
        <p:spPr>
          <a:xfrm>
            <a:off x="6829425" y="2308145"/>
            <a:ext cx="135732" cy="1"/>
          </a:xfrm>
          <a:custGeom>
            <a:avLst/>
            <a:gdLst/>
            <a:ahLst/>
            <a:cxnLst/>
            <a:rect l="0" t="0" r="0" b="0"/>
            <a:pathLst>
              <a:path w="135732" h="1">
                <a:moveTo>
                  <a:pt x="0" y="0"/>
                </a:move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SMARTInkAnnotation417"/>
          <p:cNvSpPr/>
          <p:nvPr/>
        </p:nvSpPr>
        <p:spPr>
          <a:xfrm>
            <a:off x="6807993" y="2359580"/>
            <a:ext cx="150020" cy="12860"/>
          </a:xfrm>
          <a:custGeom>
            <a:avLst/>
            <a:gdLst/>
            <a:ahLst/>
            <a:cxnLst/>
            <a:rect l="0" t="0" r="0" b="0"/>
            <a:pathLst>
              <a:path w="150020" h="12860">
                <a:moveTo>
                  <a:pt x="0" y="12859"/>
                </a:moveTo>
                <a:lnTo>
                  <a:pt x="13000" y="12859"/>
                </a:lnTo>
                <a:lnTo>
                  <a:pt x="15017" y="12144"/>
                </a:lnTo>
                <a:lnTo>
                  <a:pt x="17949" y="10954"/>
                </a:lnTo>
                <a:lnTo>
                  <a:pt x="21491" y="9446"/>
                </a:lnTo>
                <a:lnTo>
                  <a:pt x="24646" y="8440"/>
                </a:lnTo>
                <a:lnTo>
                  <a:pt x="27544" y="7770"/>
                </a:lnTo>
                <a:lnTo>
                  <a:pt x="30269" y="7323"/>
                </a:lnTo>
                <a:lnTo>
                  <a:pt x="33673" y="7025"/>
                </a:lnTo>
                <a:lnTo>
                  <a:pt x="37531" y="6827"/>
                </a:lnTo>
                <a:lnTo>
                  <a:pt x="46049" y="6606"/>
                </a:lnTo>
                <a:lnTo>
                  <a:pt x="72955" y="6453"/>
                </a:lnTo>
                <a:lnTo>
                  <a:pt x="78799" y="5731"/>
                </a:lnTo>
                <a:lnTo>
                  <a:pt x="84283" y="4535"/>
                </a:lnTo>
                <a:lnTo>
                  <a:pt x="89526" y="3023"/>
                </a:lnTo>
                <a:lnTo>
                  <a:pt x="94609" y="2016"/>
                </a:lnTo>
                <a:lnTo>
                  <a:pt x="99586" y="1344"/>
                </a:lnTo>
                <a:lnTo>
                  <a:pt x="104491" y="896"/>
                </a:lnTo>
                <a:lnTo>
                  <a:pt x="109348" y="597"/>
                </a:lnTo>
                <a:lnTo>
                  <a:pt x="114174" y="398"/>
                </a:lnTo>
                <a:lnTo>
                  <a:pt x="123769" y="177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8" name="SMARTInkAnnotation418"/>
          <p:cNvSpPr/>
          <p:nvPr/>
        </p:nvSpPr>
        <p:spPr>
          <a:xfrm>
            <a:off x="7129462" y="2295287"/>
            <a:ext cx="200026" cy="135017"/>
          </a:xfrm>
          <a:custGeom>
            <a:avLst/>
            <a:gdLst/>
            <a:ahLst/>
            <a:cxnLst/>
            <a:rect l="0" t="0" r="0" b="0"/>
            <a:pathLst>
              <a:path w="200026" h="135017">
                <a:moveTo>
                  <a:pt x="0" y="0"/>
                </a:moveTo>
                <a:lnTo>
                  <a:pt x="3793" y="3413"/>
                </a:lnTo>
                <a:lnTo>
                  <a:pt x="42745" y="33381"/>
                </a:lnTo>
                <a:lnTo>
                  <a:pt x="47547" y="37256"/>
                </a:lnTo>
                <a:lnTo>
                  <a:pt x="52335" y="40553"/>
                </a:lnTo>
                <a:lnTo>
                  <a:pt x="57115" y="43466"/>
                </a:lnTo>
                <a:lnTo>
                  <a:pt x="61889" y="46122"/>
                </a:lnTo>
                <a:lnTo>
                  <a:pt x="66659" y="48607"/>
                </a:lnTo>
                <a:lnTo>
                  <a:pt x="76193" y="53273"/>
                </a:lnTo>
                <a:lnTo>
                  <a:pt x="80958" y="56232"/>
                </a:lnTo>
                <a:lnTo>
                  <a:pt x="85722" y="59633"/>
                </a:lnTo>
                <a:lnTo>
                  <a:pt x="90486" y="63330"/>
                </a:lnTo>
                <a:lnTo>
                  <a:pt x="95248" y="66509"/>
                </a:lnTo>
                <a:lnTo>
                  <a:pt x="100012" y="69342"/>
                </a:lnTo>
                <a:lnTo>
                  <a:pt x="104774" y="71946"/>
                </a:lnTo>
                <a:lnTo>
                  <a:pt x="109538" y="75110"/>
                </a:lnTo>
                <a:lnTo>
                  <a:pt x="114300" y="78648"/>
                </a:lnTo>
                <a:lnTo>
                  <a:pt x="119063" y="82435"/>
                </a:lnTo>
                <a:lnTo>
                  <a:pt x="128588" y="90454"/>
                </a:lnTo>
                <a:lnTo>
                  <a:pt x="149392" y="108773"/>
                </a:lnTo>
                <a:lnTo>
                  <a:pt x="151982" y="111092"/>
                </a:lnTo>
                <a:lnTo>
                  <a:pt x="155297" y="113352"/>
                </a:lnTo>
                <a:lnTo>
                  <a:pt x="159093" y="115573"/>
                </a:lnTo>
                <a:lnTo>
                  <a:pt x="163213" y="117768"/>
                </a:lnTo>
                <a:lnTo>
                  <a:pt x="166752" y="119231"/>
                </a:lnTo>
                <a:lnTo>
                  <a:pt x="172801" y="120857"/>
                </a:lnTo>
                <a:lnTo>
                  <a:pt x="178136" y="123484"/>
                </a:lnTo>
                <a:lnTo>
                  <a:pt x="180670" y="125185"/>
                </a:lnTo>
                <a:lnTo>
                  <a:pt x="185602" y="127075"/>
                </a:lnTo>
                <a:lnTo>
                  <a:pt x="188028" y="127579"/>
                </a:lnTo>
                <a:lnTo>
                  <a:pt x="192841" y="130044"/>
                </a:lnTo>
                <a:lnTo>
                  <a:pt x="200025" y="1350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9" name="SMARTInkAnnotation419"/>
          <p:cNvSpPr/>
          <p:nvPr/>
        </p:nvSpPr>
        <p:spPr>
          <a:xfrm>
            <a:off x="7150893" y="2301716"/>
            <a:ext cx="157164" cy="141447"/>
          </a:xfrm>
          <a:custGeom>
            <a:avLst/>
            <a:gdLst/>
            <a:ahLst/>
            <a:cxnLst/>
            <a:rect l="0" t="0" r="0" b="0"/>
            <a:pathLst>
              <a:path w="157164" h="141447">
                <a:moveTo>
                  <a:pt x="157163" y="0"/>
                </a:moveTo>
                <a:lnTo>
                  <a:pt x="153370" y="3413"/>
                </a:lnTo>
                <a:lnTo>
                  <a:pt x="151459" y="4419"/>
                </a:lnTo>
                <a:lnTo>
                  <a:pt x="147220" y="5535"/>
                </a:lnTo>
                <a:lnTo>
                  <a:pt x="142689" y="7937"/>
                </a:lnTo>
                <a:lnTo>
                  <a:pt x="140370" y="9577"/>
                </a:lnTo>
                <a:lnTo>
                  <a:pt x="138031" y="12100"/>
                </a:lnTo>
                <a:lnTo>
                  <a:pt x="135676" y="15210"/>
                </a:lnTo>
                <a:lnTo>
                  <a:pt x="133314" y="18713"/>
                </a:lnTo>
                <a:lnTo>
                  <a:pt x="130151" y="22476"/>
                </a:lnTo>
                <a:lnTo>
                  <a:pt x="126455" y="26414"/>
                </a:lnTo>
                <a:lnTo>
                  <a:pt x="122404" y="30468"/>
                </a:lnTo>
                <a:lnTo>
                  <a:pt x="113669" y="38782"/>
                </a:lnTo>
                <a:lnTo>
                  <a:pt x="109117" y="43000"/>
                </a:lnTo>
                <a:lnTo>
                  <a:pt x="104495" y="46526"/>
                </a:lnTo>
                <a:lnTo>
                  <a:pt x="99825" y="49591"/>
                </a:lnTo>
                <a:lnTo>
                  <a:pt x="77134" y="63056"/>
                </a:lnTo>
                <a:lnTo>
                  <a:pt x="71266" y="67040"/>
                </a:lnTo>
                <a:lnTo>
                  <a:pt x="65768" y="71125"/>
                </a:lnTo>
                <a:lnTo>
                  <a:pt x="60514" y="75278"/>
                </a:lnTo>
                <a:lnTo>
                  <a:pt x="56218" y="79474"/>
                </a:lnTo>
                <a:lnTo>
                  <a:pt x="52560" y="83701"/>
                </a:lnTo>
                <a:lnTo>
                  <a:pt x="49327" y="87948"/>
                </a:lnTo>
                <a:lnTo>
                  <a:pt x="45585" y="92207"/>
                </a:lnTo>
                <a:lnTo>
                  <a:pt x="41503" y="96476"/>
                </a:lnTo>
                <a:lnTo>
                  <a:pt x="37193" y="100750"/>
                </a:lnTo>
                <a:lnTo>
                  <a:pt x="33527" y="105029"/>
                </a:lnTo>
                <a:lnTo>
                  <a:pt x="30288" y="109310"/>
                </a:lnTo>
                <a:lnTo>
                  <a:pt x="27337" y="113592"/>
                </a:lnTo>
                <a:lnTo>
                  <a:pt x="24574" y="117162"/>
                </a:lnTo>
                <a:lnTo>
                  <a:pt x="21939" y="120256"/>
                </a:lnTo>
                <a:lnTo>
                  <a:pt x="19389" y="123033"/>
                </a:lnTo>
                <a:lnTo>
                  <a:pt x="16895" y="125599"/>
                </a:lnTo>
                <a:lnTo>
                  <a:pt x="14438" y="128024"/>
                </a:lnTo>
                <a:lnTo>
                  <a:pt x="9592" y="132623"/>
                </a:lnTo>
                <a:lnTo>
                  <a:pt x="0" y="14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0" name="SMARTInkAnnotation420"/>
          <p:cNvSpPr/>
          <p:nvPr/>
        </p:nvSpPr>
        <p:spPr>
          <a:xfrm>
            <a:off x="7493793" y="2288857"/>
            <a:ext cx="171451" cy="12860"/>
          </a:xfrm>
          <a:custGeom>
            <a:avLst/>
            <a:gdLst/>
            <a:ahLst/>
            <a:cxnLst/>
            <a:rect l="0" t="0" r="0" b="0"/>
            <a:pathLst>
              <a:path w="171451" h="12860">
                <a:moveTo>
                  <a:pt x="0" y="0"/>
                </a:moveTo>
                <a:lnTo>
                  <a:pt x="6152" y="0"/>
                </a:lnTo>
                <a:lnTo>
                  <a:pt x="7276" y="715"/>
                </a:lnTo>
                <a:lnTo>
                  <a:pt x="8819" y="1905"/>
                </a:lnTo>
                <a:lnTo>
                  <a:pt x="10643" y="3413"/>
                </a:lnTo>
                <a:lnTo>
                  <a:pt x="12652" y="4419"/>
                </a:lnTo>
                <a:lnTo>
                  <a:pt x="14785" y="5089"/>
                </a:lnTo>
                <a:lnTo>
                  <a:pt x="17001" y="5536"/>
                </a:lnTo>
                <a:lnTo>
                  <a:pt x="19272" y="5834"/>
                </a:lnTo>
                <a:lnTo>
                  <a:pt x="23910" y="6165"/>
                </a:lnTo>
                <a:lnTo>
                  <a:pt x="30735" y="6312"/>
                </a:lnTo>
                <a:lnTo>
                  <a:pt x="34778" y="6351"/>
                </a:lnTo>
                <a:lnTo>
                  <a:pt x="39061" y="7092"/>
                </a:lnTo>
                <a:lnTo>
                  <a:pt x="43503" y="8300"/>
                </a:lnTo>
                <a:lnTo>
                  <a:pt x="48052" y="9819"/>
                </a:lnTo>
                <a:lnTo>
                  <a:pt x="52672" y="10833"/>
                </a:lnTo>
                <a:lnTo>
                  <a:pt x="57340" y="11508"/>
                </a:lnTo>
                <a:lnTo>
                  <a:pt x="62040" y="11958"/>
                </a:lnTo>
                <a:lnTo>
                  <a:pt x="65966" y="12258"/>
                </a:lnTo>
                <a:lnTo>
                  <a:pt x="69377" y="12459"/>
                </a:lnTo>
                <a:lnTo>
                  <a:pt x="72445" y="12592"/>
                </a:lnTo>
                <a:lnTo>
                  <a:pt x="80088" y="12740"/>
                </a:lnTo>
                <a:lnTo>
                  <a:pt x="171450" y="128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1" name="SMARTInkAnnotation421"/>
          <p:cNvSpPr/>
          <p:nvPr/>
        </p:nvSpPr>
        <p:spPr>
          <a:xfrm>
            <a:off x="7550943" y="2243851"/>
            <a:ext cx="64295" cy="167165"/>
          </a:xfrm>
          <a:custGeom>
            <a:avLst/>
            <a:gdLst/>
            <a:ahLst/>
            <a:cxnLst/>
            <a:rect l="0" t="0" r="0" b="0"/>
            <a:pathLst>
              <a:path w="64295" h="167165">
                <a:moveTo>
                  <a:pt x="0" y="0"/>
                </a:moveTo>
                <a:lnTo>
                  <a:pt x="0" y="3414"/>
                </a:lnTo>
                <a:lnTo>
                  <a:pt x="794" y="4419"/>
                </a:lnTo>
                <a:lnTo>
                  <a:pt x="2116" y="5089"/>
                </a:lnTo>
                <a:lnTo>
                  <a:pt x="3793" y="5536"/>
                </a:lnTo>
                <a:lnTo>
                  <a:pt x="5704" y="7263"/>
                </a:lnTo>
                <a:lnTo>
                  <a:pt x="7771" y="9843"/>
                </a:lnTo>
                <a:lnTo>
                  <a:pt x="9943" y="12991"/>
                </a:lnTo>
                <a:lnTo>
                  <a:pt x="11392" y="15805"/>
                </a:lnTo>
                <a:lnTo>
                  <a:pt x="13000" y="20836"/>
                </a:lnTo>
                <a:lnTo>
                  <a:pt x="13430" y="23892"/>
                </a:lnTo>
                <a:lnTo>
                  <a:pt x="13716" y="27358"/>
                </a:lnTo>
                <a:lnTo>
                  <a:pt x="14034" y="34305"/>
                </a:lnTo>
                <a:lnTo>
                  <a:pt x="14175" y="39774"/>
                </a:lnTo>
                <a:lnTo>
                  <a:pt x="15006" y="42947"/>
                </a:lnTo>
                <a:lnTo>
                  <a:pt x="16354" y="46491"/>
                </a:lnTo>
                <a:lnTo>
                  <a:pt x="18047" y="50282"/>
                </a:lnTo>
                <a:lnTo>
                  <a:pt x="19174" y="54239"/>
                </a:lnTo>
                <a:lnTo>
                  <a:pt x="19927" y="58305"/>
                </a:lnTo>
                <a:lnTo>
                  <a:pt x="20428" y="62444"/>
                </a:lnTo>
                <a:lnTo>
                  <a:pt x="21556" y="65918"/>
                </a:lnTo>
                <a:lnTo>
                  <a:pt x="23102" y="68949"/>
                </a:lnTo>
                <a:lnTo>
                  <a:pt x="24927" y="71684"/>
                </a:lnTo>
                <a:lnTo>
                  <a:pt x="26937" y="74936"/>
                </a:lnTo>
                <a:lnTo>
                  <a:pt x="31287" y="82359"/>
                </a:lnTo>
                <a:lnTo>
                  <a:pt x="32764" y="86338"/>
                </a:lnTo>
                <a:lnTo>
                  <a:pt x="33749" y="90420"/>
                </a:lnTo>
                <a:lnTo>
                  <a:pt x="34406" y="94570"/>
                </a:lnTo>
                <a:lnTo>
                  <a:pt x="35637" y="98051"/>
                </a:lnTo>
                <a:lnTo>
                  <a:pt x="37252" y="101087"/>
                </a:lnTo>
                <a:lnTo>
                  <a:pt x="39123" y="103824"/>
                </a:lnTo>
                <a:lnTo>
                  <a:pt x="41163" y="107078"/>
                </a:lnTo>
                <a:lnTo>
                  <a:pt x="45546" y="114504"/>
                </a:lnTo>
                <a:lnTo>
                  <a:pt x="47034" y="118484"/>
                </a:lnTo>
                <a:lnTo>
                  <a:pt x="48024" y="122566"/>
                </a:lnTo>
                <a:lnTo>
                  <a:pt x="48685" y="126717"/>
                </a:lnTo>
                <a:lnTo>
                  <a:pt x="49919" y="130198"/>
                </a:lnTo>
                <a:lnTo>
                  <a:pt x="51536" y="133233"/>
                </a:lnTo>
                <a:lnTo>
                  <a:pt x="53407" y="135971"/>
                </a:lnTo>
                <a:lnTo>
                  <a:pt x="54656" y="138511"/>
                </a:lnTo>
                <a:lnTo>
                  <a:pt x="56041" y="143237"/>
                </a:lnTo>
                <a:lnTo>
                  <a:pt x="56657" y="147719"/>
                </a:lnTo>
                <a:lnTo>
                  <a:pt x="56932" y="152093"/>
                </a:lnTo>
                <a:lnTo>
                  <a:pt x="57122" y="159456"/>
                </a:lnTo>
                <a:lnTo>
                  <a:pt x="57142" y="163769"/>
                </a:lnTo>
                <a:lnTo>
                  <a:pt x="57939" y="164901"/>
                </a:lnTo>
                <a:lnTo>
                  <a:pt x="59263" y="165655"/>
                </a:lnTo>
                <a:lnTo>
                  <a:pt x="64294" y="167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2" name="SMARTInkAnnotation422"/>
          <p:cNvSpPr/>
          <p:nvPr/>
        </p:nvSpPr>
        <p:spPr>
          <a:xfrm>
            <a:off x="7786687" y="2218134"/>
            <a:ext cx="57151" cy="180023"/>
          </a:xfrm>
          <a:custGeom>
            <a:avLst/>
            <a:gdLst/>
            <a:ahLst/>
            <a:cxnLst/>
            <a:rect l="0" t="0" r="0" b="0"/>
            <a:pathLst>
              <a:path w="57151" h="180023">
                <a:moveTo>
                  <a:pt x="0" y="0"/>
                </a:moveTo>
                <a:lnTo>
                  <a:pt x="0" y="3413"/>
                </a:lnTo>
                <a:lnTo>
                  <a:pt x="794" y="5847"/>
                </a:lnTo>
                <a:lnTo>
                  <a:pt x="2116" y="8899"/>
                </a:lnTo>
                <a:lnTo>
                  <a:pt x="3793" y="12362"/>
                </a:lnTo>
                <a:lnTo>
                  <a:pt x="5704" y="15385"/>
                </a:lnTo>
                <a:lnTo>
                  <a:pt x="7771" y="18115"/>
                </a:lnTo>
                <a:lnTo>
                  <a:pt x="9943" y="20649"/>
                </a:lnTo>
                <a:lnTo>
                  <a:pt x="11392" y="23767"/>
                </a:lnTo>
                <a:lnTo>
                  <a:pt x="12357" y="27275"/>
                </a:lnTo>
                <a:lnTo>
                  <a:pt x="13000" y="31042"/>
                </a:lnTo>
                <a:lnTo>
                  <a:pt x="14223" y="34268"/>
                </a:lnTo>
                <a:lnTo>
                  <a:pt x="15832" y="37133"/>
                </a:lnTo>
                <a:lnTo>
                  <a:pt x="17699" y="39757"/>
                </a:lnTo>
                <a:lnTo>
                  <a:pt x="18943" y="42935"/>
                </a:lnTo>
                <a:lnTo>
                  <a:pt x="19772" y="46483"/>
                </a:lnTo>
                <a:lnTo>
                  <a:pt x="20326" y="50277"/>
                </a:lnTo>
                <a:lnTo>
                  <a:pt x="20695" y="54235"/>
                </a:lnTo>
                <a:lnTo>
                  <a:pt x="20940" y="58302"/>
                </a:lnTo>
                <a:lnTo>
                  <a:pt x="21103" y="62442"/>
                </a:lnTo>
                <a:lnTo>
                  <a:pt x="22006" y="66631"/>
                </a:lnTo>
                <a:lnTo>
                  <a:pt x="23402" y="70853"/>
                </a:lnTo>
                <a:lnTo>
                  <a:pt x="25127" y="75096"/>
                </a:lnTo>
                <a:lnTo>
                  <a:pt x="27070" y="79353"/>
                </a:lnTo>
                <a:lnTo>
                  <a:pt x="29159" y="83620"/>
                </a:lnTo>
                <a:lnTo>
                  <a:pt x="31346" y="87894"/>
                </a:lnTo>
                <a:lnTo>
                  <a:pt x="32803" y="92171"/>
                </a:lnTo>
                <a:lnTo>
                  <a:pt x="33775" y="96452"/>
                </a:lnTo>
                <a:lnTo>
                  <a:pt x="34423" y="100735"/>
                </a:lnTo>
                <a:lnTo>
                  <a:pt x="35649" y="105733"/>
                </a:lnTo>
                <a:lnTo>
                  <a:pt x="37260" y="111208"/>
                </a:lnTo>
                <a:lnTo>
                  <a:pt x="39128" y="117001"/>
                </a:lnTo>
                <a:lnTo>
                  <a:pt x="40373" y="121578"/>
                </a:lnTo>
                <a:lnTo>
                  <a:pt x="41202" y="125343"/>
                </a:lnTo>
                <a:lnTo>
                  <a:pt x="41756" y="128568"/>
                </a:lnTo>
                <a:lnTo>
                  <a:pt x="42918" y="132146"/>
                </a:lnTo>
                <a:lnTo>
                  <a:pt x="44487" y="135961"/>
                </a:lnTo>
                <a:lnTo>
                  <a:pt x="46327" y="139932"/>
                </a:lnTo>
                <a:lnTo>
                  <a:pt x="47553" y="143294"/>
                </a:lnTo>
                <a:lnTo>
                  <a:pt x="48371" y="146250"/>
                </a:lnTo>
                <a:lnTo>
                  <a:pt x="48916" y="148935"/>
                </a:lnTo>
                <a:lnTo>
                  <a:pt x="50073" y="152154"/>
                </a:lnTo>
                <a:lnTo>
                  <a:pt x="51639" y="155729"/>
                </a:lnTo>
                <a:lnTo>
                  <a:pt x="53476" y="159540"/>
                </a:lnTo>
                <a:lnTo>
                  <a:pt x="54701" y="162796"/>
                </a:lnTo>
                <a:lnTo>
                  <a:pt x="56061" y="168318"/>
                </a:lnTo>
                <a:lnTo>
                  <a:pt x="56666" y="173154"/>
                </a:lnTo>
                <a:lnTo>
                  <a:pt x="57150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3" name="SMARTInkAnnotation423"/>
          <p:cNvSpPr/>
          <p:nvPr/>
        </p:nvSpPr>
        <p:spPr>
          <a:xfrm>
            <a:off x="7979568" y="2321004"/>
            <a:ext cx="185739" cy="12860"/>
          </a:xfrm>
          <a:custGeom>
            <a:avLst/>
            <a:gdLst/>
            <a:ahLst/>
            <a:cxnLst/>
            <a:rect l="0" t="0" r="0" b="0"/>
            <a:pathLst>
              <a:path w="185739" h="12860">
                <a:moveTo>
                  <a:pt x="0" y="12859"/>
                </a:moveTo>
                <a:lnTo>
                  <a:pt x="7585" y="12859"/>
                </a:lnTo>
                <a:lnTo>
                  <a:pt x="10613" y="12144"/>
                </a:lnTo>
                <a:lnTo>
                  <a:pt x="13425" y="10954"/>
                </a:lnTo>
                <a:lnTo>
                  <a:pt x="16094" y="9446"/>
                </a:lnTo>
                <a:lnTo>
                  <a:pt x="19461" y="8440"/>
                </a:lnTo>
                <a:lnTo>
                  <a:pt x="23293" y="7770"/>
                </a:lnTo>
                <a:lnTo>
                  <a:pt x="27434" y="7323"/>
                </a:lnTo>
                <a:lnTo>
                  <a:pt x="31784" y="7025"/>
                </a:lnTo>
                <a:lnTo>
                  <a:pt x="36270" y="6826"/>
                </a:lnTo>
                <a:lnTo>
                  <a:pt x="45489" y="6606"/>
                </a:lnTo>
                <a:lnTo>
                  <a:pt x="54878" y="6508"/>
                </a:lnTo>
                <a:lnTo>
                  <a:pt x="60398" y="5767"/>
                </a:lnTo>
                <a:lnTo>
                  <a:pt x="66460" y="4559"/>
                </a:lnTo>
                <a:lnTo>
                  <a:pt x="72881" y="3039"/>
                </a:lnTo>
                <a:lnTo>
                  <a:pt x="78750" y="2026"/>
                </a:lnTo>
                <a:lnTo>
                  <a:pt x="84249" y="1351"/>
                </a:lnTo>
                <a:lnTo>
                  <a:pt x="89505" y="900"/>
                </a:lnTo>
                <a:lnTo>
                  <a:pt x="95388" y="600"/>
                </a:lnTo>
                <a:lnTo>
                  <a:pt x="101692" y="400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4" name="SMARTInkAnnotation424"/>
          <p:cNvSpPr/>
          <p:nvPr/>
        </p:nvSpPr>
        <p:spPr>
          <a:xfrm>
            <a:off x="8236743" y="2205275"/>
            <a:ext cx="71439" cy="218600"/>
          </a:xfrm>
          <a:custGeom>
            <a:avLst/>
            <a:gdLst/>
            <a:ahLst/>
            <a:cxnLst/>
            <a:rect l="0" t="0" r="0" b="0"/>
            <a:pathLst>
              <a:path w="71439" h="218600">
                <a:moveTo>
                  <a:pt x="0" y="0"/>
                </a:moveTo>
                <a:lnTo>
                  <a:pt x="0" y="3413"/>
                </a:lnTo>
                <a:lnTo>
                  <a:pt x="794" y="4419"/>
                </a:lnTo>
                <a:lnTo>
                  <a:pt x="2117" y="5089"/>
                </a:lnTo>
                <a:lnTo>
                  <a:pt x="3792" y="5536"/>
                </a:lnTo>
                <a:lnTo>
                  <a:pt x="4909" y="6548"/>
                </a:lnTo>
                <a:lnTo>
                  <a:pt x="5654" y="7937"/>
                </a:lnTo>
                <a:lnTo>
                  <a:pt x="6152" y="9578"/>
                </a:lnTo>
                <a:lnTo>
                  <a:pt x="7276" y="11386"/>
                </a:lnTo>
                <a:lnTo>
                  <a:pt x="8819" y="13306"/>
                </a:lnTo>
                <a:lnTo>
                  <a:pt x="10643" y="15300"/>
                </a:lnTo>
                <a:lnTo>
                  <a:pt x="11858" y="17344"/>
                </a:lnTo>
                <a:lnTo>
                  <a:pt x="13208" y="21520"/>
                </a:lnTo>
                <a:lnTo>
                  <a:pt x="14361" y="24348"/>
                </a:lnTo>
                <a:lnTo>
                  <a:pt x="15924" y="27662"/>
                </a:lnTo>
                <a:lnTo>
                  <a:pt x="17760" y="31300"/>
                </a:lnTo>
                <a:lnTo>
                  <a:pt x="18984" y="35154"/>
                </a:lnTo>
                <a:lnTo>
                  <a:pt x="19800" y="39152"/>
                </a:lnTo>
                <a:lnTo>
                  <a:pt x="20344" y="43247"/>
                </a:lnTo>
                <a:lnTo>
                  <a:pt x="21500" y="46691"/>
                </a:lnTo>
                <a:lnTo>
                  <a:pt x="23066" y="49701"/>
                </a:lnTo>
                <a:lnTo>
                  <a:pt x="24901" y="52422"/>
                </a:lnTo>
                <a:lnTo>
                  <a:pt x="26127" y="56379"/>
                </a:lnTo>
                <a:lnTo>
                  <a:pt x="26943" y="61161"/>
                </a:lnTo>
                <a:lnTo>
                  <a:pt x="27488" y="66491"/>
                </a:lnTo>
                <a:lnTo>
                  <a:pt x="28643" y="71474"/>
                </a:lnTo>
                <a:lnTo>
                  <a:pt x="30209" y="76224"/>
                </a:lnTo>
                <a:lnTo>
                  <a:pt x="32045" y="80820"/>
                </a:lnTo>
                <a:lnTo>
                  <a:pt x="33270" y="84598"/>
                </a:lnTo>
                <a:lnTo>
                  <a:pt x="34631" y="90701"/>
                </a:lnTo>
                <a:lnTo>
                  <a:pt x="35787" y="94043"/>
                </a:lnTo>
                <a:lnTo>
                  <a:pt x="37353" y="97700"/>
                </a:lnTo>
                <a:lnTo>
                  <a:pt x="39189" y="101566"/>
                </a:lnTo>
                <a:lnTo>
                  <a:pt x="41208" y="106287"/>
                </a:lnTo>
                <a:lnTo>
                  <a:pt x="45567" y="117248"/>
                </a:lnTo>
                <a:lnTo>
                  <a:pt x="47046" y="122456"/>
                </a:lnTo>
                <a:lnTo>
                  <a:pt x="48033" y="127358"/>
                </a:lnTo>
                <a:lnTo>
                  <a:pt x="48690" y="132054"/>
                </a:lnTo>
                <a:lnTo>
                  <a:pt x="49924" y="135899"/>
                </a:lnTo>
                <a:lnTo>
                  <a:pt x="51539" y="139177"/>
                </a:lnTo>
                <a:lnTo>
                  <a:pt x="53409" y="142077"/>
                </a:lnTo>
                <a:lnTo>
                  <a:pt x="55450" y="146153"/>
                </a:lnTo>
                <a:lnTo>
                  <a:pt x="57604" y="151013"/>
                </a:lnTo>
                <a:lnTo>
                  <a:pt x="62114" y="162129"/>
                </a:lnTo>
                <a:lnTo>
                  <a:pt x="66765" y="174213"/>
                </a:lnTo>
                <a:lnTo>
                  <a:pt x="68322" y="179007"/>
                </a:lnTo>
                <a:lnTo>
                  <a:pt x="69362" y="182917"/>
                </a:lnTo>
                <a:lnTo>
                  <a:pt x="70053" y="186239"/>
                </a:lnTo>
                <a:lnTo>
                  <a:pt x="70515" y="189882"/>
                </a:lnTo>
                <a:lnTo>
                  <a:pt x="70823" y="193739"/>
                </a:lnTo>
                <a:lnTo>
                  <a:pt x="71317" y="203370"/>
                </a:lnTo>
                <a:lnTo>
                  <a:pt x="71402" y="208451"/>
                </a:lnTo>
                <a:lnTo>
                  <a:pt x="71438" y="2185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5" name="SMARTInkAnnotation425"/>
          <p:cNvSpPr/>
          <p:nvPr/>
        </p:nvSpPr>
        <p:spPr>
          <a:xfrm>
            <a:off x="6750843" y="2803207"/>
            <a:ext cx="192883" cy="19289"/>
          </a:xfrm>
          <a:custGeom>
            <a:avLst/>
            <a:gdLst/>
            <a:ahLst/>
            <a:cxnLst/>
            <a:rect l="0" t="0" r="0" b="0"/>
            <a:pathLst>
              <a:path w="192883" h="19289">
                <a:moveTo>
                  <a:pt x="0" y="19288"/>
                </a:moveTo>
                <a:lnTo>
                  <a:pt x="3793" y="19288"/>
                </a:lnTo>
                <a:lnTo>
                  <a:pt x="4910" y="18574"/>
                </a:lnTo>
                <a:lnTo>
                  <a:pt x="5654" y="17383"/>
                </a:lnTo>
                <a:lnTo>
                  <a:pt x="6151" y="15875"/>
                </a:lnTo>
                <a:lnTo>
                  <a:pt x="8070" y="14870"/>
                </a:lnTo>
                <a:lnTo>
                  <a:pt x="10936" y="14199"/>
                </a:lnTo>
                <a:lnTo>
                  <a:pt x="14435" y="13753"/>
                </a:lnTo>
                <a:lnTo>
                  <a:pt x="20439" y="13256"/>
                </a:lnTo>
                <a:lnTo>
                  <a:pt x="23151" y="13124"/>
                </a:lnTo>
                <a:lnTo>
                  <a:pt x="26546" y="12321"/>
                </a:lnTo>
                <a:lnTo>
                  <a:pt x="30398" y="11071"/>
                </a:lnTo>
                <a:lnTo>
                  <a:pt x="34552" y="9524"/>
                </a:lnTo>
                <a:lnTo>
                  <a:pt x="38910" y="8493"/>
                </a:lnTo>
                <a:lnTo>
                  <a:pt x="43403" y="7805"/>
                </a:lnTo>
                <a:lnTo>
                  <a:pt x="47986" y="7346"/>
                </a:lnTo>
                <a:lnTo>
                  <a:pt x="52628" y="7041"/>
                </a:lnTo>
                <a:lnTo>
                  <a:pt x="57310" y="6837"/>
                </a:lnTo>
                <a:lnTo>
                  <a:pt x="66747" y="6611"/>
                </a:lnTo>
                <a:lnTo>
                  <a:pt x="76232" y="6510"/>
                </a:lnTo>
                <a:lnTo>
                  <a:pt x="81777" y="5769"/>
                </a:lnTo>
                <a:lnTo>
                  <a:pt x="87856" y="4560"/>
                </a:lnTo>
                <a:lnTo>
                  <a:pt x="94290" y="3040"/>
                </a:lnTo>
                <a:lnTo>
                  <a:pt x="100166" y="2027"/>
                </a:lnTo>
                <a:lnTo>
                  <a:pt x="105671" y="1351"/>
                </a:lnTo>
                <a:lnTo>
                  <a:pt x="110928" y="901"/>
                </a:lnTo>
                <a:lnTo>
                  <a:pt x="116022" y="601"/>
                </a:lnTo>
                <a:lnTo>
                  <a:pt x="121004" y="400"/>
                </a:lnTo>
                <a:lnTo>
                  <a:pt x="130774" y="178"/>
                </a:lnTo>
                <a:lnTo>
                  <a:pt x="19288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6" name="SMARTInkAnnotation426"/>
          <p:cNvSpPr/>
          <p:nvPr/>
        </p:nvSpPr>
        <p:spPr>
          <a:xfrm>
            <a:off x="6815137" y="2873930"/>
            <a:ext cx="185739" cy="12860"/>
          </a:xfrm>
          <a:custGeom>
            <a:avLst/>
            <a:gdLst/>
            <a:ahLst/>
            <a:cxnLst/>
            <a:rect l="0" t="0" r="0" b="0"/>
            <a:pathLst>
              <a:path w="185739" h="12860">
                <a:moveTo>
                  <a:pt x="0" y="12859"/>
                </a:moveTo>
                <a:lnTo>
                  <a:pt x="17699" y="12859"/>
                </a:lnTo>
                <a:lnTo>
                  <a:pt x="20531" y="12144"/>
                </a:lnTo>
                <a:lnTo>
                  <a:pt x="24006" y="10954"/>
                </a:lnTo>
                <a:lnTo>
                  <a:pt x="27910" y="9446"/>
                </a:lnTo>
                <a:lnTo>
                  <a:pt x="31307" y="8440"/>
                </a:lnTo>
                <a:lnTo>
                  <a:pt x="34365" y="7770"/>
                </a:lnTo>
                <a:lnTo>
                  <a:pt x="37197" y="7323"/>
                </a:lnTo>
                <a:lnTo>
                  <a:pt x="40673" y="7025"/>
                </a:lnTo>
                <a:lnTo>
                  <a:pt x="44579" y="6827"/>
                </a:lnTo>
                <a:lnTo>
                  <a:pt x="52356" y="6606"/>
                </a:lnTo>
                <a:lnTo>
                  <a:pt x="58459" y="6508"/>
                </a:lnTo>
                <a:lnTo>
                  <a:pt x="61992" y="5768"/>
                </a:lnTo>
                <a:lnTo>
                  <a:pt x="65934" y="4559"/>
                </a:lnTo>
                <a:lnTo>
                  <a:pt x="70150" y="3039"/>
                </a:lnTo>
                <a:lnTo>
                  <a:pt x="74547" y="2027"/>
                </a:lnTo>
                <a:lnTo>
                  <a:pt x="79067" y="1351"/>
                </a:lnTo>
                <a:lnTo>
                  <a:pt x="83668" y="901"/>
                </a:lnTo>
                <a:lnTo>
                  <a:pt x="88323" y="601"/>
                </a:lnTo>
                <a:lnTo>
                  <a:pt x="93013" y="400"/>
                </a:lnTo>
                <a:lnTo>
                  <a:pt x="102457" y="178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7" name="SMARTInkAnnotation427"/>
          <p:cNvSpPr/>
          <p:nvPr/>
        </p:nvSpPr>
        <p:spPr>
          <a:xfrm>
            <a:off x="7079456" y="2719625"/>
            <a:ext cx="242888" cy="186453"/>
          </a:xfrm>
          <a:custGeom>
            <a:avLst/>
            <a:gdLst/>
            <a:ahLst/>
            <a:cxnLst/>
            <a:rect l="0" t="0" r="0" b="0"/>
            <a:pathLst>
              <a:path w="242888" h="186453">
                <a:moveTo>
                  <a:pt x="0" y="0"/>
                </a:moveTo>
                <a:lnTo>
                  <a:pt x="0" y="3414"/>
                </a:lnTo>
                <a:lnTo>
                  <a:pt x="794" y="4419"/>
                </a:lnTo>
                <a:lnTo>
                  <a:pt x="2117" y="5089"/>
                </a:lnTo>
                <a:lnTo>
                  <a:pt x="6151" y="6165"/>
                </a:lnTo>
                <a:lnTo>
                  <a:pt x="13207" y="11942"/>
                </a:lnTo>
                <a:lnTo>
                  <a:pt x="17759" y="16001"/>
                </a:lnTo>
                <a:lnTo>
                  <a:pt x="18983" y="17811"/>
                </a:lnTo>
                <a:lnTo>
                  <a:pt x="20343" y="21727"/>
                </a:lnTo>
                <a:lnTo>
                  <a:pt x="23064" y="25849"/>
                </a:lnTo>
                <a:lnTo>
                  <a:pt x="26920" y="30777"/>
                </a:lnTo>
                <a:lnTo>
                  <a:pt x="29058" y="34091"/>
                </a:lnTo>
                <a:lnTo>
                  <a:pt x="31278" y="37729"/>
                </a:lnTo>
                <a:lnTo>
                  <a:pt x="34346" y="40869"/>
                </a:lnTo>
                <a:lnTo>
                  <a:pt x="37978" y="43677"/>
                </a:lnTo>
                <a:lnTo>
                  <a:pt x="41988" y="46263"/>
                </a:lnTo>
                <a:lnTo>
                  <a:pt x="46248" y="48701"/>
                </a:lnTo>
                <a:lnTo>
                  <a:pt x="50676" y="51041"/>
                </a:lnTo>
                <a:lnTo>
                  <a:pt x="55215" y="53316"/>
                </a:lnTo>
                <a:lnTo>
                  <a:pt x="59035" y="56261"/>
                </a:lnTo>
                <a:lnTo>
                  <a:pt x="62376" y="59653"/>
                </a:lnTo>
                <a:lnTo>
                  <a:pt x="65396" y="63343"/>
                </a:lnTo>
                <a:lnTo>
                  <a:pt x="68997" y="66518"/>
                </a:lnTo>
                <a:lnTo>
                  <a:pt x="72986" y="69348"/>
                </a:lnTo>
                <a:lnTo>
                  <a:pt x="77231" y="71950"/>
                </a:lnTo>
                <a:lnTo>
                  <a:pt x="81650" y="75113"/>
                </a:lnTo>
                <a:lnTo>
                  <a:pt x="86184" y="78650"/>
                </a:lnTo>
                <a:lnTo>
                  <a:pt x="90793" y="82437"/>
                </a:lnTo>
                <a:lnTo>
                  <a:pt x="100148" y="90455"/>
                </a:lnTo>
                <a:lnTo>
                  <a:pt x="104865" y="94594"/>
                </a:lnTo>
                <a:lnTo>
                  <a:pt x="109598" y="98067"/>
                </a:lnTo>
                <a:lnTo>
                  <a:pt x="114340" y="101097"/>
                </a:lnTo>
                <a:lnTo>
                  <a:pt x="119089" y="103831"/>
                </a:lnTo>
                <a:lnTo>
                  <a:pt x="123843" y="107083"/>
                </a:lnTo>
                <a:lnTo>
                  <a:pt x="128600" y="110679"/>
                </a:lnTo>
                <a:lnTo>
                  <a:pt x="133358" y="114506"/>
                </a:lnTo>
                <a:lnTo>
                  <a:pt x="138117" y="117771"/>
                </a:lnTo>
                <a:lnTo>
                  <a:pt x="142879" y="120662"/>
                </a:lnTo>
                <a:lnTo>
                  <a:pt x="147640" y="123304"/>
                </a:lnTo>
                <a:lnTo>
                  <a:pt x="152401" y="126494"/>
                </a:lnTo>
                <a:lnTo>
                  <a:pt x="157164" y="130049"/>
                </a:lnTo>
                <a:lnTo>
                  <a:pt x="161926" y="133849"/>
                </a:lnTo>
                <a:lnTo>
                  <a:pt x="166688" y="137095"/>
                </a:lnTo>
                <a:lnTo>
                  <a:pt x="171451" y="139975"/>
                </a:lnTo>
                <a:lnTo>
                  <a:pt x="176213" y="142608"/>
                </a:lnTo>
                <a:lnTo>
                  <a:pt x="180975" y="145793"/>
                </a:lnTo>
                <a:lnTo>
                  <a:pt x="185738" y="149345"/>
                </a:lnTo>
                <a:lnTo>
                  <a:pt x="194469" y="156387"/>
                </a:lnTo>
                <a:lnTo>
                  <a:pt x="200994" y="161898"/>
                </a:lnTo>
                <a:lnTo>
                  <a:pt x="211653" y="171257"/>
                </a:lnTo>
                <a:lnTo>
                  <a:pt x="216569" y="175650"/>
                </a:lnTo>
                <a:lnTo>
                  <a:pt x="218992" y="177108"/>
                </a:lnTo>
                <a:lnTo>
                  <a:pt x="223801" y="178727"/>
                </a:lnTo>
                <a:lnTo>
                  <a:pt x="230700" y="181352"/>
                </a:lnTo>
                <a:lnTo>
                  <a:pt x="242887" y="1864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8" name="SMARTInkAnnotation428"/>
          <p:cNvSpPr/>
          <p:nvPr/>
        </p:nvSpPr>
        <p:spPr>
          <a:xfrm>
            <a:off x="7086600" y="2693908"/>
            <a:ext cx="200026" cy="225029"/>
          </a:xfrm>
          <a:custGeom>
            <a:avLst/>
            <a:gdLst/>
            <a:ahLst/>
            <a:cxnLst/>
            <a:rect l="0" t="0" r="0" b="0"/>
            <a:pathLst>
              <a:path w="200026" h="225029">
                <a:moveTo>
                  <a:pt x="200025" y="0"/>
                </a:moveTo>
                <a:lnTo>
                  <a:pt x="192968" y="0"/>
                </a:lnTo>
                <a:lnTo>
                  <a:pt x="189114" y="3413"/>
                </a:lnTo>
                <a:lnTo>
                  <a:pt x="185122" y="8899"/>
                </a:lnTo>
                <a:lnTo>
                  <a:pt x="180701" y="15385"/>
                </a:lnTo>
                <a:lnTo>
                  <a:pt x="176090" y="20649"/>
                </a:lnTo>
                <a:lnTo>
                  <a:pt x="172956" y="23767"/>
                </a:lnTo>
                <a:lnTo>
                  <a:pt x="165241" y="31042"/>
                </a:lnTo>
                <a:lnTo>
                  <a:pt x="151971" y="43170"/>
                </a:lnTo>
                <a:lnTo>
                  <a:pt x="147351" y="48068"/>
                </a:lnTo>
                <a:lnTo>
                  <a:pt x="142684" y="53476"/>
                </a:lnTo>
                <a:lnTo>
                  <a:pt x="137985" y="59225"/>
                </a:lnTo>
                <a:lnTo>
                  <a:pt x="128530" y="71328"/>
                </a:lnTo>
                <a:lnTo>
                  <a:pt x="95246" y="115764"/>
                </a:lnTo>
                <a:lnTo>
                  <a:pt x="89692" y="121467"/>
                </a:lnTo>
                <a:lnTo>
                  <a:pt x="83607" y="126698"/>
                </a:lnTo>
                <a:lnTo>
                  <a:pt x="77168" y="131614"/>
                </a:lnTo>
                <a:lnTo>
                  <a:pt x="71290" y="137034"/>
                </a:lnTo>
                <a:lnTo>
                  <a:pt x="65783" y="142791"/>
                </a:lnTo>
                <a:lnTo>
                  <a:pt x="60524" y="148772"/>
                </a:lnTo>
                <a:lnTo>
                  <a:pt x="55430" y="154188"/>
                </a:lnTo>
                <a:lnTo>
                  <a:pt x="50447" y="159228"/>
                </a:lnTo>
                <a:lnTo>
                  <a:pt x="45537" y="164016"/>
                </a:lnTo>
                <a:lnTo>
                  <a:pt x="41471" y="169352"/>
                </a:lnTo>
                <a:lnTo>
                  <a:pt x="37965" y="175051"/>
                </a:lnTo>
                <a:lnTo>
                  <a:pt x="34835" y="180995"/>
                </a:lnTo>
                <a:lnTo>
                  <a:pt x="31955" y="185671"/>
                </a:lnTo>
                <a:lnTo>
                  <a:pt x="29240" y="189503"/>
                </a:lnTo>
                <a:lnTo>
                  <a:pt x="24108" y="195666"/>
                </a:lnTo>
                <a:lnTo>
                  <a:pt x="19181" y="200786"/>
                </a:lnTo>
                <a:lnTo>
                  <a:pt x="14346" y="205443"/>
                </a:lnTo>
                <a:lnTo>
                  <a:pt x="9551" y="210609"/>
                </a:lnTo>
                <a:lnTo>
                  <a:pt x="7160" y="213986"/>
                </a:lnTo>
                <a:lnTo>
                  <a:pt x="0" y="2250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9" name="SMARTInkAnnotation429"/>
          <p:cNvSpPr/>
          <p:nvPr/>
        </p:nvSpPr>
        <p:spPr>
          <a:xfrm>
            <a:off x="0" y="3812619"/>
            <a:ext cx="3084415" cy="841329"/>
          </a:xfrm>
          <a:custGeom>
            <a:avLst/>
            <a:gdLst/>
            <a:ahLst/>
            <a:cxnLst/>
            <a:rect l="0" t="0" r="0" b="0"/>
            <a:pathLst>
              <a:path w="3084415" h="841329">
                <a:moveTo>
                  <a:pt x="2886075" y="0"/>
                </a:moveTo>
                <a:lnTo>
                  <a:pt x="2848179" y="0"/>
                </a:lnTo>
                <a:lnTo>
                  <a:pt x="2841186" y="1905"/>
                </a:lnTo>
                <a:lnTo>
                  <a:pt x="2832786" y="4418"/>
                </a:lnTo>
                <a:lnTo>
                  <a:pt x="2805033" y="6252"/>
                </a:lnTo>
                <a:lnTo>
                  <a:pt x="2711915" y="5714"/>
                </a:lnTo>
                <a:lnTo>
                  <a:pt x="2621126" y="595"/>
                </a:lnTo>
                <a:lnTo>
                  <a:pt x="2527888" y="2"/>
                </a:lnTo>
                <a:lnTo>
                  <a:pt x="2504230" y="715"/>
                </a:lnTo>
                <a:lnTo>
                  <a:pt x="2456259" y="6032"/>
                </a:lnTo>
                <a:lnTo>
                  <a:pt x="2365174" y="7142"/>
                </a:lnTo>
                <a:lnTo>
                  <a:pt x="2341620" y="11518"/>
                </a:lnTo>
                <a:lnTo>
                  <a:pt x="2278816" y="14729"/>
                </a:lnTo>
                <a:lnTo>
                  <a:pt x="2257413" y="17937"/>
                </a:lnTo>
                <a:lnTo>
                  <a:pt x="2193131" y="21158"/>
                </a:lnTo>
                <a:lnTo>
                  <a:pt x="2171700" y="24366"/>
                </a:lnTo>
                <a:lnTo>
                  <a:pt x="2081261" y="25702"/>
                </a:lnTo>
                <a:lnTo>
                  <a:pt x="2057326" y="26427"/>
                </a:lnTo>
                <a:lnTo>
                  <a:pt x="1967978" y="32068"/>
                </a:lnTo>
                <a:lnTo>
                  <a:pt x="1804960" y="32147"/>
                </a:lnTo>
                <a:lnTo>
                  <a:pt x="1714646" y="25894"/>
                </a:lnTo>
                <a:lnTo>
                  <a:pt x="1134725" y="25717"/>
                </a:lnTo>
                <a:lnTo>
                  <a:pt x="1044967" y="31749"/>
                </a:lnTo>
                <a:lnTo>
                  <a:pt x="930979" y="32140"/>
                </a:lnTo>
                <a:lnTo>
                  <a:pt x="879296" y="34051"/>
                </a:lnTo>
                <a:lnTo>
                  <a:pt x="830343" y="37980"/>
                </a:lnTo>
                <a:lnTo>
                  <a:pt x="738385" y="39275"/>
                </a:lnTo>
                <a:lnTo>
                  <a:pt x="651673" y="44828"/>
                </a:lnTo>
                <a:lnTo>
                  <a:pt x="608709" y="46876"/>
                </a:lnTo>
                <a:lnTo>
                  <a:pt x="518145" y="56891"/>
                </a:lnTo>
                <a:lnTo>
                  <a:pt x="428755" y="57847"/>
                </a:lnTo>
                <a:lnTo>
                  <a:pt x="392461" y="59766"/>
                </a:lnTo>
                <a:lnTo>
                  <a:pt x="346016" y="63697"/>
                </a:lnTo>
                <a:lnTo>
                  <a:pt x="265862" y="66188"/>
                </a:lnTo>
                <a:lnTo>
                  <a:pt x="243344" y="69379"/>
                </a:lnTo>
                <a:lnTo>
                  <a:pt x="171903" y="78625"/>
                </a:lnTo>
                <a:lnTo>
                  <a:pt x="85728" y="100977"/>
                </a:lnTo>
                <a:lnTo>
                  <a:pt x="78583" y="101607"/>
                </a:lnTo>
                <a:lnTo>
                  <a:pt x="72232" y="103457"/>
                </a:lnTo>
                <a:lnTo>
                  <a:pt x="14783" y="128504"/>
                </a:lnTo>
                <a:lnTo>
                  <a:pt x="9855" y="130675"/>
                </a:lnTo>
                <a:lnTo>
                  <a:pt x="6570" y="132837"/>
                </a:lnTo>
                <a:lnTo>
                  <a:pt x="4380" y="134992"/>
                </a:lnTo>
                <a:lnTo>
                  <a:pt x="2920" y="137143"/>
                </a:lnTo>
                <a:lnTo>
                  <a:pt x="1297" y="143344"/>
                </a:lnTo>
                <a:lnTo>
                  <a:pt x="50" y="169262"/>
                </a:lnTo>
                <a:lnTo>
                  <a:pt x="0" y="592419"/>
                </a:lnTo>
                <a:lnTo>
                  <a:pt x="2116" y="602864"/>
                </a:lnTo>
                <a:lnTo>
                  <a:pt x="3792" y="607649"/>
                </a:lnTo>
                <a:lnTo>
                  <a:pt x="9887" y="616776"/>
                </a:lnTo>
                <a:lnTo>
                  <a:pt x="30305" y="642898"/>
                </a:lnTo>
                <a:lnTo>
                  <a:pt x="57301" y="668651"/>
                </a:lnTo>
                <a:lnTo>
                  <a:pt x="65948" y="677226"/>
                </a:lnTo>
                <a:lnTo>
                  <a:pt x="76866" y="690085"/>
                </a:lnTo>
                <a:lnTo>
                  <a:pt x="110453" y="715001"/>
                </a:lnTo>
                <a:lnTo>
                  <a:pt x="151204" y="738207"/>
                </a:lnTo>
                <a:lnTo>
                  <a:pt x="207215" y="763626"/>
                </a:lnTo>
                <a:lnTo>
                  <a:pt x="265114" y="785887"/>
                </a:lnTo>
                <a:lnTo>
                  <a:pt x="290659" y="790782"/>
                </a:lnTo>
                <a:lnTo>
                  <a:pt x="314456" y="799218"/>
                </a:lnTo>
                <a:lnTo>
                  <a:pt x="409898" y="815321"/>
                </a:lnTo>
                <a:lnTo>
                  <a:pt x="511312" y="829310"/>
                </a:lnTo>
                <a:lnTo>
                  <a:pt x="586376" y="835375"/>
                </a:lnTo>
                <a:lnTo>
                  <a:pt x="669165" y="841328"/>
                </a:lnTo>
                <a:lnTo>
                  <a:pt x="741642" y="839934"/>
                </a:lnTo>
                <a:lnTo>
                  <a:pt x="885831" y="836632"/>
                </a:lnTo>
                <a:lnTo>
                  <a:pt x="975872" y="830837"/>
                </a:lnTo>
                <a:lnTo>
                  <a:pt x="1064171" y="827611"/>
                </a:lnTo>
                <a:lnTo>
                  <a:pt x="1150122" y="818280"/>
                </a:lnTo>
                <a:lnTo>
                  <a:pt x="1237983" y="809690"/>
                </a:lnTo>
                <a:lnTo>
                  <a:pt x="1364766" y="796835"/>
                </a:lnTo>
                <a:lnTo>
                  <a:pt x="1455862" y="789437"/>
                </a:lnTo>
                <a:lnTo>
                  <a:pt x="1548575" y="779739"/>
                </a:lnTo>
                <a:lnTo>
                  <a:pt x="1641431" y="778111"/>
                </a:lnTo>
                <a:lnTo>
                  <a:pt x="1730761" y="783057"/>
                </a:lnTo>
                <a:lnTo>
                  <a:pt x="1855732" y="790165"/>
                </a:lnTo>
                <a:lnTo>
                  <a:pt x="1950161" y="795175"/>
                </a:lnTo>
                <a:lnTo>
                  <a:pt x="2047283" y="797775"/>
                </a:lnTo>
                <a:lnTo>
                  <a:pt x="2141423" y="803060"/>
                </a:lnTo>
                <a:lnTo>
                  <a:pt x="2306616" y="803665"/>
                </a:lnTo>
                <a:lnTo>
                  <a:pt x="2393084" y="798135"/>
                </a:lnTo>
                <a:lnTo>
                  <a:pt x="2488255" y="790747"/>
                </a:lnTo>
                <a:lnTo>
                  <a:pt x="2571945" y="779903"/>
                </a:lnTo>
                <a:lnTo>
                  <a:pt x="2626822" y="769582"/>
                </a:lnTo>
                <a:lnTo>
                  <a:pt x="2729757" y="741578"/>
                </a:lnTo>
                <a:lnTo>
                  <a:pt x="2795390" y="717049"/>
                </a:lnTo>
                <a:lnTo>
                  <a:pt x="2845254" y="690956"/>
                </a:lnTo>
                <a:lnTo>
                  <a:pt x="2884420" y="667980"/>
                </a:lnTo>
                <a:lnTo>
                  <a:pt x="2933668" y="639832"/>
                </a:lnTo>
                <a:lnTo>
                  <a:pt x="2956797" y="619316"/>
                </a:lnTo>
                <a:lnTo>
                  <a:pt x="2978731" y="598553"/>
                </a:lnTo>
                <a:lnTo>
                  <a:pt x="2996520" y="575415"/>
                </a:lnTo>
                <a:lnTo>
                  <a:pt x="3007330" y="556488"/>
                </a:lnTo>
                <a:lnTo>
                  <a:pt x="3038391" y="499264"/>
                </a:lnTo>
                <a:lnTo>
                  <a:pt x="3050325" y="475718"/>
                </a:lnTo>
                <a:lnTo>
                  <a:pt x="3059075" y="457163"/>
                </a:lnTo>
                <a:lnTo>
                  <a:pt x="3065702" y="441935"/>
                </a:lnTo>
                <a:lnTo>
                  <a:pt x="3073065" y="417396"/>
                </a:lnTo>
                <a:lnTo>
                  <a:pt x="3077131" y="396964"/>
                </a:lnTo>
                <a:lnTo>
                  <a:pt x="3081584" y="378359"/>
                </a:lnTo>
                <a:lnTo>
                  <a:pt x="3084093" y="358659"/>
                </a:lnTo>
                <a:lnTo>
                  <a:pt x="3084414" y="338712"/>
                </a:lnTo>
                <a:lnTo>
                  <a:pt x="3080926" y="311417"/>
                </a:lnTo>
                <a:lnTo>
                  <a:pt x="3078746" y="285232"/>
                </a:lnTo>
                <a:lnTo>
                  <a:pt x="3074219" y="260090"/>
                </a:lnTo>
                <a:lnTo>
                  <a:pt x="3071732" y="238036"/>
                </a:lnTo>
                <a:lnTo>
                  <a:pt x="3066320" y="214436"/>
                </a:lnTo>
                <a:lnTo>
                  <a:pt x="3058896" y="192838"/>
                </a:lnTo>
                <a:lnTo>
                  <a:pt x="3047789" y="170088"/>
                </a:lnTo>
                <a:lnTo>
                  <a:pt x="3034405" y="146971"/>
                </a:lnTo>
                <a:lnTo>
                  <a:pt x="3020502" y="128806"/>
                </a:lnTo>
                <a:lnTo>
                  <a:pt x="3004409" y="113920"/>
                </a:lnTo>
                <a:lnTo>
                  <a:pt x="2981229" y="101053"/>
                </a:lnTo>
                <a:lnTo>
                  <a:pt x="2926750" y="80015"/>
                </a:lnTo>
                <a:lnTo>
                  <a:pt x="2907544" y="75813"/>
                </a:lnTo>
                <a:lnTo>
                  <a:pt x="2897998" y="72985"/>
                </a:lnTo>
                <a:lnTo>
                  <a:pt x="2884492" y="70679"/>
                </a:lnTo>
                <a:lnTo>
                  <a:pt x="2877963" y="67608"/>
                </a:lnTo>
                <a:lnTo>
                  <a:pt x="2867304" y="60530"/>
                </a:lnTo>
                <a:lnTo>
                  <a:pt x="2857500" y="578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Try a few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f(x)=x</a:t>
            </a:r>
            <a:r>
              <a:rPr lang="en-US" baseline="30000" dirty="0" smtClean="0"/>
              <a:t>2</a:t>
            </a:r>
            <a:r>
              <a:rPr lang="en-US" dirty="0" smtClean="0"/>
              <a:t>+10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2" name="SMARTInkAnnotation243"/>
          <p:cNvSpPr/>
          <p:nvPr/>
        </p:nvSpPr>
        <p:spPr>
          <a:xfrm>
            <a:off x="800100" y="2417444"/>
            <a:ext cx="249934" cy="276432"/>
          </a:xfrm>
          <a:custGeom>
            <a:avLst/>
            <a:gdLst/>
            <a:ahLst/>
            <a:cxnLst/>
            <a:rect l="0" t="0" r="0" b="0"/>
            <a:pathLst>
              <a:path w="249934" h="276432">
                <a:moveTo>
                  <a:pt x="0" y="0"/>
                </a:moveTo>
                <a:lnTo>
                  <a:pt x="0" y="5536"/>
                </a:lnTo>
                <a:lnTo>
                  <a:pt x="4909" y="11386"/>
                </a:lnTo>
                <a:lnTo>
                  <a:pt x="6849" y="18107"/>
                </a:lnTo>
                <a:lnTo>
                  <a:pt x="7105" y="26127"/>
                </a:lnTo>
                <a:lnTo>
                  <a:pt x="7117" y="28134"/>
                </a:lnTo>
                <a:lnTo>
                  <a:pt x="6332" y="30186"/>
                </a:lnTo>
                <a:lnTo>
                  <a:pt x="3343" y="34371"/>
                </a:lnTo>
                <a:lnTo>
                  <a:pt x="3022" y="36487"/>
                </a:lnTo>
                <a:lnTo>
                  <a:pt x="3602" y="38613"/>
                </a:lnTo>
                <a:lnTo>
                  <a:pt x="5570" y="42879"/>
                </a:lnTo>
                <a:lnTo>
                  <a:pt x="6677" y="50011"/>
                </a:lnTo>
                <a:lnTo>
                  <a:pt x="6936" y="56994"/>
                </a:lnTo>
                <a:lnTo>
                  <a:pt x="7799" y="60142"/>
                </a:lnTo>
                <a:lnTo>
                  <a:pt x="10874" y="65544"/>
                </a:lnTo>
                <a:lnTo>
                  <a:pt x="17068" y="72602"/>
                </a:lnTo>
                <a:lnTo>
                  <a:pt x="18522" y="74833"/>
                </a:lnTo>
                <a:lnTo>
                  <a:pt x="21363" y="81387"/>
                </a:lnTo>
                <a:lnTo>
                  <a:pt x="29032" y="90001"/>
                </a:lnTo>
                <a:lnTo>
                  <a:pt x="34334" y="95008"/>
                </a:lnTo>
                <a:lnTo>
                  <a:pt x="51421" y="110549"/>
                </a:lnTo>
                <a:lnTo>
                  <a:pt x="53330" y="112990"/>
                </a:lnTo>
                <a:lnTo>
                  <a:pt x="55452" y="117607"/>
                </a:lnTo>
                <a:lnTo>
                  <a:pt x="57605" y="119124"/>
                </a:lnTo>
                <a:lnTo>
                  <a:pt x="60628" y="120136"/>
                </a:lnTo>
                <a:lnTo>
                  <a:pt x="64231" y="120810"/>
                </a:lnTo>
                <a:lnTo>
                  <a:pt x="70351" y="123464"/>
                </a:lnTo>
                <a:lnTo>
                  <a:pt x="73094" y="125172"/>
                </a:lnTo>
                <a:lnTo>
                  <a:pt x="80376" y="127070"/>
                </a:lnTo>
                <a:lnTo>
                  <a:pt x="84540" y="127576"/>
                </a:lnTo>
                <a:lnTo>
                  <a:pt x="88904" y="127913"/>
                </a:lnTo>
                <a:lnTo>
                  <a:pt x="93400" y="128138"/>
                </a:lnTo>
                <a:lnTo>
                  <a:pt x="101836" y="128388"/>
                </a:lnTo>
                <a:lnTo>
                  <a:pt x="113719" y="128548"/>
                </a:lnTo>
                <a:lnTo>
                  <a:pt x="127502" y="128580"/>
                </a:lnTo>
                <a:lnTo>
                  <a:pt x="131039" y="127869"/>
                </a:lnTo>
                <a:lnTo>
                  <a:pt x="137085" y="125173"/>
                </a:lnTo>
                <a:lnTo>
                  <a:pt x="142418" y="121593"/>
                </a:lnTo>
                <a:lnTo>
                  <a:pt x="144952" y="119639"/>
                </a:lnTo>
                <a:lnTo>
                  <a:pt x="147434" y="118335"/>
                </a:lnTo>
                <a:lnTo>
                  <a:pt x="152309" y="116888"/>
                </a:lnTo>
                <a:lnTo>
                  <a:pt x="157896" y="110072"/>
                </a:lnTo>
                <a:lnTo>
                  <a:pt x="165589" y="99099"/>
                </a:lnTo>
                <a:lnTo>
                  <a:pt x="174686" y="85354"/>
                </a:lnTo>
                <a:lnTo>
                  <a:pt x="180751" y="75477"/>
                </a:lnTo>
                <a:lnTo>
                  <a:pt x="184794" y="68177"/>
                </a:lnTo>
                <a:lnTo>
                  <a:pt x="187490" y="62597"/>
                </a:lnTo>
                <a:lnTo>
                  <a:pt x="190485" y="54491"/>
                </a:lnTo>
                <a:lnTo>
                  <a:pt x="191816" y="47793"/>
                </a:lnTo>
                <a:lnTo>
                  <a:pt x="192408" y="40054"/>
                </a:lnTo>
                <a:lnTo>
                  <a:pt x="192670" y="33756"/>
                </a:lnTo>
                <a:lnTo>
                  <a:pt x="192839" y="27306"/>
                </a:lnTo>
                <a:lnTo>
                  <a:pt x="190746" y="24519"/>
                </a:lnTo>
                <a:lnTo>
                  <a:pt x="189076" y="22775"/>
                </a:lnTo>
                <a:lnTo>
                  <a:pt x="187963" y="20899"/>
                </a:lnTo>
                <a:lnTo>
                  <a:pt x="186726" y="16908"/>
                </a:lnTo>
                <a:lnTo>
                  <a:pt x="185603" y="15559"/>
                </a:lnTo>
                <a:lnTo>
                  <a:pt x="184060" y="14659"/>
                </a:lnTo>
                <a:lnTo>
                  <a:pt x="179673" y="13215"/>
                </a:lnTo>
                <a:lnTo>
                  <a:pt x="180107" y="13096"/>
                </a:lnTo>
                <a:lnTo>
                  <a:pt x="185471" y="12868"/>
                </a:lnTo>
                <a:lnTo>
                  <a:pt x="185702" y="19854"/>
                </a:lnTo>
                <a:lnTo>
                  <a:pt x="185730" y="27973"/>
                </a:lnTo>
                <a:lnTo>
                  <a:pt x="186526" y="30079"/>
                </a:lnTo>
                <a:lnTo>
                  <a:pt x="190645" y="36456"/>
                </a:lnTo>
                <a:lnTo>
                  <a:pt x="191887" y="40730"/>
                </a:lnTo>
                <a:lnTo>
                  <a:pt x="192586" y="47152"/>
                </a:lnTo>
                <a:lnTo>
                  <a:pt x="194867" y="53342"/>
                </a:lnTo>
                <a:lnTo>
                  <a:pt x="198526" y="60141"/>
                </a:lnTo>
                <a:lnTo>
                  <a:pt x="205842" y="68699"/>
                </a:lnTo>
                <a:lnTo>
                  <a:pt x="213458" y="76015"/>
                </a:lnTo>
                <a:lnTo>
                  <a:pt x="220018" y="84029"/>
                </a:lnTo>
                <a:lnTo>
                  <a:pt x="225579" y="91639"/>
                </a:lnTo>
                <a:lnTo>
                  <a:pt x="230697" y="97403"/>
                </a:lnTo>
                <a:lnTo>
                  <a:pt x="233173" y="101368"/>
                </a:lnTo>
                <a:lnTo>
                  <a:pt x="235617" y="106155"/>
                </a:lnTo>
                <a:lnTo>
                  <a:pt x="238040" y="111490"/>
                </a:lnTo>
                <a:lnTo>
                  <a:pt x="239656" y="116475"/>
                </a:lnTo>
                <a:lnTo>
                  <a:pt x="240733" y="121227"/>
                </a:lnTo>
                <a:lnTo>
                  <a:pt x="241451" y="125824"/>
                </a:lnTo>
                <a:lnTo>
                  <a:pt x="242723" y="130317"/>
                </a:lnTo>
                <a:lnTo>
                  <a:pt x="244365" y="134741"/>
                </a:lnTo>
                <a:lnTo>
                  <a:pt x="246254" y="139119"/>
                </a:lnTo>
                <a:lnTo>
                  <a:pt x="247513" y="143467"/>
                </a:lnTo>
                <a:lnTo>
                  <a:pt x="248352" y="147794"/>
                </a:lnTo>
                <a:lnTo>
                  <a:pt x="249285" y="156412"/>
                </a:lnTo>
                <a:lnTo>
                  <a:pt x="249699" y="165005"/>
                </a:lnTo>
                <a:lnTo>
                  <a:pt x="249933" y="177875"/>
                </a:lnTo>
                <a:lnTo>
                  <a:pt x="247870" y="186450"/>
                </a:lnTo>
                <a:lnTo>
                  <a:pt x="245102" y="195024"/>
                </a:lnTo>
                <a:lnTo>
                  <a:pt x="243871" y="203597"/>
                </a:lnTo>
                <a:lnTo>
                  <a:pt x="243325" y="212170"/>
                </a:lnTo>
                <a:lnTo>
                  <a:pt x="243179" y="216456"/>
                </a:lnTo>
                <a:lnTo>
                  <a:pt x="240900" y="225029"/>
                </a:lnTo>
                <a:lnTo>
                  <a:pt x="237242" y="233601"/>
                </a:lnTo>
                <a:lnTo>
                  <a:pt x="232970" y="242174"/>
                </a:lnTo>
                <a:lnTo>
                  <a:pt x="229925" y="245746"/>
                </a:lnTo>
                <a:lnTo>
                  <a:pt x="222310" y="251619"/>
                </a:lnTo>
                <a:lnTo>
                  <a:pt x="218056" y="254186"/>
                </a:lnTo>
                <a:lnTo>
                  <a:pt x="213633" y="256611"/>
                </a:lnTo>
                <a:lnTo>
                  <a:pt x="209097" y="258943"/>
                </a:lnTo>
                <a:lnTo>
                  <a:pt x="199823" y="263438"/>
                </a:lnTo>
                <a:lnTo>
                  <a:pt x="195128" y="265636"/>
                </a:lnTo>
                <a:lnTo>
                  <a:pt x="187794" y="269985"/>
                </a:lnTo>
                <a:lnTo>
                  <a:pt x="184727" y="272144"/>
                </a:lnTo>
                <a:lnTo>
                  <a:pt x="181095" y="273584"/>
                </a:lnTo>
                <a:lnTo>
                  <a:pt x="177086" y="274544"/>
                </a:lnTo>
                <a:lnTo>
                  <a:pt x="172826" y="275184"/>
                </a:lnTo>
                <a:lnTo>
                  <a:pt x="168398" y="275610"/>
                </a:lnTo>
                <a:lnTo>
                  <a:pt x="163859" y="275895"/>
                </a:lnTo>
                <a:lnTo>
                  <a:pt x="159245" y="276085"/>
                </a:lnTo>
                <a:lnTo>
                  <a:pt x="149886" y="276295"/>
                </a:lnTo>
                <a:lnTo>
                  <a:pt x="134734" y="276431"/>
                </a:lnTo>
                <a:lnTo>
                  <a:pt x="127086" y="274544"/>
                </a:lnTo>
                <a:lnTo>
                  <a:pt x="122824" y="273041"/>
                </a:lnTo>
                <a:lnTo>
                  <a:pt x="115971" y="271371"/>
                </a:lnTo>
                <a:lnTo>
                  <a:pt x="113033" y="270925"/>
                </a:lnTo>
                <a:lnTo>
                  <a:pt x="107651" y="268525"/>
                </a:lnTo>
                <a:lnTo>
                  <a:pt x="100159" y="263158"/>
                </a:lnTo>
                <a:lnTo>
                  <a:pt x="97729" y="261164"/>
                </a:lnTo>
                <a:lnTo>
                  <a:pt x="95315" y="259834"/>
                </a:lnTo>
                <a:lnTo>
                  <a:pt x="90516" y="258357"/>
                </a:lnTo>
                <a:lnTo>
                  <a:pt x="88919" y="256535"/>
                </a:lnTo>
                <a:lnTo>
                  <a:pt x="87854" y="253891"/>
                </a:lnTo>
                <a:lnTo>
                  <a:pt x="85725" y="2443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244"/>
          <p:cNvSpPr/>
          <p:nvPr/>
        </p:nvSpPr>
        <p:spPr>
          <a:xfrm>
            <a:off x="1200150" y="2449591"/>
            <a:ext cx="221457" cy="12860"/>
          </a:xfrm>
          <a:custGeom>
            <a:avLst/>
            <a:gdLst/>
            <a:ahLst/>
            <a:cxnLst/>
            <a:rect l="0" t="0" r="0" b="0"/>
            <a:pathLst>
              <a:path w="221457" h="12860">
                <a:moveTo>
                  <a:pt x="0" y="12859"/>
                </a:moveTo>
                <a:lnTo>
                  <a:pt x="90491" y="12859"/>
                </a:lnTo>
                <a:lnTo>
                  <a:pt x="96046" y="12145"/>
                </a:lnTo>
                <a:lnTo>
                  <a:pt x="102130" y="10954"/>
                </a:lnTo>
                <a:lnTo>
                  <a:pt x="108568" y="9446"/>
                </a:lnTo>
                <a:lnTo>
                  <a:pt x="115241" y="8440"/>
                </a:lnTo>
                <a:lnTo>
                  <a:pt x="122071" y="7770"/>
                </a:lnTo>
                <a:lnTo>
                  <a:pt x="129005" y="7323"/>
                </a:lnTo>
                <a:lnTo>
                  <a:pt x="135216" y="7026"/>
                </a:lnTo>
                <a:lnTo>
                  <a:pt x="146350" y="6695"/>
                </a:lnTo>
                <a:lnTo>
                  <a:pt x="152335" y="5892"/>
                </a:lnTo>
                <a:lnTo>
                  <a:pt x="158707" y="4643"/>
                </a:lnTo>
                <a:lnTo>
                  <a:pt x="165336" y="3095"/>
                </a:lnTo>
                <a:lnTo>
                  <a:pt x="171342" y="2064"/>
                </a:lnTo>
                <a:lnTo>
                  <a:pt x="176934" y="1376"/>
                </a:lnTo>
                <a:lnTo>
                  <a:pt x="182250" y="917"/>
                </a:lnTo>
                <a:lnTo>
                  <a:pt x="187381" y="612"/>
                </a:lnTo>
                <a:lnTo>
                  <a:pt x="192389" y="408"/>
                </a:lnTo>
                <a:lnTo>
                  <a:pt x="202187" y="182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6" name="SMARTInkAnnotation245"/>
          <p:cNvSpPr/>
          <p:nvPr/>
        </p:nvSpPr>
        <p:spPr>
          <a:xfrm>
            <a:off x="1278731" y="2513885"/>
            <a:ext cx="207170" cy="25719"/>
          </a:xfrm>
          <a:custGeom>
            <a:avLst/>
            <a:gdLst/>
            <a:ahLst/>
            <a:cxnLst/>
            <a:rect l="0" t="0" r="0" b="0"/>
            <a:pathLst>
              <a:path w="207170" h="25719">
                <a:moveTo>
                  <a:pt x="0" y="25718"/>
                </a:moveTo>
                <a:lnTo>
                  <a:pt x="11377" y="22304"/>
                </a:lnTo>
                <a:lnTo>
                  <a:pt x="16316" y="21299"/>
                </a:lnTo>
                <a:lnTo>
                  <a:pt x="21196" y="20629"/>
                </a:lnTo>
                <a:lnTo>
                  <a:pt x="26037" y="20182"/>
                </a:lnTo>
                <a:lnTo>
                  <a:pt x="30852" y="19884"/>
                </a:lnTo>
                <a:lnTo>
                  <a:pt x="35649" y="19685"/>
                </a:lnTo>
                <a:lnTo>
                  <a:pt x="40435" y="19553"/>
                </a:lnTo>
                <a:lnTo>
                  <a:pt x="45212" y="18751"/>
                </a:lnTo>
                <a:lnTo>
                  <a:pt x="49985" y="17501"/>
                </a:lnTo>
                <a:lnTo>
                  <a:pt x="54755" y="15954"/>
                </a:lnTo>
                <a:lnTo>
                  <a:pt x="60316" y="14922"/>
                </a:lnTo>
                <a:lnTo>
                  <a:pt x="66404" y="14234"/>
                </a:lnTo>
                <a:lnTo>
                  <a:pt x="72844" y="13776"/>
                </a:lnTo>
                <a:lnTo>
                  <a:pt x="79519" y="13470"/>
                </a:lnTo>
                <a:lnTo>
                  <a:pt x="93285" y="13131"/>
                </a:lnTo>
                <a:lnTo>
                  <a:pt x="99496" y="12326"/>
                </a:lnTo>
                <a:lnTo>
                  <a:pt x="105225" y="11075"/>
                </a:lnTo>
                <a:lnTo>
                  <a:pt x="110631" y="9526"/>
                </a:lnTo>
                <a:lnTo>
                  <a:pt x="115823" y="8494"/>
                </a:lnTo>
                <a:lnTo>
                  <a:pt x="120871" y="7806"/>
                </a:lnTo>
                <a:lnTo>
                  <a:pt x="125825" y="7347"/>
                </a:lnTo>
                <a:lnTo>
                  <a:pt x="130714" y="7041"/>
                </a:lnTo>
                <a:lnTo>
                  <a:pt x="135562" y="6838"/>
                </a:lnTo>
                <a:lnTo>
                  <a:pt x="140381" y="6702"/>
                </a:lnTo>
                <a:lnTo>
                  <a:pt x="145974" y="5897"/>
                </a:lnTo>
                <a:lnTo>
                  <a:pt x="152085" y="4645"/>
                </a:lnTo>
                <a:lnTo>
                  <a:pt x="158540" y="3097"/>
                </a:lnTo>
                <a:lnTo>
                  <a:pt x="164431" y="2065"/>
                </a:lnTo>
                <a:lnTo>
                  <a:pt x="169945" y="1377"/>
                </a:lnTo>
                <a:lnTo>
                  <a:pt x="175209" y="918"/>
                </a:lnTo>
                <a:lnTo>
                  <a:pt x="180306" y="612"/>
                </a:lnTo>
                <a:lnTo>
                  <a:pt x="185292" y="408"/>
                </a:lnTo>
                <a:lnTo>
                  <a:pt x="197776" y="121"/>
                </a:lnTo>
                <a:lnTo>
                  <a:pt x="20716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SMARTInkAnnotation246"/>
          <p:cNvSpPr/>
          <p:nvPr/>
        </p:nvSpPr>
        <p:spPr>
          <a:xfrm>
            <a:off x="1571625" y="2436733"/>
            <a:ext cx="242888" cy="141447"/>
          </a:xfrm>
          <a:custGeom>
            <a:avLst/>
            <a:gdLst/>
            <a:ahLst/>
            <a:cxnLst/>
            <a:rect l="0" t="0" r="0" b="0"/>
            <a:pathLst>
              <a:path w="242888" h="141447">
                <a:moveTo>
                  <a:pt x="0" y="0"/>
                </a:moveTo>
                <a:lnTo>
                  <a:pt x="0" y="6164"/>
                </a:lnTo>
                <a:lnTo>
                  <a:pt x="3792" y="9764"/>
                </a:lnTo>
                <a:lnTo>
                  <a:pt x="9943" y="15355"/>
                </a:lnTo>
                <a:lnTo>
                  <a:pt x="16590" y="19445"/>
                </a:lnTo>
                <a:lnTo>
                  <a:pt x="24042" y="22929"/>
                </a:lnTo>
                <a:lnTo>
                  <a:pt x="30000" y="24478"/>
                </a:lnTo>
                <a:lnTo>
                  <a:pt x="37410" y="27072"/>
                </a:lnTo>
                <a:lnTo>
                  <a:pt x="41608" y="28763"/>
                </a:lnTo>
                <a:lnTo>
                  <a:pt x="45995" y="31320"/>
                </a:lnTo>
                <a:lnTo>
                  <a:pt x="50507" y="34453"/>
                </a:lnTo>
                <a:lnTo>
                  <a:pt x="55102" y="37970"/>
                </a:lnTo>
                <a:lnTo>
                  <a:pt x="59754" y="41030"/>
                </a:lnTo>
                <a:lnTo>
                  <a:pt x="64442" y="43784"/>
                </a:lnTo>
                <a:lnTo>
                  <a:pt x="69155" y="46334"/>
                </a:lnTo>
                <a:lnTo>
                  <a:pt x="80741" y="52978"/>
                </a:lnTo>
                <a:lnTo>
                  <a:pt x="87165" y="56750"/>
                </a:lnTo>
                <a:lnTo>
                  <a:pt x="93035" y="59979"/>
                </a:lnTo>
                <a:lnTo>
                  <a:pt x="98536" y="62846"/>
                </a:lnTo>
                <a:lnTo>
                  <a:pt x="103790" y="65472"/>
                </a:lnTo>
                <a:lnTo>
                  <a:pt x="108881" y="68651"/>
                </a:lnTo>
                <a:lnTo>
                  <a:pt x="113862" y="72199"/>
                </a:lnTo>
                <a:lnTo>
                  <a:pt x="118770" y="75993"/>
                </a:lnTo>
                <a:lnTo>
                  <a:pt x="123630" y="79951"/>
                </a:lnTo>
                <a:lnTo>
                  <a:pt x="133263" y="88159"/>
                </a:lnTo>
                <a:lnTo>
                  <a:pt x="138848" y="91634"/>
                </a:lnTo>
                <a:lnTo>
                  <a:pt x="144953" y="94665"/>
                </a:lnTo>
                <a:lnTo>
                  <a:pt x="151404" y="97400"/>
                </a:lnTo>
                <a:lnTo>
                  <a:pt x="156498" y="100652"/>
                </a:lnTo>
                <a:lnTo>
                  <a:pt x="160688" y="104249"/>
                </a:lnTo>
                <a:lnTo>
                  <a:pt x="164275" y="108075"/>
                </a:lnTo>
                <a:lnTo>
                  <a:pt x="168254" y="111341"/>
                </a:lnTo>
                <a:lnTo>
                  <a:pt x="172494" y="114232"/>
                </a:lnTo>
                <a:lnTo>
                  <a:pt x="176908" y="116874"/>
                </a:lnTo>
                <a:lnTo>
                  <a:pt x="180645" y="119349"/>
                </a:lnTo>
                <a:lnTo>
                  <a:pt x="183930" y="121714"/>
                </a:lnTo>
                <a:lnTo>
                  <a:pt x="186913" y="124005"/>
                </a:lnTo>
                <a:lnTo>
                  <a:pt x="188903" y="126247"/>
                </a:lnTo>
                <a:lnTo>
                  <a:pt x="191113" y="130643"/>
                </a:lnTo>
                <a:lnTo>
                  <a:pt x="197258" y="132815"/>
                </a:lnTo>
                <a:lnTo>
                  <a:pt x="206912" y="134978"/>
                </a:lnTo>
                <a:lnTo>
                  <a:pt x="242887" y="14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0" name="SMARTInkAnnotation247"/>
          <p:cNvSpPr/>
          <p:nvPr/>
        </p:nvSpPr>
        <p:spPr>
          <a:xfrm>
            <a:off x="1621631" y="2456021"/>
            <a:ext cx="142876" cy="135018"/>
          </a:xfrm>
          <a:custGeom>
            <a:avLst/>
            <a:gdLst/>
            <a:ahLst/>
            <a:cxnLst/>
            <a:rect l="0" t="0" r="0" b="0"/>
            <a:pathLst>
              <a:path w="142876" h="135018">
                <a:moveTo>
                  <a:pt x="142875" y="0"/>
                </a:moveTo>
                <a:lnTo>
                  <a:pt x="132233" y="0"/>
                </a:lnTo>
                <a:lnTo>
                  <a:pt x="130224" y="714"/>
                </a:lnTo>
                <a:lnTo>
                  <a:pt x="125875" y="3413"/>
                </a:lnTo>
                <a:lnTo>
                  <a:pt x="123604" y="5133"/>
                </a:lnTo>
                <a:lnTo>
                  <a:pt x="121296" y="6994"/>
                </a:lnTo>
                <a:lnTo>
                  <a:pt x="116616" y="10966"/>
                </a:lnTo>
                <a:lnTo>
                  <a:pt x="104766" y="21464"/>
                </a:lnTo>
                <a:lnTo>
                  <a:pt x="102388" y="24311"/>
                </a:lnTo>
                <a:lnTo>
                  <a:pt x="100008" y="27637"/>
                </a:lnTo>
                <a:lnTo>
                  <a:pt x="97628" y="31283"/>
                </a:lnTo>
                <a:lnTo>
                  <a:pt x="94454" y="35143"/>
                </a:lnTo>
                <a:lnTo>
                  <a:pt x="90751" y="39145"/>
                </a:lnTo>
                <a:lnTo>
                  <a:pt x="86694" y="43242"/>
                </a:lnTo>
                <a:lnTo>
                  <a:pt x="83196" y="47401"/>
                </a:lnTo>
                <a:lnTo>
                  <a:pt x="80070" y="51604"/>
                </a:lnTo>
                <a:lnTo>
                  <a:pt x="77193" y="55834"/>
                </a:lnTo>
                <a:lnTo>
                  <a:pt x="73687" y="60082"/>
                </a:lnTo>
                <a:lnTo>
                  <a:pt x="69762" y="64344"/>
                </a:lnTo>
                <a:lnTo>
                  <a:pt x="65558" y="68613"/>
                </a:lnTo>
                <a:lnTo>
                  <a:pt x="61961" y="72888"/>
                </a:lnTo>
                <a:lnTo>
                  <a:pt x="58770" y="77167"/>
                </a:lnTo>
                <a:lnTo>
                  <a:pt x="55849" y="81449"/>
                </a:lnTo>
                <a:lnTo>
                  <a:pt x="52314" y="85017"/>
                </a:lnTo>
                <a:lnTo>
                  <a:pt x="48369" y="88111"/>
                </a:lnTo>
                <a:lnTo>
                  <a:pt x="44152" y="90887"/>
                </a:lnTo>
                <a:lnTo>
                  <a:pt x="39754" y="94167"/>
                </a:lnTo>
                <a:lnTo>
                  <a:pt x="35234" y="97782"/>
                </a:lnTo>
                <a:lnTo>
                  <a:pt x="30633" y="101621"/>
                </a:lnTo>
                <a:lnTo>
                  <a:pt x="25978" y="104895"/>
                </a:lnTo>
                <a:lnTo>
                  <a:pt x="21287" y="107792"/>
                </a:lnTo>
                <a:lnTo>
                  <a:pt x="16573" y="110438"/>
                </a:lnTo>
                <a:lnTo>
                  <a:pt x="12636" y="112915"/>
                </a:lnTo>
                <a:lnTo>
                  <a:pt x="9218" y="115282"/>
                </a:lnTo>
                <a:lnTo>
                  <a:pt x="6145" y="117574"/>
                </a:lnTo>
                <a:lnTo>
                  <a:pt x="4097" y="119816"/>
                </a:lnTo>
                <a:lnTo>
                  <a:pt x="2731" y="122026"/>
                </a:lnTo>
                <a:lnTo>
                  <a:pt x="1821" y="124213"/>
                </a:lnTo>
                <a:lnTo>
                  <a:pt x="1214" y="126386"/>
                </a:lnTo>
                <a:lnTo>
                  <a:pt x="809" y="128548"/>
                </a:lnTo>
                <a:lnTo>
                  <a:pt x="0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1" name="SMARTInkAnnotation248"/>
          <p:cNvSpPr/>
          <p:nvPr/>
        </p:nvSpPr>
        <p:spPr>
          <a:xfrm>
            <a:off x="1857375" y="2359853"/>
            <a:ext cx="221457" cy="89739"/>
          </a:xfrm>
          <a:custGeom>
            <a:avLst/>
            <a:gdLst/>
            <a:ahLst/>
            <a:cxnLst/>
            <a:rect l="0" t="0" r="0" b="0"/>
            <a:pathLst>
              <a:path w="221457" h="89739">
                <a:moveTo>
                  <a:pt x="0" y="19015"/>
                </a:moveTo>
                <a:lnTo>
                  <a:pt x="0" y="15602"/>
                </a:lnTo>
                <a:lnTo>
                  <a:pt x="793" y="14597"/>
                </a:lnTo>
                <a:lnTo>
                  <a:pt x="2116" y="13926"/>
                </a:lnTo>
                <a:lnTo>
                  <a:pt x="3792" y="13480"/>
                </a:lnTo>
                <a:lnTo>
                  <a:pt x="7770" y="11078"/>
                </a:lnTo>
                <a:lnTo>
                  <a:pt x="13000" y="7129"/>
                </a:lnTo>
                <a:lnTo>
                  <a:pt x="17948" y="6588"/>
                </a:lnTo>
                <a:lnTo>
                  <a:pt x="21490" y="6445"/>
                </a:lnTo>
                <a:lnTo>
                  <a:pt x="24645" y="5634"/>
                </a:lnTo>
                <a:lnTo>
                  <a:pt x="27543" y="4380"/>
                </a:lnTo>
                <a:lnTo>
                  <a:pt x="30268" y="2829"/>
                </a:lnTo>
                <a:lnTo>
                  <a:pt x="33672" y="1795"/>
                </a:lnTo>
                <a:lnTo>
                  <a:pt x="37529" y="1105"/>
                </a:lnTo>
                <a:lnTo>
                  <a:pt x="41688" y="646"/>
                </a:lnTo>
                <a:lnTo>
                  <a:pt x="46048" y="340"/>
                </a:lnTo>
                <a:lnTo>
                  <a:pt x="50542" y="136"/>
                </a:lnTo>
                <a:lnTo>
                  <a:pt x="55126" y="0"/>
                </a:lnTo>
                <a:lnTo>
                  <a:pt x="59769" y="623"/>
                </a:lnTo>
                <a:lnTo>
                  <a:pt x="64452" y="1753"/>
                </a:lnTo>
                <a:lnTo>
                  <a:pt x="69162" y="3221"/>
                </a:lnTo>
                <a:lnTo>
                  <a:pt x="73889" y="4199"/>
                </a:lnTo>
                <a:lnTo>
                  <a:pt x="78628" y="4852"/>
                </a:lnTo>
                <a:lnTo>
                  <a:pt x="83375" y="5287"/>
                </a:lnTo>
                <a:lnTo>
                  <a:pt x="87333" y="6291"/>
                </a:lnTo>
                <a:lnTo>
                  <a:pt x="90765" y="7675"/>
                </a:lnTo>
                <a:lnTo>
                  <a:pt x="96696" y="10403"/>
                </a:lnTo>
                <a:lnTo>
                  <a:pt x="101978" y="11616"/>
                </a:lnTo>
                <a:lnTo>
                  <a:pt x="106971" y="14060"/>
                </a:lnTo>
                <a:lnTo>
                  <a:pt x="109414" y="15712"/>
                </a:lnTo>
                <a:lnTo>
                  <a:pt x="111836" y="17527"/>
                </a:lnTo>
                <a:lnTo>
                  <a:pt x="114245" y="19452"/>
                </a:lnTo>
                <a:lnTo>
                  <a:pt x="116644" y="21450"/>
                </a:lnTo>
                <a:lnTo>
                  <a:pt x="118244" y="23496"/>
                </a:lnTo>
                <a:lnTo>
                  <a:pt x="119310" y="25574"/>
                </a:lnTo>
                <a:lnTo>
                  <a:pt x="120021" y="27674"/>
                </a:lnTo>
                <a:lnTo>
                  <a:pt x="120495" y="29788"/>
                </a:lnTo>
                <a:lnTo>
                  <a:pt x="120811" y="31913"/>
                </a:lnTo>
                <a:lnTo>
                  <a:pt x="121022" y="34043"/>
                </a:lnTo>
                <a:lnTo>
                  <a:pt x="120369" y="36892"/>
                </a:lnTo>
                <a:lnTo>
                  <a:pt x="119139" y="40220"/>
                </a:lnTo>
                <a:lnTo>
                  <a:pt x="117526" y="43867"/>
                </a:lnTo>
                <a:lnTo>
                  <a:pt x="116451" y="47013"/>
                </a:lnTo>
                <a:lnTo>
                  <a:pt x="115734" y="49825"/>
                </a:lnTo>
                <a:lnTo>
                  <a:pt x="115255" y="52414"/>
                </a:lnTo>
                <a:lnTo>
                  <a:pt x="114143" y="54854"/>
                </a:lnTo>
                <a:lnTo>
                  <a:pt x="112608" y="57195"/>
                </a:lnTo>
                <a:lnTo>
                  <a:pt x="110791" y="59471"/>
                </a:lnTo>
                <a:lnTo>
                  <a:pt x="108785" y="61702"/>
                </a:lnTo>
                <a:lnTo>
                  <a:pt x="106654" y="63904"/>
                </a:lnTo>
                <a:lnTo>
                  <a:pt x="104440" y="66086"/>
                </a:lnTo>
                <a:lnTo>
                  <a:pt x="99864" y="70416"/>
                </a:lnTo>
                <a:lnTo>
                  <a:pt x="97532" y="72571"/>
                </a:lnTo>
                <a:lnTo>
                  <a:pt x="95184" y="74007"/>
                </a:lnTo>
                <a:lnTo>
                  <a:pt x="90458" y="75603"/>
                </a:lnTo>
                <a:lnTo>
                  <a:pt x="85711" y="78217"/>
                </a:lnTo>
                <a:lnTo>
                  <a:pt x="83335" y="79914"/>
                </a:lnTo>
                <a:lnTo>
                  <a:pt x="80956" y="81760"/>
                </a:lnTo>
                <a:lnTo>
                  <a:pt x="78577" y="83705"/>
                </a:lnTo>
                <a:lnTo>
                  <a:pt x="72847" y="88547"/>
                </a:lnTo>
                <a:lnTo>
                  <a:pt x="71584" y="88944"/>
                </a:lnTo>
                <a:lnTo>
                  <a:pt x="66012" y="89503"/>
                </a:lnTo>
                <a:lnTo>
                  <a:pt x="59135" y="89692"/>
                </a:lnTo>
                <a:lnTo>
                  <a:pt x="57542" y="89729"/>
                </a:lnTo>
                <a:lnTo>
                  <a:pt x="57324" y="87829"/>
                </a:lnTo>
                <a:lnTo>
                  <a:pt x="57184" y="84202"/>
                </a:lnTo>
                <a:lnTo>
                  <a:pt x="57966" y="83904"/>
                </a:lnTo>
                <a:lnTo>
                  <a:pt x="60952" y="83574"/>
                </a:lnTo>
                <a:lnTo>
                  <a:pt x="62860" y="82771"/>
                </a:lnTo>
                <a:lnTo>
                  <a:pt x="67096" y="79975"/>
                </a:lnTo>
                <a:lnTo>
                  <a:pt x="70151" y="77797"/>
                </a:lnTo>
                <a:lnTo>
                  <a:pt x="75099" y="77287"/>
                </a:lnTo>
                <a:lnTo>
                  <a:pt x="78640" y="77151"/>
                </a:lnTo>
                <a:lnTo>
                  <a:pt x="86810" y="77001"/>
                </a:lnTo>
                <a:lnTo>
                  <a:pt x="151435" y="76880"/>
                </a:lnTo>
                <a:lnTo>
                  <a:pt x="158107" y="77594"/>
                </a:lnTo>
                <a:lnTo>
                  <a:pt x="164935" y="78785"/>
                </a:lnTo>
                <a:lnTo>
                  <a:pt x="171869" y="80293"/>
                </a:lnTo>
                <a:lnTo>
                  <a:pt x="178079" y="81298"/>
                </a:lnTo>
                <a:lnTo>
                  <a:pt x="183807" y="81969"/>
                </a:lnTo>
                <a:lnTo>
                  <a:pt x="189213" y="82415"/>
                </a:lnTo>
                <a:lnTo>
                  <a:pt x="194404" y="83428"/>
                </a:lnTo>
                <a:lnTo>
                  <a:pt x="199453" y="84817"/>
                </a:lnTo>
                <a:lnTo>
                  <a:pt x="204406" y="86457"/>
                </a:lnTo>
                <a:lnTo>
                  <a:pt x="208502" y="87551"/>
                </a:lnTo>
                <a:lnTo>
                  <a:pt x="212026" y="88280"/>
                </a:lnTo>
                <a:lnTo>
                  <a:pt x="221456" y="897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2" name="SMARTInkAnnotation249"/>
          <p:cNvSpPr/>
          <p:nvPr/>
        </p:nvSpPr>
        <p:spPr>
          <a:xfrm>
            <a:off x="2257425" y="2385298"/>
            <a:ext cx="71438" cy="167164"/>
          </a:xfrm>
          <a:custGeom>
            <a:avLst/>
            <a:gdLst/>
            <a:ahLst/>
            <a:cxnLst/>
            <a:rect l="0" t="0" r="0" b="0"/>
            <a:pathLst>
              <a:path w="71438" h="167164">
                <a:moveTo>
                  <a:pt x="0" y="0"/>
                </a:moveTo>
                <a:lnTo>
                  <a:pt x="0" y="5535"/>
                </a:lnTo>
                <a:lnTo>
                  <a:pt x="2116" y="7937"/>
                </a:lnTo>
                <a:lnTo>
                  <a:pt x="3792" y="9577"/>
                </a:lnTo>
                <a:lnTo>
                  <a:pt x="7770" y="13305"/>
                </a:lnTo>
                <a:lnTo>
                  <a:pt x="16792" y="21519"/>
                </a:lnTo>
                <a:lnTo>
                  <a:pt x="18338" y="23633"/>
                </a:lnTo>
                <a:lnTo>
                  <a:pt x="20056" y="27886"/>
                </a:lnTo>
                <a:lnTo>
                  <a:pt x="20514" y="30735"/>
                </a:lnTo>
                <a:lnTo>
                  <a:pt x="20820" y="34063"/>
                </a:lnTo>
                <a:lnTo>
                  <a:pt x="21024" y="37710"/>
                </a:lnTo>
                <a:lnTo>
                  <a:pt x="21953" y="41571"/>
                </a:lnTo>
                <a:lnTo>
                  <a:pt x="23366" y="45573"/>
                </a:lnTo>
                <a:lnTo>
                  <a:pt x="25103" y="49670"/>
                </a:lnTo>
                <a:lnTo>
                  <a:pt x="26260" y="53830"/>
                </a:lnTo>
                <a:lnTo>
                  <a:pt x="27031" y="58032"/>
                </a:lnTo>
                <a:lnTo>
                  <a:pt x="27546" y="62262"/>
                </a:lnTo>
                <a:lnTo>
                  <a:pt x="28682" y="66511"/>
                </a:lnTo>
                <a:lnTo>
                  <a:pt x="30234" y="70773"/>
                </a:lnTo>
                <a:lnTo>
                  <a:pt x="32062" y="75042"/>
                </a:lnTo>
                <a:lnTo>
                  <a:pt x="34074" y="79318"/>
                </a:lnTo>
                <a:lnTo>
                  <a:pt x="38427" y="87878"/>
                </a:lnTo>
                <a:lnTo>
                  <a:pt x="39906" y="91446"/>
                </a:lnTo>
                <a:lnTo>
                  <a:pt x="40891" y="94540"/>
                </a:lnTo>
                <a:lnTo>
                  <a:pt x="41548" y="97316"/>
                </a:lnTo>
                <a:lnTo>
                  <a:pt x="42780" y="100596"/>
                </a:lnTo>
                <a:lnTo>
                  <a:pt x="44394" y="104211"/>
                </a:lnTo>
                <a:lnTo>
                  <a:pt x="46265" y="108051"/>
                </a:lnTo>
                <a:lnTo>
                  <a:pt x="47512" y="111324"/>
                </a:lnTo>
                <a:lnTo>
                  <a:pt x="48343" y="114221"/>
                </a:lnTo>
                <a:lnTo>
                  <a:pt x="49267" y="119345"/>
                </a:lnTo>
                <a:lnTo>
                  <a:pt x="49677" y="124003"/>
                </a:lnTo>
                <a:lnTo>
                  <a:pt x="50581" y="126246"/>
                </a:lnTo>
                <a:lnTo>
                  <a:pt x="51977" y="128455"/>
                </a:lnTo>
                <a:lnTo>
                  <a:pt x="53701" y="130642"/>
                </a:lnTo>
                <a:lnTo>
                  <a:pt x="54850" y="133529"/>
                </a:lnTo>
                <a:lnTo>
                  <a:pt x="55617" y="136882"/>
                </a:lnTo>
                <a:lnTo>
                  <a:pt x="56128" y="140547"/>
                </a:lnTo>
                <a:lnTo>
                  <a:pt x="57262" y="142989"/>
                </a:lnTo>
                <a:lnTo>
                  <a:pt x="58812" y="144618"/>
                </a:lnTo>
                <a:lnTo>
                  <a:pt x="60639" y="145704"/>
                </a:lnTo>
                <a:lnTo>
                  <a:pt x="61857" y="147142"/>
                </a:lnTo>
                <a:lnTo>
                  <a:pt x="62669" y="148815"/>
                </a:lnTo>
                <a:lnTo>
                  <a:pt x="63211" y="150645"/>
                </a:lnTo>
                <a:lnTo>
                  <a:pt x="64365" y="152579"/>
                </a:lnTo>
                <a:lnTo>
                  <a:pt x="65929" y="154583"/>
                </a:lnTo>
                <a:lnTo>
                  <a:pt x="67765" y="156633"/>
                </a:lnTo>
                <a:lnTo>
                  <a:pt x="68989" y="158714"/>
                </a:lnTo>
                <a:lnTo>
                  <a:pt x="70349" y="162932"/>
                </a:lnTo>
                <a:lnTo>
                  <a:pt x="71437" y="1671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3" name="SMARTInkAnnotation250"/>
          <p:cNvSpPr/>
          <p:nvPr/>
        </p:nvSpPr>
        <p:spPr>
          <a:xfrm>
            <a:off x="2246165" y="2468879"/>
            <a:ext cx="182711" cy="6431"/>
          </a:xfrm>
          <a:custGeom>
            <a:avLst/>
            <a:gdLst/>
            <a:ahLst/>
            <a:cxnLst/>
            <a:rect l="0" t="0" r="0" b="0"/>
            <a:pathLst>
              <a:path w="182711" h="6431">
                <a:moveTo>
                  <a:pt x="4116" y="6430"/>
                </a:moveTo>
                <a:lnTo>
                  <a:pt x="0" y="6430"/>
                </a:lnTo>
                <a:lnTo>
                  <a:pt x="7209" y="6430"/>
                </a:lnTo>
                <a:lnTo>
                  <a:pt x="9353" y="5715"/>
                </a:lnTo>
                <a:lnTo>
                  <a:pt x="11576" y="4525"/>
                </a:lnTo>
                <a:lnTo>
                  <a:pt x="13852" y="3017"/>
                </a:lnTo>
                <a:lnTo>
                  <a:pt x="16956" y="2011"/>
                </a:lnTo>
                <a:lnTo>
                  <a:pt x="20614" y="1341"/>
                </a:lnTo>
                <a:lnTo>
                  <a:pt x="24639" y="894"/>
                </a:lnTo>
                <a:lnTo>
                  <a:pt x="28117" y="596"/>
                </a:lnTo>
                <a:lnTo>
                  <a:pt x="31229" y="397"/>
                </a:lnTo>
                <a:lnTo>
                  <a:pt x="34098" y="265"/>
                </a:lnTo>
                <a:lnTo>
                  <a:pt x="41518" y="118"/>
                </a:lnTo>
                <a:lnTo>
                  <a:pt x="18271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4" name="SMARTInkAnnotation251"/>
          <p:cNvSpPr/>
          <p:nvPr/>
        </p:nvSpPr>
        <p:spPr>
          <a:xfrm>
            <a:off x="2528887" y="2404586"/>
            <a:ext cx="64295" cy="141447"/>
          </a:xfrm>
          <a:custGeom>
            <a:avLst/>
            <a:gdLst/>
            <a:ahLst/>
            <a:cxnLst/>
            <a:rect l="0" t="0" r="0" b="0"/>
            <a:pathLst>
              <a:path w="64295" h="141447">
                <a:moveTo>
                  <a:pt x="0" y="0"/>
                </a:moveTo>
                <a:lnTo>
                  <a:pt x="6151" y="0"/>
                </a:lnTo>
                <a:lnTo>
                  <a:pt x="7276" y="714"/>
                </a:lnTo>
                <a:lnTo>
                  <a:pt x="8819" y="1905"/>
                </a:lnTo>
                <a:lnTo>
                  <a:pt x="13207" y="5536"/>
                </a:lnTo>
                <a:lnTo>
                  <a:pt x="17760" y="9578"/>
                </a:lnTo>
                <a:lnTo>
                  <a:pt x="18984" y="12100"/>
                </a:lnTo>
                <a:lnTo>
                  <a:pt x="19800" y="15210"/>
                </a:lnTo>
                <a:lnTo>
                  <a:pt x="20344" y="18713"/>
                </a:lnTo>
                <a:lnTo>
                  <a:pt x="20706" y="21762"/>
                </a:lnTo>
                <a:lnTo>
                  <a:pt x="20948" y="24509"/>
                </a:lnTo>
                <a:lnTo>
                  <a:pt x="21109" y="27055"/>
                </a:lnTo>
                <a:lnTo>
                  <a:pt x="22010" y="30181"/>
                </a:lnTo>
                <a:lnTo>
                  <a:pt x="23405" y="33694"/>
                </a:lnTo>
                <a:lnTo>
                  <a:pt x="25128" y="37464"/>
                </a:lnTo>
                <a:lnTo>
                  <a:pt x="26277" y="41407"/>
                </a:lnTo>
                <a:lnTo>
                  <a:pt x="27043" y="45464"/>
                </a:lnTo>
                <a:lnTo>
                  <a:pt x="27554" y="49597"/>
                </a:lnTo>
                <a:lnTo>
                  <a:pt x="28688" y="53782"/>
                </a:lnTo>
                <a:lnTo>
                  <a:pt x="30238" y="58000"/>
                </a:lnTo>
                <a:lnTo>
                  <a:pt x="32065" y="62241"/>
                </a:lnTo>
                <a:lnTo>
                  <a:pt x="33283" y="65783"/>
                </a:lnTo>
                <a:lnTo>
                  <a:pt x="34095" y="68858"/>
                </a:lnTo>
                <a:lnTo>
                  <a:pt x="34636" y="71623"/>
                </a:lnTo>
                <a:lnTo>
                  <a:pt x="34997" y="74895"/>
                </a:lnTo>
                <a:lnTo>
                  <a:pt x="35238" y="78505"/>
                </a:lnTo>
                <a:lnTo>
                  <a:pt x="35398" y="82340"/>
                </a:lnTo>
                <a:lnTo>
                  <a:pt x="37886" y="89898"/>
                </a:lnTo>
                <a:lnTo>
                  <a:pt x="41926" y="99937"/>
                </a:lnTo>
                <a:lnTo>
                  <a:pt x="47001" y="111630"/>
                </a:lnTo>
                <a:lnTo>
                  <a:pt x="51177" y="120140"/>
                </a:lnTo>
                <a:lnTo>
                  <a:pt x="54756" y="126528"/>
                </a:lnTo>
                <a:lnTo>
                  <a:pt x="64294" y="14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5" name="SMARTInkAnnotation252"/>
          <p:cNvSpPr/>
          <p:nvPr/>
        </p:nvSpPr>
        <p:spPr>
          <a:xfrm>
            <a:off x="2671860" y="2391727"/>
            <a:ext cx="228170" cy="146874"/>
          </a:xfrm>
          <a:custGeom>
            <a:avLst/>
            <a:gdLst/>
            <a:ahLst/>
            <a:cxnLst/>
            <a:rect l="0" t="0" r="0" b="0"/>
            <a:pathLst>
              <a:path w="228170" h="146874">
                <a:moveTo>
                  <a:pt x="35621" y="0"/>
                </a:moveTo>
                <a:lnTo>
                  <a:pt x="35621" y="3413"/>
                </a:lnTo>
                <a:lnTo>
                  <a:pt x="34827" y="5133"/>
                </a:lnTo>
                <a:lnTo>
                  <a:pt x="31828" y="8949"/>
                </a:lnTo>
                <a:lnTo>
                  <a:pt x="28345" y="12801"/>
                </a:lnTo>
                <a:lnTo>
                  <a:pt x="24979" y="15929"/>
                </a:lnTo>
                <a:lnTo>
                  <a:pt x="22970" y="18477"/>
                </a:lnTo>
                <a:lnTo>
                  <a:pt x="20837" y="21605"/>
                </a:lnTo>
                <a:lnTo>
                  <a:pt x="18621" y="25119"/>
                </a:lnTo>
                <a:lnTo>
                  <a:pt x="16350" y="28176"/>
                </a:lnTo>
                <a:lnTo>
                  <a:pt x="14043" y="30928"/>
                </a:lnTo>
                <a:lnTo>
                  <a:pt x="11710" y="33478"/>
                </a:lnTo>
                <a:lnTo>
                  <a:pt x="10155" y="35892"/>
                </a:lnTo>
                <a:lnTo>
                  <a:pt x="8428" y="40479"/>
                </a:lnTo>
                <a:lnTo>
                  <a:pt x="7174" y="43416"/>
                </a:lnTo>
                <a:lnTo>
                  <a:pt x="5543" y="46803"/>
                </a:lnTo>
                <a:lnTo>
                  <a:pt x="3663" y="50490"/>
                </a:lnTo>
                <a:lnTo>
                  <a:pt x="2409" y="53663"/>
                </a:lnTo>
                <a:lnTo>
                  <a:pt x="1573" y="56492"/>
                </a:lnTo>
                <a:lnTo>
                  <a:pt x="1016" y="59093"/>
                </a:lnTo>
                <a:lnTo>
                  <a:pt x="645" y="62255"/>
                </a:lnTo>
                <a:lnTo>
                  <a:pt x="398" y="65792"/>
                </a:lnTo>
                <a:lnTo>
                  <a:pt x="122" y="72818"/>
                </a:lnTo>
                <a:lnTo>
                  <a:pt x="0" y="78322"/>
                </a:lnTo>
                <a:lnTo>
                  <a:pt x="761" y="81504"/>
                </a:lnTo>
                <a:lnTo>
                  <a:pt x="2062" y="85054"/>
                </a:lnTo>
                <a:lnTo>
                  <a:pt x="3723" y="88850"/>
                </a:lnTo>
                <a:lnTo>
                  <a:pt x="4831" y="92094"/>
                </a:lnTo>
                <a:lnTo>
                  <a:pt x="5569" y="94972"/>
                </a:lnTo>
                <a:lnTo>
                  <a:pt x="6062" y="97604"/>
                </a:lnTo>
                <a:lnTo>
                  <a:pt x="6389" y="100074"/>
                </a:lnTo>
                <a:lnTo>
                  <a:pt x="6608" y="102435"/>
                </a:lnTo>
                <a:lnTo>
                  <a:pt x="6754" y="104723"/>
                </a:lnTo>
                <a:lnTo>
                  <a:pt x="7645" y="106963"/>
                </a:lnTo>
                <a:lnTo>
                  <a:pt x="10752" y="111357"/>
                </a:lnTo>
                <a:lnTo>
                  <a:pt x="12662" y="115691"/>
                </a:lnTo>
                <a:lnTo>
                  <a:pt x="13171" y="117846"/>
                </a:lnTo>
                <a:lnTo>
                  <a:pt x="15098" y="119284"/>
                </a:lnTo>
                <a:lnTo>
                  <a:pt x="17970" y="120242"/>
                </a:lnTo>
                <a:lnTo>
                  <a:pt x="21472" y="120881"/>
                </a:lnTo>
                <a:lnTo>
                  <a:pt x="27481" y="123495"/>
                </a:lnTo>
                <a:lnTo>
                  <a:pt x="32797" y="127039"/>
                </a:lnTo>
                <a:lnTo>
                  <a:pt x="37805" y="130995"/>
                </a:lnTo>
                <a:lnTo>
                  <a:pt x="44794" y="135134"/>
                </a:lnTo>
                <a:lnTo>
                  <a:pt x="48880" y="137238"/>
                </a:lnTo>
                <a:lnTo>
                  <a:pt x="53191" y="138641"/>
                </a:lnTo>
                <a:lnTo>
                  <a:pt x="57653" y="139576"/>
                </a:lnTo>
                <a:lnTo>
                  <a:pt x="62215" y="140200"/>
                </a:lnTo>
                <a:lnTo>
                  <a:pt x="66051" y="141330"/>
                </a:lnTo>
                <a:lnTo>
                  <a:pt x="72429" y="144490"/>
                </a:lnTo>
                <a:lnTo>
                  <a:pt x="76034" y="145619"/>
                </a:lnTo>
                <a:lnTo>
                  <a:pt x="80026" y="146371"/>
                </a:lnTo>
                <a:lnTo>
                  <a:pt x="84274" y="146873"/>
                </a:lnTo>
                <a:lnTo>
                  <a:pt x="95837" y="145064"/>
                </a:lnTo>
                <a:lnTo>
                  <a:pt x="112278" y="141715"/>
                </a:lnTo>
                <a:lnTo>
                  <a:pt x="131969" y="137339"/>
                </a:lnTo>
                <a:lnTo>
                  <a:pt x="146684" y="133707"/>
                </a:lnTo>
                <a:lnTo>
                  <a:pt x="158082" y="130572"/>
                </a:lnTo>
                <a:lnTo>
                  <a:pt x="167268" y="127767"/>
                </a:lnTo>
                <a:lnTo>
                  <a:pt x="174979" y="125183"/>
                </a:lnTo>
                <a:lnTo>
                  <a:pt x="181708" y="122746"/>
                </a:lnTo>
                <a:lnTo>
                  <a:pt x="187781" y="120407"/>
                </a:lnTo>
                <a:lnTo>
                  <a:pt x="192623" y="118133"/>
                </a:lnTo>
                <a:lnTo>
                  <a:pt x="196645" y="115903"/>
                </a:lnTo>
                <a:lnTo>
                  <a:pt x="200121" y="113702"/>
                </a:lnTo>
                <a:lnTo>
                  <a:pt x="203231" y="110806"/>
                </a:lnTo>
                <a:lnTo>
                  <a:pt x="206098" y="107446"/>
                </a:lnTo>
                <a:lnTo>
                  <a:pt x="208804" y="103777"/>
                </a:lnTo>
                <a:lnTo>
                  <a:pt x="211401" y="100617"/>
                </a:lnTo>
                <a:lnTo>
                  <a:pt x="213926" y="97796"/>
                </a:lnTo>
                <a:lnTo>
                  <a:pt x="216404" y="95201"/>
                </a:lnTo>
                <a:lnTo>
                  <a:pt x="218055" y="92757"/>
                </a:lnTo>
                <a:lnTo>
                  <a:pt x="219156" y="90413"/>
                </a:lnTo>
                <a:lnTo>
                  <a:pt x="219890" y="88136"/>
                </a:lnTo>
                <a:lnTo>
                  <a:pt x="221173" y="85189"/>
                </a:lnTo>
                <a:lnTo>
                  <a:pt x="222823" y="81796"/>
                </a:lnTo>
                <a:lnTo>
                  <a:pt x="227380" y="72910"/>
                </a:lnTo>
                <a:lnTo>
                  <a:pt x="227754" y="70753"/>
                </a:lnTo>
                <a:lnTo>
                  <a:pt x="228003" y="67885"/>
                </a:lnTo>
                <a:lnTo>
                  <a:pt x="228169" y="64545"/>
                </a:lnTo>
                <a:lnTo>
                  <a:pt x="227487" y="61604"/>
                </a:lnTo>
                <a:lnTo>
                  <a:pt x="226237" y="58929"/>
                </a:lnTo>
                <a:lnTo>
                  <a:pt x="224611" y="56430"/>
                </a:lnTo>
                <a:lnTo>
                  <a:pt x="223527" y="54051"/>
                </a:lnTo>
                <a:lnTo>
                  <a:pt x="222322" y="49502"/>
                </a:lnTo>
                <a:lnTo>
                  <a:pt x="219670" y="45099"/>
                </a:lnTo>
                <a:lnTo>
                  <a:pt x="215845" y="40761"/>
                </a:lnTo>
                <a:lnTo>
                  <a:pt x="211500" y="36452"/>
                </a:lnTo>
                <a:lnTo>
                  <a:pt x="206922" y="32155"/>
                </a:lnTo>
                <a:lnTo>
                  <a:pt x="204590" y="30009"/>
                </a:lnTo>
                <a:lnTo>
                  <a:pt x="201449" y="28579"/>
                </a:lnTo>
                <a:lnTo>
                  <a:pt x="197766" y="27625"/>
                </a:lnTo>
                <a:lnTo>
                  <a:pt x="193724" y="26989"/>
                </a:lnTo>
                <a:lnTo>
                  <a:pt x="189442" y="25851"/>
                </a:lnTo>
                <a:lnTo>
                  <a:pt x="184999" y="24378"/>
                </a:lnTo>
                <a:lnTo>
                  <a:pt x="180450" y="22681"/>
                </a:lnTo>
                <a:lnTo>
                  <a:pt x="175830" y="21550"/>
                </a:lnTo>
                <a:lnTo>
                  <a:pt x="171162" y="20796"/>
                </a:lnTo>
                <a:lnTo>
                  <a:pt x="166463" y="20293"/>
                </a:lnTo>
                <a:lnTo>
                  <a:pt x="162536" y="19244"/>
                </a:lnTo>
                <a:lnTo>
                  <a:pt x="156057" y="16173"/>
                </a:lnTo>
                <a:lnTo>
                  <a:pt x="152424" y="15068"/>
                </a:lnTo>
                <a:lnTo>
                  <a:pt x="148415" y="14332"/>
                </a:lnTo>
                <a:lnTo>
                  <a:pt x="144154" y="13841"/>
                </a:lnTo>
                <a:lnTo>
                  <a:pt x="138933" y="13513"/>
                </a:lnTo>
                <a:lnTo>
                  <a:pt x="133070" y="13295"/>
                </a:lnTo>
                <a:lnTo>
                  <a:pt x="126781" y="13150"/>
                </a:lnTo>
                <a:lnTo>
                  <a:pt x="121794" y="12338"/>
                </a:lnTo>
                <a:lnTo>
                  <a:pt x="117676" y="11083"/>
                </a:lnTo>
                <a:lnTo>
                  <a:pt x="114137" y="9532"/>
                </a:lnTo>
                <a:lnTo>
                  <a:pt x="110190" y="8498"/>
                </a:lnTo>
                <a:lnTo>
                  <a:pt x="105971" y="7808"/>
                </a:lnTo>
                <a:lnTo>
                  <a:pt x="101571" y="7349"/>
                </a:lnTo>
                <a:lnTo>
                  <a:pt x="97050" y="7042"/>
                </a:lnTo>
                <a:lnTo>
                  <a:pt x="92448" y="6838"/>
                </a:lnTo>
                <a:lnTo>
                  <a:pt x="80504" y="6551"/>
                </a:lnTo>
                <a:lnTo>
                  <a:pt x="61773" y="6453"/>
                </a:lnTo>
                <a:lnTo>
                  <a:pt x="57024" y="7160"/>
                </a:lnTo>
                <a:lnTo>
                  <a:pt x="53065" y="8345"/>
                </a:lnTo>
                <a:lnTo>
                  <a:pt x="49632" y="9850"/>
                </a:lnTo>
                <a:lnTo>
                  <a:pt x="45755" y="10853"/>
                </a:lnTo>
                <a:lnTo>
                  <a:pt x="41583" y="11521"/>
                </a:lnTo>
                <a:lnTo>
                  <a:pt x="37214" y="11967"/>
                </a:lnTo>
                <a:lnTo>
                  <a:pt x="32715" y="12264"/>
                </a:lnTo>
                <a:lnTo>
                  <a:pt x="28127" y="12462"/>
                </a:lnTo>
                <a:lnTo>
                  <a:pt x="16203" y="12741"/>
                </a:lnTo>
                <a:lnTo>
                  <a:pt x="7046" y="128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6" name="SMARTInkAnnotation253"/>
          <p:cNvSpPr/>
          <p:nvPr/>
        </p:nvSpPr>
        <p:spPr>
          <a:xfrm>
            <a:off x="828675" y="2880360"/>
            <a:ext cx="214313" cy="154305"/>
          </a:xfrm>
          <a:custGeom>
            <a:avLst/>
            <a:gdLst/>
            <a:ahLst/>
            <a:cxnLst/>
            <a:rect l="0" t="0" r="0" b="0"/>
            <a:pathLst>
              <a:path w="214313" h="154305">
                <a:moveTo>
                  <a:pt x="0" y="0"/>
                </a:moveTo>
                <a:lnTo>
                  <a:pt x="10641" y="9577"/>
                </a:lnTo>
                <a:lnTo>
                  <a:pt x="12650" y="10671"/>
                </a:lnTo>
                <a:lnTo>
                  <a:pt x="19270" y="12925"/>
                </a:lnTo>
                <a:lnTo>
                  <a:pt x="23910" y="15983"/>
                </a:lnTo>
                <a:lnTo>
                  <a:pt x="28618" y="19724"/>
                </a:lnTo>
                <a:lnTo>
                  <a:pt x="34150" y="23768"/>
                </a:lnTo>
                <a:lnTo>
                  <a:pt x="37848" y="25846"/>
                </a:lnTo>
                <a:lnTo>
                  <a:pt x="41901" y="27946"/>
                </a:lnTo>
                <a:lnTo>
                  <a:pt x="48520" y="32185"/>
                </a:lnTo>
                <a:lnTo>
                  <a:pt x="54902" y="36450"/>
                </a:lnTo>
                <a:lnTo>
                  <a:pt x="58826" y="38587"/>
                </a:lnTo>
                <a:lnTo>
                  <a:pt x="63030" y="40726"/>
                </a:lnTo>
                <a:lnTo>
                  <a:pt x="67420" y="43582"/>
                </a:lnTo>
                <a:lnTo>
                  <a:pt x="71934" y="46914"/>
                </a:lnTo>
                <a:lnTo>
                  <a:pt x="76531" y="50564"/>
                </a:lnTo>
                <a:lnTo>
                  <a:pt x="85872" y="58429"/>
                </a:lnTo>
                <a:lnTo>
                  <a:pt x="104647" y="74951"/>
                </a:lnTo>
                <a:lnTo>
                  <a:pt x="136789" y="103824"/>
                </a:lnTo>
                <a:lnTo>
                  <a:pt x="140405" y="106363"/>
                </a:lnTo>
                <a:lnTo>
                  <a:pt x="144403" y="108771"/>
                </a:lnTo>
                <a:lnTo>
                  <a:pt x="148656" y="111090"/>
                </a:lnTo>
                <a:lnTo>
                  <a:pt x="153079" y="114065"/>
                </a:lnTo>
                <a:lnTo>
                  <a:pt x="157615" y="117477"/>
                </a:lnTo>
                <a:lnTo>
                  <a:pt x="162226" y="121180"/>
                </a:lnTo>
                <a:lnTo>
                  <a:pt x="166888" y="124363"/>
                </a:lnTo>
                <a:lnTo>
                  <a:pt x="171584" y="127200"/>
                </a:lnTo>
                <a:lnTo>
                  <a:pt x="176301" y="129805"/>
                </a:lnTo>
                <a:lnTo>
                  <a:pt x="180240" y="131542"/>
                </a:lnTo>
                <a:lnTo>
                  <a:pt x="186734" y="133473"/>
                </a:lnTo>
                <a:lnTo>
                  <a:pt x="192265" y="136235"/>
                </a:lnTo>
                <a:lnTo>
                  <a:pt x="194852" y="137972"/>
                </a:lnTo>
                <a:lnTo>
                  <a:pt x="196576" y="139844"/>
                </a:lnTo>
                <a:lnTo>
                  <a:pt x="197726" y="141807"/>
                </a:lnTo>
                <a:lnTo>
                  <a:pt x="198492" y="143830"/>
                </a:lnTo>
                <a:lnTo>
                  <a:pt x="199796" y="145178"/>
                </a:lnTo>
                <a:lnTo>
                  <a:pt x="201460" y="146077"/>
                </a:lnTo>
                <a:lnTo>
                  <a:pt x="203363" y="146676"/>
                </a:lnTo>
                <a:lnTo>
                  <a:pt x="204631" y="147791"/>
                </a:lnTo>
                <a:lnTo>
                  <a:pt x="205477" y="149247"/>
                </a:lnTo>
                <a:lnTo>
                  <a:pt x="206041" y="150933"/>
                </a:lnTo>
                <a:lnTo>
                  <a:pt x="207210" y="152057"/>
                </a:lnTo>
                <a:lnTo>
                  <a:pt x="208784" y="152806"/>
                </a:lnTo>
                <a:lnTo>
                  <a:pt x="214312" y="1543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7" name="SMARTInkAnnotation254"/>
          <p:cNvSpPr/>
          <p:nvPr/>
        </p:nvSpPr>
        <p:spPr>
          <a:xfrm>
            <a:off x="850106" y="2873930"/>
            <a:ext cx="164307" cy="173594"/>
          </a:xfrm>
          <a:custGeom>
            <a:avLst/>
            <a:gdLst/>
            <a:ahLst/>
            <a:cxnLst/>
            <a:rect l="0" t="0" r="0" b="0"/>
            <a:pathLst>
              <a:path w="164307" h="173594">
                <a:moveTo>
                  <a:pt x="164306" y="0"/>
                </a:moveTo>
                <a:lnTo>
                  <a:pt x="153664" y="0"/>
                </a:lnTo>
                <a:lnTo>
                  <a:pt x="152449" y="714"/>
                </a:lnTo>
                <a:lnTo>
                  <a:pt x="151639" y="1905"/>
                </a:lnTo>
                <a:lnTo>
                  <a:pt x="149945" y="5847"/>
                </a:lnTo>
                <a:lnTo>
                  <a:pt x="146546" y="12362"/>
                </a:lnTo>
                <a:lnTo>
                  <a:pt x="143735" y="15385"/>
                </a:lnTo>
                <a:lnTo>
                  <a:pt x="140273" y="18115"/>
                </a:lnTo>
                <a:lnTo>
                  <a:pt x="136378" y="20649"/>
                </a:lnTo>
                <a:lnTo>
                  <a:pt x="132987" y="24482"/>
                </a:lnTo>
                <a:lnTo>
                  <a:pt x="129933" y="29180"/>
                </a:lnTo>
                <a:lnTo>
                  <a:pt x="127103" y="34455"/>
                </a:lnTo>
                <a:lnTo>
                  <a:pt x="123629" y="40115"/>
                </a:lnTo>
                <a:lnTo>
                  <a:pt x="119726" y="46032"/>
                </a:lnTo>
                <a:lnTo>
                  <a:pt x="115536" y="52119"/>
                </a:lnTo>
                <a:lnTo>
                  <a:pt x="111155" y="57606"/>
                </a:lnTo>
                <a:lnTo>
                  <a:pt x="106647" y="62693"/>
                </a:lnTo>
                <a:lnTo>
                  <a:pt x="102054" y="67513"/>
                </a:lnTo>
                <a:lnTo>
                  <a:pt x="97405" y="72869"/>
                </a:lnTo>
                <a:lnTo>
                  <a:pt x="92718" y="78583"/>
                </a:lnTo>
                <a:lnTo>
                  <a:pt x="88006" y="84536"/>
                </a:lnTo>
                <a:lnTo>
                  <a:pt x="83276" y="89933"/>
                </a:lnTo>
                <a:lnTo>
                  <a:pt x="78536" y="94960"/>
                </a:lnTo>
                <a:lnTo>
                  <a:pt x="73789" y="99740"/>
                </a:lnTo>
                <a:lnTo>
                  <a:pt x="64280" y="108861"/>
                </a:lnTo>
                <a:lnTo>
                  <a:pt x="45241" y="126358"/>
                </a:lnTo>
                <a:lnTo>
                  <a:pt x="41273" y="130673"/>
                </a:lnTo>
                <a:lnTo>
                  <a:pt x="37834" y="134979"/>
                </a:lnTo>
                <a:lnTo>
                  <a:pt x="34748" y="139278"/>
                </a:lnTo>
                <a:lnTo>
                  <a:pt x="31102" y="143573"/>
                </a:lnTo>
                <a:lnTo>
                  <a:pt x="27085" y="147864"/>
                </a:lnTo>
                <a:lnTo>
                  <a:pt x="19181" y="155729"/>
                </a:lnTo>
                <a:lnTo>
                  <a:pt x="13023" y="161606"/>
                </a:lnTo>
                <a:lnTo>
                  <a:pt x="11063" y="164173"/>
                </a:lnTo>
                <a:lnTo>
                  <a:pt x="8886" y="168930"/>
                </a:lnTo>
                <a:lnTo>
                  <a:pt x="7511" y="170485"/>
                </a:lnTo>
                <a:lnTo>
                  <a:pt x="5801" y="171521"/>
                </a:lnTo>
                <a:lnTo>
                  <a:pt x="0" y="173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8" name="SMARTInkAnnotation255"/>
          <p:cNvSpPr/>
          <p:nvPr/>
        </p:nvSpPr>
        <p:spPr>
          <a:xfrm>
            <a:off x="1143000" y="2886789"/>
            <a:ext cx="207169" cy="19289"/>
          </a:xfrm>
          <a:custGeom>
            <a:avLst/>
            <a:gdLst/>
            <a:ahLst/>
            <a:cxnLst/>
            <a:rect l="0" t="0" r="0" b="0"/>
            <a:pathLst>
              <a:path w="207169" h="19289">
                <a:moveTo>
                  <a:pt x="0" y="19288"/>
                </a:moveTo>
                <a:lnTo>
                  <a:pt x="27641" y="19288"/>
                </a:lnTo>
                <a:lnTo>
                  <a:pt x="41446" y="17859"/>
                </a:lnTo>
                <a:lnTo>
                  <a:pt x="104443" y="10451"/>
                </a:lnTo>
                <a:lnTo>
                  <a:pt x="118047" y="9111"/>
                </a:lnTo>
                <a:lnTo>
                  <a:pt x="128704" y="8217"/>
                </a:lnTo>
                <a:lnTo>
                  <a:pt x="137396" y="6907"/>
                </a:lnTo>
                <a:lnTo>
                  <a:pt x="144779" y="5319"/>
                </a:lnTo>
                <a:lnTo>
                  <a:pt x="151288" y="3546"/>
                </a:lnTo>
                <a:lnTo>
                  <a:pt x="157215" y="2364"/>
                </a:lnTo>
                <a:lnTo>
                  <a:pt x="162753" y="1576"/>
                </a:lnTo>
                <a:lnTo>
                  <a:pt x="168033" y="1051"/>
                </a:lnTo>
                <a:lnTo>
                  <a:pt x="173141" y="700"/>
                </a:lnTo>
                <a:lnTo>
                  <a:pt x="178133" y="467"/>
                </a:lnTo>
                <a:lnTo>
                  <a:pt x="190628" y="138"/>
                </a:lnTo>
                <a:lnTo>
                  <a:pt x="20716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9" name="SMARTInkAnnotation256"/>
          <p:cNvSpPr/>
          <p:nvPr/>
        </p:nvSpPr>
        <p:spPr>
          <a:xfrm>
            <a:off x="1214437" y="2944653"/>
            <a:ext cx="185739" cy="25719"/>
          </a:xfrm>
          <a:custGeom>
            <a:avLst/>
            <a:gdLst/>
            <a:ahLst/>
            <a:cxnLst/>
            <a:rect l="0" t="0" r="0" b="0"/>
            <a:pathLst>
              <a:path w="185739" h="25719">
                <a:moveTo>
                  <a:pt x="0" y="25718"/>
                </a:moveTo>
                <a:lnTo>
                  <a:pt x="16094" y="25718"/>
                </a:lnTo>
                <a:lnTo>
                  <a:pt x="19460" y="25003"/>
                </a:lnTo>
                <a:lnTo>
                  <a:pt x="23292" y="23813"/>
                </a:lnTo>
                <a:lnTo>
                  <a:pt x="27434" y="22305"/>
                </a:lnTo>
                <a:lnTo>
                  <a:pt x="31783" y="21299"/>
                </a:lnTo>
                <a:lnTo>
                  <a:pt x="36270" y="20629"/>
                </a:lnTo>
                <a:lnTo>
                  <a:pt x="40849" y="20182"/>
                </a:lnTo>
                <a:lnTo>
                  <a:pt x="45489" y="19884"/>
                </a:lnTo>
                <a:lnTo>
                  <a:pt x="50170" y="19686"/>
                </a:lnTo>
                <a:lnTo>
                  <a:pt x="54878" y="19553"/>
                </a:lnTo>
                <a:lnTo>
                  <a:pt x="61191" y="18751"/>
                </a:lnTo>
                <a:lnTo>
                  <a:pt x="68575" y="17501"/>
                </a:lnTo>
                <a:lnTo>
                  <a:pt x="76673" y="15954"/>
                </a:lnTo>
                <a:lnTo>
                  <a:pt x="83659" y="14922"/>
                </a:lnTo>
                <a:lnTo>
                  <a:pt x="89904" y="14234"/>
                </a:lnTo>
                <a:lnTo>
                  <a:pt x="95655" y="13776"/>
                </a:lnTo>
                <a:lnTo>
                  <a:pt x="101076" y="12756"/>
                </a:lnTo>
                <a:lnTo>
                  <a:pt x="106278" y="11361"/>
                </a:lnTo>
                <a:lnTo>
                  <a:pt x="111333" y="9718"/>
                </a:lnTo>
                <a:lnTo>
                  <a:pt x="117085" y="8622"/>
                </a:lnTo>
                <a:lnTo>
                  <a:pt x="123300" y="7891"/>
                </a:lnTo>
                <a:lnTo>
                  <a:pt x="129825" y="7404"/>
                </a:lnTo>
                <a:lnTo>
                  <a:pt x="135763" y="7079"/>
                </a:lnTo>
                <a:lnTo>
                  <a:pt x="146593" y="6718"/>
                </a:lnTo>
                <a:lnTo>
                  <a:pt x="161616" y="6515"/>
                </a:lnTo>
                <a:lnTo>
                  <a:pt x="165687" y="5772"/>
                </a:lnTo>
                <a:lnTo>
                  <a:pt x="169196" y="4563"/>
                </a:lnTo>
                <a:lnTo>
                  <a:pt x="172329" y="3042"/>
                </a:lnTo>
                <a:lnTo>
                  <a:pt x="175211" y="2028"/>
                </a:lnTo>
                <a:lnTo>
                  <a:pt x="177926" y="1352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0" name="SMARTInkAnnotation257"/>
          <p:cNvSpPr/>
          <p:nvPr/>
        </p:nvSpPr>
        <p:spPr>
          <a:xfrm>
            <a:off x="1479050" y="2867532"/>
            <a:ext cx="182143" cy="250681"/>
          </a:xfrm>
          <a:custGeom>
            <a:avLst/>
            <a:gdLst/>
            <a:ahLst/>
            <a:cxnLst/>
            <a:rect l="0" t="0" r="0" b="0"/>
            <a:pathLst>
              <a:path w="182143" h="250681">
                <a:moveTo>
                  <a:pt x="6850" y="12828"/>
                </a:moveTo>
                <a:lnTo>
                  <a:pt x="0" y="12828"/>
                </a:lnTo>
                <a:lnTo>
                  <a:pt x="3585" y="12828"/>
                </a:lnTo>
                <a:lnTo>
                  <a:pt x="4673" y="13542"/>
                </a:lnTo>
                <a:lnTo>
                  <a:pt x="5399" y="14732"/>
                </a:lnTo>
                <a:lnTo>
                  <a:pt x="6205" y="17961"/>
                </a:lnTo>
                <a:lnTo>
                  <a:pt x="6563" y="21777"/>
                </a:lnTo>
                <a:lnTo>
                  <a:pt x="7452" y="23080"/>
                </a:lnTo>
                <a:lnTo>
                  <a:pt x="8839" y="23949"/>
                </a:lnTo>
                <a:lnTo>
                  <a:pt x="10557" y="24528"/>
                </a:lnTo>
                <a:lnTo>
                  <a:pt x="11702" y="26343"/>
                </a:lnTo>
                <a:lnTo>
                  <a:pt x="12975" y="32169"/>
                </a:lnTo>
                <a:lnTo>
                  <a:pt x="15657" y="37617"/>
                </a:lnTo>
                <a:lnTo>
                  <a:pt x="17484" y="40069"/>
                </a:lnTo>
                <a:lnTo>
                  <a:pt x="19513" y="44699"/>
                </a:lnTo>
                <a:lnTo>
                  <a:pt x="20415" y="49853"/>
                </a:lnTo>
                <a:lnTo>
                  <a:pt x="20816" y="56906"/>
                </a:lnTo>
                <a:lnTo>
                  <a:pt x="21717" y="60073"/>
                </a:lnTo>
                <a:lnTo>
                  <a:pt x="24834" y="65496"/>
                </a:lnTo>
                <a:lnTo>
                  <a:pt x="28866" y="70288"/>
                </a:lnTo>
                <a:lnTo>
                  <a:pt x="33303" y="74799"/>
                </a:lnTo>
                <a:lnTo>
                  <a:pt x="37921" y="79185"/>
                </a:lnTo>
                <a:lnTo>
                  <a:pt x="41058" y="81354"/>
                </a:lnTo>
                <a:lnTo>
                  <a:pt x="44736" y="83515"/>
                </a:lnTo>
                <a:lnTo>
                  <a:pt x="48776" y="85670"/>
                </a:lnTo>
                <a:lnTo>
                  <a:pt x="53057" y="87821"/>
                </a:lnTo>
                <a:lnTo>
                  <a:pt x="62047" y="92116"/>
                </a:lnTo>
                <a:lnTo>
                  <a:pt x="65873" y="93547"/>
                </a:lnTo>
                <a:lnTo>
                  <a:pt x="69217" y="94501"/>
                </a:lnTo>
                <a:lnTo>
                  <a:pt x="72240" y="95137"/>
                </a:lnTo>
                <a:lnTo>
                  <a:pt x="75843" y="95561"/>
                </a:lnTo>
                <a:lnTo>
                  <a:pt x="79833" y="95844"/>
                </a:lnTo>
                <a:lnTo>
                  <a:pt x="87705" y="96158"/>
                </a:lnTo>
                <a:lnTo>
                  <a:pt x="96600" y="96335"/>
                </a:lnTo>
                <a:lnTo>
                  <a:pt x="120151" y="96407"/>
                </a:lnTo>
                <a:lnTo>
                  <a:pt x="123659" y="95693"/>
                </a:lnTo>
                <a:lnTo>
                  <a:pt x="126791" y="94503"/>
                </a:lnTo>
                <a:lnTo>
                  <a:pt x="132388" y="91276"/>
                </a:lnTo>
                <a:lnTo>
                  <a:pt x="137521" y="87461"/>
                </a:lnTo>
                <a:lnTo>
                  <a:pt x="142449" y="81478"/>
                </a:lnTo>
                <a:lnTo>
                  <a:pt x="147285" y="74772"/>
                </a:lnTo>
                <a:lnTo>
                  <a:pt x="152080" y="69410"/>
                </a:lnTo>
                <a:lnTo>
                  <a:pt x="156857" y="64645"/>
                </a:lnTo>
                <a:lnTo>
                  <a:pt x="159242" y="62375"/>
                </a:lnTo>
                <a:lnTo>
                  <a:pt x="160832" y="59432"/>
                </a:lnTo>
                <a:lnTo>
                  <a:pt x="162599" y="52353"/>
                </a:lnTo>
                <a:lnTo>
                  <a:pt x="163384" y="46349"/>
                </a:lnTo>
                <a:lnTo>
                  <a:pt x="163826" y="38952"/>
                </a:lnTo>
                <a:lnTo>
                  <a:pt x="163957" y="32236"/>
                </a:lnTo>
                <a:lnTo>
                  <a:pt x="164011" y="10058"/>
                </a:lnTo>
                <a:lnTo>
                  <a:pt x="163218" y="8123"/>
                </a:lnTo>
                <a:lnTo>
                  <a:pt x="157861" y="1184"/>
                </a:lnTo>
                <a:lnTo>
                  <a:pt x="156736" y="779"/>
                </a:lnTo>
                <a:lnTo>
                  <a:pt x="151345" y="129"/>
                </a:lnTo>
                <a:lnTo>
                  <a:pt x="150044" y="0"/>
                </a:lnTo>
                <a:lnTo>
                  <a:pt x="149743" y="6519"/>
                </a:lnTo>
                <a:lnTo>
                  <a:pt x="149727" y="15269"/>
                </a:lnTo>
                <a:lnTo>
                  <a:pt x="150520" y="17313"/>
                </a:lnTo>
                <a:lnTo>
                  <a:pt x="153517" y="21488"/>
                </a:lnTo>
                <a:lnTo>
                  <a:pt x="155379" y="27631"/>
                </a:lnTo>
                <a:lnTo>
                  <a:pt x="157000" y="35123"/>
                </a:lnTo>
                <a:lnTo>
                  <a:pt x="158544" y="39121"/>
                </a:lnTo>
                <a:lnTo>
                  <a:pt x="160366" y="43215"/>
                </a:lnTo>
                <a:lnTo>
                  <a:pt x="162375" y="47374"/>
                </a:lnTo>
                <a:lnTo>
                  <a:pt x="166724" y="55804"/>
                </a:lnTo>
                <a:lnTo>
                  <a:pt x="173635" y="68582"/>
                </a:lnTo>
                <a:lnTo>
                  <a:pt x="175190" y="72858"/>
                </a:lnTo>
                <a:lnTo>
                  <a:pt x="176227" y="77136"/>
                </a:lnTo>
                <a:lnTo>
                  <a:pt x="176917" y="81418"/>
                </a:lnTo>
                <a:lnTo>
                  <a:pt x="181682" y="138640"/>
                </a:lnTo>
                <a:lnTo>
                  <a:pt x="182142" y="156710"/>
                </a:lnTo>
                <a:lnTo>
                  <a:pt x="181655" y="170900"/>
                </a:lnTo>
                <a:lnTo>
                  <a:pt x="180537" y="182503"/>
                </a:lnTo>
                <a:lnTo>
                  <a:pt x="178997" y="191667"/>
                </a:lnTo>
                <a:lnTo>
                  <a:pt x="177177" y="199205"/>
                </a:lnTo>
                <a:lnTo>
                  <a:pt x="175170" y="205659"/>
                </a:lnTo>
                <a:lnTo>
                  <a:pt x="173038" y="211391"/>
                </a:lnTo>
                <a:lnTo>
                  <a:pt x="170823" y="216640"/>
                </a:lnTo>
                <a:lnTo>
                  <a:pt x="168553" y="221569"/>
                </a:lnTo>
                <a:lnTo>
                  <a:pt x="163913" y="228950"/>
                </a:lnTo>
                <a:lnTo>
                  <a:pt x="159206" y="234612"/>
                </a:lnTo>
                <a:lnTo>
                  <a:pt x="154468" y="239510"/>
                </a:lnTo>
                <a:lnTo>
                  <a:pt x="151299" y="241816"/>
                </a:lnTo>
                <a:lnTo>
                  <a:pt x="147599" y="244068"/>
                </a:lnTo>
                <a:lnTo>
                  <a:pt x="143545" y="246283"/>
                </a:lnTo>
                <a:lnTo>
                  <a:pt x="140049" y="247760"/>
                </a:lnTo>
                <a:lnTo>
                  <a:pt x="136924" y="248745"/>
                </a:lnTo>
                <a:lnTo>
                  <a:pt x="129998" y="250325"/>
                </a:lnTo>
                <a:lnTo>
                  <a:pt x="124818" y="250542"/>
                </a:lnTo>
                <a:lnTo>
                  <a:pt x="116141" y="250680"/>
                </a:lnTo>
                <a:lnTo>
                  <a:pt x="114636" y="249263"/>
                </a:lnTo>
                <a:lnTo>
                  <a:pt x="109518" y="241871"/>
                </a:lnTo>
                <a:lnTo>
                  <a:pt x="106862" y="2378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1" name="SMARTInkAnnotation258"/>
          <p:cNvSpPr/>
          <p:nvPr/>
        </p:nvSpPr>
        <p:spPr>
          <a:xfrm>
            <a:off x="1735931" y="2777490"/>
            <a:ext cx="200026" cy="83575"/>
          </a:xfrm>
          <a:custGeom>
            <a:avLst/>
            <a:gdLst/>
            <a:ahLst/>
            <a:cxnLst/>
            <a:rect l="0" t="0" r="0" b="0"/>
            <a:pathLst>
              <a:path w="200026" h="83575">
                <a:moveTo>
                  <a:pt x="0" y="19288"/>
                </a:moveTo>
                <a:lnTo>
                  <a:pt x="0" y="13752"/>
                </a:lnTo>
                <a:lnTo>
                  <a:pt x="2116" y="11351"/>
                </a:lnTo>
                <a:lnTo>
                  <a:pt x="3792" y="9710"/>
                </a:lnTo>
                <a:lnTo>
                  <a:pt x="5703" y="8616"/>
                </a:lnTo>
                <a:lnTo>
                  <a:pt x="9943" y="7401"/>
                </a:lnTo>
                <a:lnTo>
                  <a:pt x="14473" y="6861"/>
                </a:lnTo>
                <a:lnTo>
                  <a:pt x="19132" y="6621"/>
                </a:lnTo>
                <a:lnTo>
                  <a:pt x="23849" y="6514"/>
                </a:lnTo>
                <a:lnTo>
                  <a:pt x="26218" y="5772"/>
                </a:lnTo>
                <a:lnTo>
                  <a:pt x="28591" y="4562"/>
                </a:lnTo>
                <a:lnTo>
                  <a:pt x="30967" y="3041"/>
                </a:lnTo>
                <a:lnTo>
                  <a:pt x="35723" y="1352"/>
                </a:lnTo>
                <a:lnTo>
                  <a:pt x="40483" y="600"/>
                </a:lnTo>
                <a:lnTo>
                  <a:pt x="45244" y="267"/>
                </a:lnTo>
                <a:lnTo>
                  <a:pt x="50007" y="118"/>
                </a:lnTo>
                <a:lnTo>
                  <a:pt x="59266" y="35"/>
                </a:lnTo>
                <a:lnTo>
                  <a:pt x="102073" y="0"/>
                </a:lnTo>
                <a:lnTo>
                  <a:pt x="104562" y="714"/>
                </a:lnTo>
                <a:lnTo>
                  <a:pt x="107014" y="1905"/>
                </a:lnTo>
                <a:lnTo>
                  <a:pt x="109442" y="3413"/>
                </a:lnTo>
                <a:lnTo>
                  <a:pt x="114258" y="5088"/>
                </a:lnTo>
                <a:lnTo>
                  <a:pt x="116653" y="5535"/>
                </a:lnTo>
                <a:lnTo>
                  <a:pt x="118250" y="6548"/>
                </a:lnTo>
                <a:lnTo>
                  <a:pt x="119314" y="7937"/>
                </a:lnTo>
                <a:lnTo>
                  <a:pt x="120024" y="9577"/>
                </a:lnTo>
                <a:lnTo>
                  <a:pt x="116528" y="16386"/>
                </a:lnTo>
                <a:lnTo>
                  <a:pt x="110229" y="26640"/>
                </a:lnTo>
                <a:lnTo>
                  <a:pt x="102061" y="39191"/>
                </a:lnTo>
                <a:lnTo>
                  <a:pt x="95822" y="48273"/>
                </a:lnTo>
                <a:lnTo>
                  <a:pt x="90869" y="55042"/>
                </a:lnTo>
                <a:lnTo>
                  <a:pt x="81008" y="67625"/>
                </a:lnTo>
                <a:lnTo>
                  <a:pt x="80199" y="69372"/>
                </a:lnTo>
                <a:lnTo>
                  <a:pt x="79660" y="71251"/>
                </a:lnTo>
                <a:lnTo>
                  <a:pt x="78794" y="75986"/>
                </a:lnTo>
                <a:lnTo>
                  <a:pt x="77929" y="76375"/>
                </a:lnTo>
                <a:lnTo>
                  <a:pt x="74852" y="76807"/>
                </a:lnTo>
                <a:lnTo>
                  <a:pt x="74507" y="77636"/>
                </a:lnTo>
                <a:lnTo>
                  <a:pt x="75072" y="78904"/>
                </a:lnTo>
                <a:lnTo>
                  <a:pt x="77888" y="82657"/>
                </a:lnTo>
                <a:lnTo>
                  <a:pt x="78913" y="82966"/>
                </a:lnTo>
                <a:lnTo>
                  <a:pt x="84147" y="83399"/>
                </a:lnTo>
                <a:lnTo>
                  <a:pt x="88463" y="83500"/>
                </a:lnTo>
                <a:lnTo>
                  <a:pt x="102425" y="83574"/>
                </a:lnTo>
                <a:lnTo>
                  <a:pt x="105589" y="82862"/>
                </a:lnTo>
                <a:lnTo>
                  <a:pt x="109287" y="81673"/>
                </a:lnTo>
                <a:lnTo>
                  <a:pt x="113339" y="80166"/>
                </a:lnTo>
                <a:lnTo>
                  <a:pt x="116834" y="78447"/>
                </a:lnTo>
                <a:lnTo>
                  <a:pt x="119958" y="76587"/>
                </a:lnTo>
                <a:lnTo>
                  <a:pt x="122835" y="74632"/>
                </a:lnTo>
                <a:lnTo>
                  <a:pt x="127133" y="73329"/>
                </a:lnTo>
                <a:lnTo>
                  <a:pt x="132380" y="72460"/>
                </a:lnTo>
                <a:lnTo>
                  <a:pt x="138260" y="71881"/>
                </a:lnTo>
                <a:lnTo>
                  <a:pt x="142973" y="70781"/>
                </a:lnTo>
                <a:lnTo>
                  <a:pt x="146909" y="69332"/>
                </a:lnTo>
                <a:lnTo>
                  <a:pt x="150327" y="67653"/>
                </a:lnTo>
                <a:lnTo>
                  <a:pt x="154986" y="65819"/>
                </a:lnTo>
                <a:lnTo>
                  <a:pt x="160474" y="63881"/>
                </a:lnTo>
                <a:lnTo>
                  <a:pt x="166514" y="61876"/>
                </a:lnTo>
                <a:lnTo>
                  <a:pt x="172128" y="60538"/>
                </a:lnTo>
                <a:lnTo>
                  <a:pt x="177458" y="59647"/>
                </a:lnTo>
                <a:lnTo>
                  <a:pt x="182599" y="59052"/>
                </a:lnTo>
                <a:lnTo>
                  <a:pt x="186820" y="57942"/>
                </a:lnTo>
                <a:lnTo>
                  <a:pt x="190428" y="56487"/>
                </a:lnTo>
                <a:lnTo>
                  <a:pt x="200025" y="514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2" name="SMARTInkAnnotation259"/>
          <p:cNvSpPr/>
          <p:nvPr/>
        </p:nvSpPr>
        <p:spPr>
          <a:xfrm>
            <a:off x="2078831" y="2906077"/>
            <a:ext cx="157163" cy="19289"/>
          </a:xfrm>
          <a:custGeom>
            <a:avLst/>
            <a:gdLst/>
            <a:ahLst/>
            <a:cxnLst/>
            <a:rect l="0" t="0" r="0" b="0"/>
            <a:pathLst>
              <a:path w="157163" h="19289">
                <a:moveTo>
                  <a:pt x="0" y="19288"/>
                </a:moveTo>
                <a:lnTo>
                  <a:pt x="22754" y="12462"/>
                </a:lnTo>
                <a:lnTo>
                  <a:pt x="31838" y="10451"/>
                </a:lnTo>
                <a:lnTo>
                  <a:pt x="40275" y="9111"/>
                </a:lnTo>
                <a:lnTo>
                  <a:pt x="48281" y="8217"/>
                </a:lnTo>
                <a:lnTo>
                  <a:pt x="54413" y="7621"/>
                </a:lnTo>
                <a:lnTo>
                  <a:pt x="59294" y="7224"/>
                </a:lnTo>
                <a:lnTo>
                  <a:pt x="63341" y="6959"/>
                </a:lnTo>
                <a:lnTo>
                  <a:pt x="67627" y="6068"/>
                </a:lnTo>
                <a:lnTo>
                  <a:pt x="72072" y="4760"/>
                </a:lnTo>
                <a:lnTo>
                  <a:pt x="76623" y="3173"/>
                </a:lnTo>
                <a:lnTo>
                  <a:pt x="82039" y="2116"/>
                </a:lnTo>
                <a:lnTo>
                  <a:pt x="88030" y="1411"/>
                </a:lnTo>
                <a:lnTo>
                  <a:pt x="94405" y="940"/>
                </a:lnTo>
                <a:lnTo>
                  <a:pt x="100243" y="627"/>
                </a:lnTo>
                <a:lnTo>
                  <a:pt x="110963" y="279"/>
                </a:lnTo>
                <a:lnTo>
                  <a:pt x="129986" y="55"/>
                </a:lnTo>
                <a:lnTo>
                  <a:pt x="15716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3" name="SMARTInkAnnotation260"/>
          <p:cNvSpPr/>
          <p:nvPr/>
        </p:nvSpPr>
        <p:spPr>
          <a:xfrm>
            <a:off x="2178843" y="2841783"/>
            <a:ext cx="42864" cy="160736"/>
          </a:xfrm>
          <a:custGeom>
            <a:avLst/>
            <a:gdLst/>
            <a:ahLst/>
            <a:cxnLst/>
            <a:rect l="0" t="0" r="0" b="0"/>
            <a:pathLst>
              <a:path w="42864" h="160736">
                <a:moveTo>
                  <a:pt x="0" y="0"/>
                </a:moveTo>
                <a:lnTo>
                  <a:pt x="0" y="31300"/>
                </a:lnTo>
                <a:lnTo>
                  <a:pt x="794" y="34440"/>
                </a:lnTo>
                <a:lnTo>
                  <a:pt x="2117" y="37248"/>
                </a:lnTo>
                <a:lnTo>
                  <a:pt x="3793" y="39834"/>
                </a:lnTo>
                <a:lnTo>
                  <a:pt x="4910" y="42986"/>
                </a:lnTo>
                <a:lnTo>
                  <a:pt x="5655" y="46517"/>
                </a:lnTo>
                <a:lnTo>
                  <a:pt x="6151" y="50299"/>
                </a:lnTo>
                <a:lnTo>
                  <a:pt x="7276" y="54250"/>
                </a:lnTo>
                <a:lnTo>
                  <a:pt x="8819" y="58312"/>
                </a:lnTo>
                <a:lnTo>
                  <a:pt x="10642" y="62449"/>
                </a:lnTo>
                <a:lnTo>
                  <a:pt x="11857" y="66636"/>
                </a:lnTo>
                <a:lnTo>
                  <a:pt x="12668" y="70856"/>
                </a:lnTo>
                <a:lnTo>
                  <a:pt x="13208" y="75098"/>
                </a:lnTo>
                <a:lnTo>
                  <a:pt x="14361" y="79355"/>
                </a:lnTo>
                <a:lnTo>
                  <a:pt x="15924" y="83622"/>
                </a:lnTo>
                <a:lnTo>
                  <a:pt x="17760" y="87894"/>
                </a:lnTo>
                <a:lnTo>
                  <a:pt x="18984" y="92172"/>
                </a:lnTo>
                <a:lnTo>
                  <a:pt x="19800" y="96453"/>
                </a:lnTo>
                <a:lnTo>
                  <a:pt x="20344" y="100735"/>
                </a:lnTo>
                <a:lnTo>
                  <a:pt x="20707" y="104304"/>
                </a:lnTo>
                <a:lnTo>
                  <a:pt x="20948" y="107398"/>
                </a:lnTo>
                <a:lnTo>
                  <a:pt x="21109" y="110175"/>
                </a:lnTo>
                <a:lnTo>
                  <a:pt x="21288" y="117071"/>
                </a:lnTo>
                <a:lnTo>
                  <a:pt x="21336" y="120909"/>
                </a:lnTo>
                <a:lnTo>
                  <a:pt x="22161" y="124183"/>
                </a:lnTo>
                <a:lnTo>
                  <a:pt x="23506" y="127080"/>
                </a:lnTo>
                <a:lnTo>
                  <a:pt x="25196" y="129726"/>
                </a:lnTo>
                <a:lnTo>
                  <a:pt x="27116" y="132204"/>
                </a:lnTo>
                <a:lnTo>
                  <a:pt x="29190" y="134570"/>
                </a:lnTo>
                <a:lnTo>
                  <a:pt x="42863" y="1607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4" name="SMARTInkAnnotation261"/>
          <p:cNvSpPr/>
          <p:nvPr/>
        </p:nvSpPr>
        <p:spPr>
          <a:xfrm>
            <a:off x="2400389" y="2822495"/>
            <a:ext cx="21343" cy="167165"/>
          </a:xfrm>
          <a:custGeom>
            <a:avLst/>
            <a:gdLst/>
            <a:ahLst/>
            <a:cxnLst/>
            <a:rect l="0" t="0" r="0" b="0"/>
            <a:pathLst>
              <a:path w="21343" h="167165">
                <a:moveTo>
                  <a:pt x="21342" y="0"/>
                </a:moveTo>
                <a:lnTo>
                  <a:pt x="21342" y="9578"/>
                </a:lnTo>
                <a:lnTo>
                  <a:pt x="20548" y="11386"/>
                </a:lnTo>
                <a:lnTo>
                  <a:pt x="19225" y="13305"/>
                </a:lnTo>
                <a:lnTo>
                  <a:pt x="17549" y="15300"/>
                </a:lnTo>
                <a:lnTo>
                  <a:pt x="16432" y="18058"/>
                </a:lnTo>
                <a:lnTo>
                  <a:pt x="15687" y="21325"/>
                </a:lnTo>
                <a:lnTo>
                  <a:pt x="15191" y="24933"/>
                </a:lnTo>
                <a:lnTo>
                  <a:pt x="14860" y="28766"/>
                </a:lnTo>
                <a:lnTo>
                  <a:pt x="14639" y="32751"/>
                </a:lnTo>
                <a:lnTo>
                  <a:pt x="14394" y="40988"/>
                </a:lnTo>
                <a:lnTo>
                  <a:pt x="14285" y="49411"/>
                </a:lnTo>
                <a:lnTo>
                  <a:pt x="13462" y="53658"/>
                </a:lnTo>
                <a:lnTo>
                  <a:pt x="12120" y="57917"/>
                </a:lnTo>
                <a:lnTo>
                  <a:pt x="10431" y="62186"/>
                </a:lnTo>
                <a:lnTo>
                  <a:pt x="9306" y="66461"/>
                </a:lnTo>
                <a:lnTo>
                  <a:pt x="8555" y="70739"/>
                </a:lnTo>
                <a:lnTo>
                  <a:pt x="8055" y="75020"/>
                </a:lnTo>
                <a:lnTo>
                  <a:pt x="7721" y="80017"/>
                </a:lnTo>
                <a:lnTo>
                  <a:pt x="7351" y="91284"/>
                </a:lnTo>
                <a:lnTo>
                  <a:pt x="6458" y="96575"/>
                </a:lnTo>
                <a:lnTo>
                  <a:pt x="5069" y="101531"/>
                </a:lnTo>
                <a:lnTo>
                  <a:pt x="3349" y="106264"/>
                </a:lnTo>
                <a:lnTo>
                  <a:pt x="2203" y="110848"/>
                </a:lnTo>
                <a:lnTo>
                  <a:pt x="1439" y="115332"/>
                </a:lnTo>
                <a:lnTo>
                  <a:pt x="930" y="119751"/>
                </a:lnTo>
                <a:lnTo>
                  <a:pt x="590" y="124125"/>
                </a:lnTo>
                <a:lnTo>
                  <a:pt x="364" y="128470"/>
                </a:lnTo>
                <a:lnTo>
                  <a:pt x="45" y="139507"/>
                </a:lnTo>
                <a:lnTo>
                  <a:pt x="0" y="142296"/>
                </a:lnTo>
                <a:lnTo>
                  <a:pt x="764" y="145585"/>
                </a:lnTo>
                <a:lnTo>
                  <a:pt x="2067" y="149206"/>
                </a:lnTo>
                <a:lnTo>
                  <a:pt x="3729" y="153049"/>
                </a:lnTo>
                <a:lnTo>
                  <a:pt x="4838" y="156325"/>
                </a:lnTo>
                <a:lnTo>
                  <a:pt x="5576" y="159224"/>
                </a:lnTo>
                <a:lnTo>
                  <a:pt x="7054" y="167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5" name="SMARTInkAnnotation262"/>
          <p:cNvSpPr/>
          <p:nvPr/>
        </p:nvSpPr>
        <p:spPr>
          <a:xfrm>
            <a:off x="2543262" y="2816170"/>
            <a:ext cx="170243" cy="140989"/>
          </a:xfrm>
          <a:custGeom>
            <a:avLst/>
            <a:gdLst/>
            <a:ahLst/>
            <a:cxnLst/>
            <a:rect l="0" t="0" r="0" b="0"/>
            <a:pathLst>
              <a:path w="170243" h="140989">
                <a:moveTo>
                  <a:pt x="14200" y="6325"/>
                </a:moveTo>
                <a:lnTo>
                  <a:pt x="14200" y="9738"/>
                </a:lnTo>
                <a:lnTo>
                  <a:pt x="13406" y="11458"/>
                </a:lnTo>
                <a:lnTo>
                  <a:pt x="10408" y="15274"/>
                </a:lnTo>
                <a:lnTo>
                  <a:pt x="9290" y="17291"/>
                </a:lnTo>
                <a:lnTo>
                  <a:pt x="8049" y="21438"/>
                </a:lnTo>
                <a:lnTo>
                  <a:pt x="7498" y="25663"/>
                </a:lnTo>
                <a:lnTo>
                  <a:pt x="7350" y="27789"/>
                </a:lnTo>
                <a:lnTo>
                  <a:pt x="7187" y="33962"/>
                </a:lnTo>
                <a:lnTo>
                  <a:pt x="7082" y="46154"/>
                </a:lnTo>
                <a:lnTo>
                  <a:pt x="6280" y="49308"/>
                </a:lnTo>
                <a:lnTo>
                  <a:pt x="4951" y="52840"/>
                </a:lnTo>
                <a:lnTo>
                  <a:pt x="3272" y="56623"/>
                </a:lnTo>
                <a:lnTo>
                  <a:pt x="2152" y="60574"/>
                </a:lnTo>
                <a:lnTo>
                  <a:pt x="1405" y="64637"/>
                </a:lnTo>
                <a:lnTo>
                  <a:pt x="908" y="68774"/>
                </a:lnTo>
                <a:lnTo>
                  <a:pt x="576" y="72246"/>
                </a:lnTo>
                <a:lnTo>
                  <a:pt x="355" y="75276"/>
                </a:lnTo>
                <a:lnTo>
                  <a:pt x="207" y="78010"/>
                </a:lnTo>
                <a:lnTo>
                  <a:pt x="44" y="84858"/>
                </a:lnTo>
                <a:lnTo>
                  <a:pt x="0" y="88684"/>
                </a:lnTo>
                <a:lnTo>
                  <a:pt x="765" y="91949"/>
                </a:lnTo>
                <a:lnTo>
                  <a:pt x="2068" y="94840"/>
                </a:lnTo>
                <a:lnTo>
                  <a:pt x="3731" y="97482"/>
                </a:lnTo>
                <a:lnTo>
                  <a:pt x="4839" y="100672"/>
                </a:lnTo>
                <a:lnTo>
                  <a:pt x="5578" y="104227"/>
                </a:lnTo>
                <a:lnTo>
                  <a:pt x="6071" y="108026"/>
                </a:lnTo>
                <a:lnTo>
                  <a:pt x="7193" y="111273"/>
                </a:lnTo>
                <a:lnTo>
                  <a:pt x="8735" y="114153"/>
                </a:lnTo>
                <a:lnTo>
                  <a:pt x="10557" y="116786"/>
                </a:lnTo>
                <a:lnTo>
                  <a:pt x="11771" y="119257"/>
                </a:lnTo>
                <a:lnTo>
                  <a:pt x="12581" y="121618"/>
                </a:lnTo>
                <a:lnTo>
                  <a:pt x="13121" y="123906"/>
                </a:lnTo>
                <a:lnTo>
                  <a:pt x="14274" y="125432"/>
                </a:lnTo>
                <a:lnTo>
                  <a:pt x="15837" y="126449"/>
                </a:lnTo>
                <a:lnTo>
                  <a:pt x="20484" y="128293"/>
                </a:lnTo>
                <a:lnTo>
                  <a:pt x="27841" y="131494"/>
                </a:lnTo>
                <a:lnTo>
                  <a:pt x="31231" y="133348"/>
                </a:lnTo>
                <a:lnTo>
                  <a:pt x="34285" y="135299"/>
                </a:lnTo>
                <a:lnTo>
                  <a:pt x="37115" y="137313"/>
                </a:lnTo>
                <a:lnTo>
                  <a:pt x="40589" y="138656"/>
                </a:lnTo>
                <a:lnTo>
                  <a:pt x="44493" y="139551"/>
                </a:lnTo>
                <a:lnTo>
                  <a:pt x="48683" y="140148"/>
                </a:lnTo>
                <a:lnTo>
                  <a:pt x="52270" y="140546"/>
                </a:lnTo>
                <a:lnTo>
                  <a:pt x="55455" y="140811"/>
                </a:lnTo>
                <a:lnTo>
                  <a:pt x="58372" y="140988"/>
                </a:lnTo>
                <a:lnTo>
                  <a:pt x="61111" y="140392"/>
                </a:lnTo>
                <a:lnTo>
                  <a:pt x="66270" y="137824"/>
                </a:lnTo>
                <a:lnTo>
                  <a:pt x="69551" y="136139"/>
                </a:lnTo>
                <a:lnTo>
                  <a:pt x="77429" y="132362"/>
                </a:lnTo>
                <a:lnTo>
                  <a:pt x="81753" y="131069"/>
                </a:lnTo>
                <a:lnTo>
                  <a:pt x="86223" y="130207"/>
                </a:lnTo>
                <a:lnTo>
                  <a:pt x="90790" y="129632"/>
                </a:lnTo>
                <a:lnTo>
                  <a:pt x="95423" y="127821"/>
                </a:lnTo>
                <a:lnTo>
                  <a:pt x="100098" y="125184"/>
                </a:lnTo>
                <a:lnTo>
                  <a:pt x="104803" y="121997"/>
                </a:lnTo>
                <a:lnTo>
                  <a:pt x="109527" y="119159"/>
                </a:lnTo>
                <a:lnTo>
                  <a:pt x="114264" y="116552"/>
                </a:lnTo>
                <a:lnTo>
                  <a:pt x="119009" y="114100"/>
                </a:lnTo>
                <a:lnTo>
                  <a:pt x="123760" y="111036"/>
                </a:lnTo>
                <a:lnTo>
                  <a:pt x="128516" y="107565"/>
                </a:lnTo>
                <a:lnTo>
                  <a:pt x="133273" y="103822"/>
                </a:lnTo>
                <a:lnTo>
                  <a:pt x="137238" y="99898"/>
                </a:lnTo>
                <a:lnTo>
                  <a:pt x="140676" y="95853"/>
                </a:lnTo>
                <a:lnTo>
                  <a:pt x="143761" y="91728"/>
                </a:lnTo>
                <a:lnTo>
                  <a:pt x="146611" y="88263"/>
                </a:lnTo>
                <a:lnTo>
                  <a:pt x="149306" y="85239"/>
                </a:lnTo>
                <a:lnTo>
                  <a:pt x="151895" y="82509"/>
                </a:lnTo>
                <a:lnTo>
                  <a:pt x="154416" y="79260"/>
                </a:lnTo>
                <a:lnTo>
                  <a:pt x="156890" y="75665"/>
                </a:lnTo>
                <a:lnTo>
                  <a:pt x="159333" y="71840"/>
                </a:lnTo>
                <a:lnTo>
                  <a:pt x="160961" y="68576"/>
                </a:lnTo>
                <a:lnTo>
                  <a:pt x="162047" y="65685"/>
                </a:lnTo>
                <a:lnTo>
                  <a:pt x="162771" y="63043"/>
                </a:lnTo>
                <a:lnTo>
                  <a:pt x="164047" y="59853"/>
                </a:lnTo>
                <a:lnTo>
                  <a:pt x="165692" y="56298"/>
                </a:lnTo>
                <a:lnTo>
                  <a:pt x="167582" y="52499"/>
                </a:lnTo>
                <a:lnTo>
                  <a:pt x="168842" y="49252"/>
                </a:lnTo>
                <a:lnTo>
                  <a:pt x="169682" y="46373"/>
                </a:lnTo>
                <a:lnTo>
                  <a:pt x="170242" y="43739"/>
                </a:lnTo>
                <a:lnTo>
                  <a:pt x="169822" y="40555"/>
                </a:lnTo>
                <a:lnTo>
                  <a:pt x="168748" y="37003"/>
                </a:lnTo>
                <a:lnTo>
                  <a:pt x="167239" y="33207"/>
                </a:lnTo>
                <a:lnTo>
                  <a:pt x="165438" y="29961"/>
                </a:lnTo>
                <a:lnTo>
                  <a:pt x="163444" y="27083"/>
                </a:lnTo>
                <a:lnTo>
                  <a:pt x="161321" y="24450"/>
                </a:lnTo>
                <a:lnTo>
                  <a:pt x="158318" y="21980"/>
                </a:lnTo>
                <a:lnTo>
                  <a:pt x="154729" y="19619"/>
                </a:lnTo>
                <a:lnTo>
                  <a:pt x="150748" y="17331"/>
                </a:lnTo>
                <a:lnTo>
                  <a:pt x="147301" y="15805"/>
                </a:lnTo>
                <a:lnTo>
                  <a:pt x="144209" y="14789"/>
                </a:lnTo>
                <a:lnTo>
                  <a:pt x="141354" y="14110"/>
                </a:lnTo>
                <a:lnTo>
                  <a:pt x="137863" y="12944"/>
                </a:lnTo>
                <a:lnTo>
                  <a:pt x="133948" y="11452"/>
                </a:lnTo>
                <a:lnTo>
                  <a:pt x="129751" y="9743"/>
                </a:lnTo>
                <a:lnTo>
                  <a:pt x="126159" y="7889"/>
                </a:lnTo>
                <a:lnTo>
                  <a:pt x="122971" y="5939"/>
                </a:lnTo>
                <a:lnTo>
                  <a:pt x="120051" y="3925"/>
                </a:lnTo>
                <a:lnTo>
                  <a:pt x="116518" y="2582"/>
                </a:lnTo>
                <a:lnTo>
                  <a:pt x="112574" y="1687"/>
                </a:lnTo>
                <a:lnTo>
                  <a:pt x="108358" y="1089"/>
                </a:lnTo>
                <a:lnTo>
                  <a:pt x="103960" y="691"/>
                </a:lnTo>
                <a:lnTo>
                  <a:pt x="99440" y="426"/>
                </a:lnTo>
                <a:lnTo>
                  <a:pt x="94839" y="249"/>
                </a:lnTo>
                <a:lnTo>
                  <a:pt x="85494" y="53"/>
                </a:lnTo>
                <a:lnTo>
                  <a:pt x="80779" y="0"/>
                </a:lnTo>
                <a:lnTo>
                  <a:pt x="75255" y="680"/>
                </a:lnTo>
                <a:lnTo>
                  <a:pt x="69191" y="1847"/>
                </a:lnTo>
                <a:lnTo>
                  <a:pt x="62767" y="3340"/>
                </a:lnTo>
                <a:lnTo>
                  <a:pt x="57690" y="4335"/>
                </a:lnTo>
                <a:lnTo>
                  <a:pt x="53512" y="4998"/>
                </a:lnTo>
                <a:lnTo>
                  <a:pt x="7056" y="191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6" name="Freeform 9235"/>
          <p:cNvSpPr/>
          <p:nvPr/>
        </p:nvSpPr>
        <p:spPr>
          <a:xfrm>
            <a:off x="2128924" y="3163252"/>
            <a:ext cx="9174" cy="1"/>
          </a:xfrm>
          <a:custGeom>
            <a:avLst/>
            <a:gdLst/>
            <a:ahLst/>
            <a:cxnLst/>
            <a:rect l="0" t="0" r="0" b="0"/>
            <a:pathLst>
              <a:path w="9174" h="1">
                <a:moveTo>
                  <a:pt x="7057" y="0"/>
                </a:moveTo>
                <a:lnTo>
                  <a:pt x="0" y="0"/>
                </a:lnTo>
                <a:lnTo>
                  <a:pt x="9173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7" name="SMARTInkAnnotation264"/>
          <p:cNvSpPr/>
          <p:nvPr/>
        </p:nvSpPr>
        <p:spPr>
          <a:xfrm>
            <a:off x="2135981" y="3156823"/>
            <a:ext cx="164307" cy="6165"/>
          </a:xfrm>
          <a:custGeom>
            <a:avLst/>
            <a:gdLst/>
            <a:ahLst/>
            <a:cxnLst/>
            <a:rect l="0" t="0" r="0" b="0"/>
            <a:pathLst>
              <a:path w="164307" h="6165">
                <a:moveTo>
                  <a:pt x="0" y="0"/>
                </a:moveTo>
                <a:lnTo>
                  <a:pt x="16792" y="0"/>
                </a:lnTo>
                <a:lnTo>
                  <a:pt x="19132" y="714"/>
                </a:lnTo>
                <a:lnTo>
                  <a:pt x="21486" y="1905"/>
                </a:lnTo>
                <a:lnTo>
                  <a:pt x="23849" y="3413"/>
                </a:lnTo>
                <a:lnTo>
                  <a:pt x="27011" y="4418"/>
                </a:lnTo>
                <a:lnTo>
                  <a:pt x="30708" y="5089"/>
                </a:lnTo>
                <a:lnTo>
                  <a:pt x="34759" y="5535"/>
                </a:lnTo>
                <a:lnTo>
                  <a:pt x="38254" y="5833"/>
                </a:lnTo>
                <a:lnTo>
                  <a:pt x="41378" y="6032"/>
                </a:lnTo>
                <a:lnTo>
                  <a:pt x="44254" y="6164"/>
                </a:lnTo>
                <a:lnTo>
                  <a:pt x="47759" y="5538"/>
                </a:lnTo>
                <a:lnTo>
                  <a:pt x="51683" y="4406"/>
                </a:lnTo>
                <a:lnTo>
                  <a:pt x="55886" y="2938"/>
                </a:lnTo>
                <a:lnTo>
                  <a:pt x="65832" y="1958"/>
                </a:lnTo>
                <a:lnTo>
                  <a:pt x="79607" y="1305"/>
                </a:lnTo>
                <a:lnTo>
                  <a:pt x="120425" y="387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8" name="SMARTInkAnnotation265"/>
          <p:cNvSpPr/>
          <p:nvPr/>
        </p:nvSpPr>
        <p:spPr>
          <a:xfrm>
            <a:off x="2386306" y="3092529"/>
            <a:ext cx="6851" cy="180023"/>
          </a:xfrm>
          <a:custGeom>
            <a:avLst/>
            <a:gdLst/>
            <a:ahLst/>
            <a:cxnLst/>
            <a:rect l="0" t="0" r="0" b="0"/>
            <a:pathLst>
              <a:path w="6851" h="180023">
                <a:moveTo>
                  <a:pt x="6850" y="0"/>
                </a:moveTo>
                <a:lnTo>
                  <a:pt x="6850" y="75019"/>
                </a:lnTo>
                <a:lnTo>
                  <a:pt x="6056" y="80017"/>
                </a:lnTo>
                <a:lnTo>
                  <a:pt x="4733" y="85491"/>
                </a:lnTo>
                <a:lnTo>
                  <a:pt x="3057" y="91284"/>
                </a:lnTo>
                <a:lnTo>
                  <a:pt x="1940" y="96575"/>
                </a:lnTo>
                <a:lnTo>
                  <a:pt x="1195" y="101531"/>
                </a:lnTo>
                <a:lnTo>
                  <a:pt x="699" y="106263"/>
                </a:lnTo>
                <a:lnTo>
                  <a:pt x="368" y="110847"/>
                </a:lnTo>
                <a:lnTo>
                  <a:pt x="147" y="115332"/>
                </a:lnTo>
                <a:lnTo>
                  <a:pt x="0" y="119751"/>
                </a:lnTo>
                <a:lnTo>
                  <a:pt x="696" y="124125"/>
                </a:lnTo>
                <a:lnTo>
                  <a:pt x="1953" y="128470"/>
                </a:lnTo>
                <a:lnTo>
                  <a:pt x="3585" y="132795"/>
                </a:lnTo>
                <a:lnTo>
                  <a:pt x="4674" y="137108"/>
                </a:lnTo>
                <a:lnTo>
                  <a:pt x="5399" y="141411"/>
                </a:lnTo>
                <a:lnTo>
                  <a:pt x="5883" y="145709"/>
                </a:lnTo>
                <a:lnTo>
                  <a:pt x="6205" y="149289"/>
                </a:lnTo>
                <a:lnTo>
                  <a:pt x="6420" y="152390"/>
                </a:lnTo>
                <a:lnTo>
                  <a:pt x="6563" y="155171"/>
                </a:lnTo>
                <a:lnTo>
                  <a:pt x="6722" y="162072"/>
                </a:lnTo>
                <a:lnTo>
                  <a:pt x="6850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9" name="SMARTInkAnnotation266"/>
          <p:cNvSpPr/>
          <p:nvPr/>
        </p:nvSpPr>
        <p:spPr>
          <a:xfrm>
            <a:off x="2522073" y="3111817"/>
            <a:ext cx="156796" cy="121861"/>
          </a:xfrm>
          <a:custGeom>
            <a:avLst/>
            <a:gdLst/>
            <a:ahLst/>
            <a:cxnLst/>
            <a:rect l="0" t="0" r="0" b="0"/>
            <a:pathLst>
              <a:path w="156796" h="121861">
                <a:moveTo>
                  <a:pt x="35389" y="0"/>
                </a:moveTo>
                <a:lnTo>
                  <a:pt x="28271" y="0"/>
                </a:lnTo>
                <a:lnTo>
                  <a:pt x="28248" y="8949"/>
                </a:lnTo>
                <a:lnTo>
                  <a:pt x="27453" y="10966"/>
                </a:lnTo>
                <a:lnTo>
                  <a:pt x="26130" y="13026"/>
                </a:lnTo>
                <a:lnTo>
                  <a:pt x="24454" y="15113"/>
                </a:lnTo>
                <a:lnTo>
                  <a:pt x="22542" y="17934"/>
                </a:lnTo>
                <a:lnTo>
                  <a:pt x="20475" y="21243"/>
                </a:lnTo>
                <a:lnTo>
                  <a:pt x="18302" y="24877"/>
                </a:lnTo>
                <a:lnTo>
                  <a:pt x="16061" y="28015"/>
                </a:lnTo>
                <a:lnTo>
                  <a:pt x="13772" y="30821"/>
                </a:lnTo>
                <a:lnTo>
                  <a:pt x="11453" y="33406"/>
                </a:lnTo>
                <a:lnTo>
                  <a:pt x="9906" y="35844"/>
                </a:lnTo>
                <a:lnTo>
                  <a:pt x="8876" y="38184"/>
                </a:lnTo>
                <a:lnTo>
                  <a:pt x="8189" y="40457"/>
                </a:lnTo>
                <a:lnTo>
                  <a:pt x="6936" y="43403"/>
                </a:lnTo>
                <a:lnTo>
                  <a:pt x="5308" y="46794"/>
                </a:lnTo>
                <a:lnTo>
                  <a:pt x="3429" y="50484"/>
                </a:lnTo>
                <a:lnTo>
                  <a:pt x="2176" y="54373"/>
                </a:lnTo>
                <a:lnTo>
                  <a:pt x="1341" y="58394"/>
                </a:lnTo>
                <a:lnTo>
                  <a:pt x="784" y="62504"/>
                </a:lnTo>
                <a:lnTo>
                  <a:pt x="413" y="65958"/>
                </a:lnTo>
                <a:lnTo>
                  <a:pt x="165" y="68975"/>
                </a:lnTo>
                <a:lnTo>
                  <a:pt x="0" y="71701"/>
                </a:lnTo>
                <a:lnTo>
                  <a:pt x="684" y="74233"/>
                </a:lnTo>
                <a:lnTo>
                  <a:pt x="1934" y="76635"/>
                </a:lnTo>
                <a:lnTo>
                  <a:pt x="3561" y="78950"/>
                </a:lnTo>
                <a:lnTo>
                  <a:pt x="4645" y="81923"/>
                </a:lnTo>
                <a:lnTo>
                  <a:pt x="5368" y="85333"/>
                </a:lnTo>
                <a:lnTo>
                  <a:pt x="5850" y="89036"/>
                </a:lnTo>
                <a:lnTo>
                  <a:pt x="6171" y="92219"/>
                </a:lnTo>
                <a:lnTo>
                  <a:pt x="6386" y="95055"/>
                </a:lnTo>
                <a:lnTo>
                  <a:pt x="6528" y="97660"/>
                </a:lnTo>
                <a:lnTo>
                  <a:pt x="7417" y="100111"/>
                </a:lnTo>
                <a:lnTo>
                  <a:pt x="8804" y="102459"/>
                </a:lnTo>
                <a:lnTo>
                  <a:pt x="10522" y="104740"/>
                </a:lnTo>
                <a:lnTo>
                  <a:pt x="12461" y="106974"/>
                </a:lnTo>
                <a:lnTo>
                  <a:pt x="14548" y="109178"/>
                </a:lnTo>
                <a:lnTo>
                  <a:pt x="16732" y="111362"/>
                </a:lnTo>
                <a:lnTo>
                  <a:pt x="18982" y="112817"/>
                </a:lnTo>
                <a:lnTo>
                  <a:pt x="23599" y="114435"/>
                </a:lnTo>
                <a:lnTo>
                  <a:pt x="28297" y="117059"/>
                </a:lnTo>
                <a:lnTo>
                  <a:pt x="30661" y="118759"/>
                </a:lnTo>
                <a:lnTo>
                  <a:pt x="33031" y="119892"/>
                </a:lnTo>
                <a:lnTo>
                  <a:pt x="37781" y="121151"/>
                </a:lnTo>
                <a:lnTo>
                  <a:pt x="42537" y="121711"/>
                </a:lnTo>
                <a:lnTo>
                  <a:pt x="44917" y="121860"/>
                </a:lnTo>
                <a:lnTo>
                  <a:pt x="48091" y="121245"/>
                </a:lnTo>
                <a:lnTo>
                  <a:pt x="51795" y="120121"/>
                </a:lnTo>
                <a:lnTo>
                  <a:pt x="55851" y="118657"/>
                </a:lnTo>
                <a:lnTo>
                  <a:pt x="60143" y="117681"/>
                </a:lnTo>
                <a:lnTo>
                  <a:pt x="64592" y="117030"/>
                </a:lnTo>
                <a:lnTo>
                  <a:pt x="69145" y="116596"/>
                </a:lnTo>
                <a:lnTo>
                  <a:pt x="73768" y="115593"/>
                </a:lnTo>
                <a:lnTo>
                  <a:pt x="78437" y="114210"/>
                </a:lnTo>
                <a:lnTo>
                  <a:pt x="83138" y="112573"/>
                </a:lnTo>
                <a:lnTo>
                  <a:pt x="87065" y="110767"/>
                </a:lnTo>
                <a:lnTo>
                  <a:pt x="90477" y="108849"/>
                </a:lnTo>
                <a:lnTo>
                  <a:pt x="93546" y="106856"/>
                </a:lnTo>
                <a:lnTo>
                  <a:pt x="97179" y="104813"/>
                </a:lnTo>
                <a:lnTo>
                  <a:pt x="101189" y="102737"/>
                </a:lnTo>
                <a:lnTo>
                  <a:pt x="105449" y="100638"/>
                </a:lnTo>
                <a:lnTo>
                  <a:pt x="109083" y="98525"/>
                </a:lnTo>
                <a:lnTo>
                  <a:pt x="112300" y="96401"/>
                </a:lnTo>
                <a:lnTo>
                  <a:pt x="115238" y="94271"/>
                </a:lnTo>
                <a:lnTo>
                  <a:pt x="118784" y="91423"/>
                </a:lnTo>
                <a:lnTo>
                  <a:pt x="126958" y="84447"/>
                </a:lnTo>
                <a:lnTo>
                  <a:pt x="130566" y="80587"/>
                </a:lnTo>
                <a:lnTo>
                  <a:pt x="133765" y="76585"/>
                </a:lnTo>
                <a:lnTo>
                  <a:pt x="136692" y="72488"/>
                </a:lnTo>
                <a:lnTo>
                  <a:pt x="139437" y="69042"/>
                </a:lnTo>
                <a:lnTo>
                  <a:pt x="142060" y="66031"/>
                </a:lnTo>
                <a:lnTo>
                  <a:pt x="144603" y="63308"/>
                </a:lnTo>
                <a:lnTo>
                  <a:pt x="147092" y="60780"/>
                </a:lnTo>
                <a:lnTo>
                  <a:pt x="151975" y="56064"/>
                </a:lnTo>
                <a:lnTo>
                  <a:pt x="153594" y="53807"/>
                </a:lnTo>
                <a:lnTo>
                  <a:pt x="154674" y="51587"/>
                </a:lnTo>
                <a:lnTo>
                  <a:pt x="155393" y="49393"/>
                </a:lnTo>
                <a:lnTo>
                  <a:pt x="155873" y="47217"/>
                </a:lnTo>
                <a:lnTo>
                  <a:pt x="156193" y="45051"/>
                </a:lnTo>
                <a:lnTo>
                  <a:pt x="156406" y="42893"/>
                </a:lnTo>
                <a:lnTo>
                  <a:pt x="156548" y="40740"/>
                </a:lnTo>
                <a:lnTo>
                  <a:pt x="156706" y="36442"/>
                </a:lnTo>
                <a:lnTo>
                  <a:pt x="156795" y="30007"/>
                </a:lnTo>
                <a:lnTo>
                  <a:pt x="156014" y="27863"/>
                </a:lnTo>
                <a:lnTo>
                  <a:pt x="154700" y="25719"/>
                </a:lnTo>
                <a:lnTo>
                  <a:pt x="153029" y="23575"/>
                </a:lnTo>
                <a:lnTo>
                  <a:pt x="150328" y="22146"/>
                </a:lnTo>
                <a:lnTo>
                  <a:pt x="146940" y="21194"/>
                </a:lnTo>
                <a:lnTo>
                  <a:pt x="143094" y="20559"/>
                </a:lnTo>
                <a:lnTo>
                  <a:pt x="139736" y="19421"/>
                </a:lnTo>
                <a:lnTo>
                  <a:pt x="136704" y="17948"/>
                </a:lnTo>
                <a:lnTo>
                  <a:pt x="133888" y="16251"/>
                </a:lnTo>
                <a:lnTo>
                  <a:pt x="130424" y="15121"/>
                </a:lnTo>
                <a:lnTo>
                  <a:pt x="126527" y="14367"/>
                </a:lnTo>
                <a:lnTo>
                  <a:pt x="122341" y="13864"/>
                </a:lnTo>
                <a:lnTo>
                  <a:pt x="117963" y="12814"/>
                </a:lnTo>
                <a:lnTo>
                  <a:pt x="113457" y="11401"/>
                </a:lnTo>
                <a:lnTo>
                  <a:pt x="108866" y="9744"/>
                </a:lnTo>
                <a:lnTo>
                  <a:pt x="105011" y="8639"/>
                </a:lnTo>
                <a:lnTo>
                  <a:pt x="101648" y="7902"/>
                </a:lnTo>
                <a:lnTo>
                  <a:pt x="98611" y="7411"/>
                </a:lnTo>
                <a:lnTo>
                  <a:pt x="95000" y="7084"/>
                </a:lnTo>
                <a:lnTo>
                  <a:pt x="91004" y="6866"/>
                </a:lnTo>
                <a:lnTo>
                  <a:pt x="82332" y="6624"/>
                </a:lnTo>
                <a:lnTo>
                  <a:pt x="63964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0" name="SMARTInkAnnotation267"/>
          <p:cNvSpPr/>
          <p:nvPr/>
        </p:nvSpPr>
        <p:spPr>
          <a:xfrm>
            <a:off x="700087" y="3214687"/>
            <a:ext cx="214314" cy="6430"/>
          </a:xfrm>
          <a:custGeom>
            <a:avLst/>
            <a:gdLst/>
            <a:ahLst/>
            <a:cxnLst/>
            <a:rect l="0" t="0" r="0" b="0"/>
            <a:pathLst>
              <a:path w="214314" h="6430">
                <a:moveTo>
                  <a:pt x="0" y="6429"/>
                </a:moveTo>
                <a:lnTo>
                  <a:pt x="48958" y="6429"/>
                </a:lnTo>
                <a:lnTo>
                  <a:pt x="54070" y="5715"/>
                </a:lnTo>
                <a:lnTo>
                  <a:pt x="59859" y="4524"/>
                </a:lnTo>
                <a:lnTo>
                  <a:pt x="66100" y="3016"/>
                </a:lnTo>
                <a:lnTo>
                  <a:pt x="71848" y="2011"/>
                </a:lnTo>
                <a:lnTo>
                  <a:pt x="77267" y="1341"/>
                </a:lnTo>
                <a:lnTo>
                  <a:pt x="82468" y="894"/>
                </a:lnTo>
                <a:lnTo>
                  <a:pt x="87522" y="596"/>
                </a:lnTo>
                <a:lnTo>
                  <a:pt x="92479" y="397"/>
                </a:lnTo>
                <a:lnTo>
                  <a:pt x="102221" y="177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1" name="Freeform 9240"/>
          <p:cNvSpPr/>
          <p:nvPr/>
        </p:nvSpPr>
        <p:spPr>
          <a:xfrm>
            <a:off x="921543" y="3214687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2" name="SMARTInkAnnotation269"/>
          <p:cNvSpPr/>
          <p:nvPr/>
        </p:nvSpPr>
        <p:spPr>
          <a:xfrm>
            <a:off x="957262" y="3150393"/>
            <a:ext cx="7145" cy="199312"/>
          </a:xfrm>
          <a:custGeom>
            <a:avLst/>
            <a:gdLst/>
            <a:ahLst/>
            <a:cxnLst/>
            <a:rect l="0" t="0" r="0" b="0"/>
            <a:pathLst>
              <a:path w="7145" h="199312">
                <a:moveTo>
                  <a:pt x="7144" y="0"/>
                </a:moveTo>
                <a:lnTo>
                  <a:pt x="294" y="0"/>
                </a:lnTo>
                <a:lnTo>
                  <a:pt x="990" y="715"/>
                </a:lnTo>
                <a:lnTo>
                  <a:pt x="6177" y="5536"/>
                </a:lnTo>
                <a:lnTo>
                  <a:pt x="6499" y="6548"/>
                </a:lnTo>
                <a:lnTo>
                  <a:pt x="6714" y="7938"/>
                </a:lnTo>
                <a:lnTo>
                  <a:pt x="6857" y="9578"/>
                </a:lnTo>
                <a:lnTo>
                  <a:pt x="7059" y="15300"/>
                </a:lnTo>
                <a:lnTo>
                  <a:pt x="7144" y="87895"/>
                </a:lnTo>
                <a:lnTo>
                  <a:pt x="6350" y="97173"/>
                </a:lnTo>
                <a:lnTo>
                  <a:pt x="2234" y="135949"/>
                </a:lnTo>
                <a:lnTo>
                  <a:pt x="1490" y="144925"/>
                </a:lnTo>
                <a:lnTo>
                  <a:pt x="662" y="157994"/>
                </a:lnTo>
                <a:lnTo>
                  <a:pt x="294" y="166184"/>
                </a:lnTo>
                <a:lnTo>
                  <a:pt x="87" y="174811"/>
                </a:lnTo>
                <a:lnTo>
                  <a:pt x="0" y="1993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3" name="SMARTInkAnnotation270"/>
          <p:cNvSpPr/>
          <p:nvPr/>
        </p:nvSpPr>
        <p:spPr>
          <a:xfrm>
            <a:off x="1064418" y="3156909"/>
            <a:ext cx="149896" cy="142628"/>
          </a:xfrm>
          <a:custGeom>
            <a:avLst/>
            <a:gdLst/>
            <a:ahLst/>
            <a:cxnLst/>
            <a:rect l="0" t="0" r="0" b="0"/>
            <a:pathLst>
              <a:path w="149896" h="142628">
                <a:moveTo>
                  <a:pt x="35719" y="6343"/>
                </a:moveTo>
                <a:lnTo>
                  <a:pt x="28601" y="6343"/>
                </a:lnTo>
                <a:lnTo>
                  <a:pt x="24791" y="9756"/>
                </a:lnTo>
                <a:lnTo>
                  <a:pt x="23671" y="11476"/>
                </a:lnTo>
                <a:lnTo>
                  <a:pt x="22427" y="15292"/>
                </a:lnTo>
                <a:lnTo>
                  <a:pt x="19757" y="19369"/>
                </a:lnTo>
                <a:lnTo>
                  <a:pt x="17934" y="21456"/>
                </a:lnTo>
                <a:lnTo>
                  <a:pt x="15925" y="24277"/>
                </a:lnTo>
                <a:lnTo>
                  <a:pt x="13792" y="27586"/>
                </a:lnTo>
                <a:lnTo>
                  <a:pt x="11576" y="31220"/>
                </a:lnTo>
                <a:lnTo>
                  <a:pt x="10099" y="34358"/>
                </a:lnTo>
                <a:lnTo>
                  <a:pt x="9114" y="37164"/>
                </a:lnTo>
                <a:lnTo>
                  <a:pt x="8457" y="39749"/>
                </a:lnTo>
                <a:lnTo>
                  <a:pt x="8019" y="42187"/>
                </a:lnTo>
                <a:lnTo>
                  <a:pt x="7728" y="44527"/>
                </a:lnTo>
                <a:lnTo>
                  <a:pt x="7533" y="46800"/>
                </a:lnTo>
                <a:lnTo>
                  <a:pt x="6610" y="49031"/>
                </a:lnTo>
                <a:lnTo>
                  <a:pt x="3467" y="53414"/>
                </a:lnTo>
                <a:lnTo>
                  <a:pt x="2311" y="56297"/>
                </a:lnTo>
                <a:lnTo>
                  <a:pt x="1541" y="59648"/>
                </a:lnTo>
                <a:lnTo>
                  <a:pt x="1027" y="63311"/>
                </a:lnTo>
                <a:lnTo>
                  <a:pt x="685" y="66468"/>
                </a:lnTo>
                <a:lnTo>
                  <a:pt x="457" y="69286"/>
                </a:lnTo>
                <a:lnTo>
                  <a:pt x="304" y="71879"/>
                </a:lnTo>
                <a:lnTo>
                  <a:pt x="135" y="76666"/>
                </a:lnTo>
                <a:lnTo>
                  <a:pt x="40" y="85282"/>
                </a:lnTo>
                <a:lnTo>
                  <a:pt x="27" y="88973"/>
                </a:lnTo>
                <a:lnTo>
                  <a:pt x="812" y="92148"/>
                </a:lnTo>
                <a:lnTo>
                  <a:pt x="2129" y="94979"/>
                </a:lnTo>
                <a:lnTo>
                  <a:pt x="3800" y="97580"/>
                </a:lnTo>
                <a:lnTo>
                  <a:pt x="4915" y="100744"/>
                </a:lnTo>
                <a:lnTo>
                  <a:pt x="5658" y="104281"/>
                </a:lnTo>
                <a:lnTo>
                  <a:pt x="6153" y="108068"/>
                </a:lnTo>
                <a:lnTo>
                  <a:pt x="6483" y="111307"/>
                </a:lnTo>
                <a:lnTo>
                  <a:pt x="6704" y="114181"/>
                </a:lnTo>
                <a:lnTo>
                  <a:pt x="6851" y="116812"/>
                </a:lnTo>
                <a:lnTo>
                  <a:pt x="7742" y="119279"/>
                </a:lnTo>
                <a:lnTo>
                  <a:pt x="9130" y="121639"/>
                </a:lnTo>
                <a:lnTo>
                  <a:pt x="10849" y="123926"/>
                </a:lnTo>
                <a:lnTo>
                  <a:pt x="14876" y="128373"/>
                </a:lnTo>
                <a:lnTo>
                  <a:pt x="17061" y="130559"/>
                </a:lnTo>
                <a:lnTo>
                  <a:pt x="24074" y="133445"/>
                </a:lnTo>
                <a:lnTo>
                  <a:pt x="34306" y="136798"/>
                </a:lnTo>
                <a:lnTo>
                  <a:pt x="46683" y="140461"/>
                </a:lnTo>
                <a:lnTo>
                  <a:pt x="55728" y="142190"/>
                </a:lnTo>
                <a:lnTo>
                  <a:pt x="62552" y="142627"/>
                </a:lnTo>
                <a:lnTo>
                  <a:pt x="67895" y="142205"/>
                </a:lnTo>
                <a:lnTo>
                  <a:pt x="73045" y="141924"/>
                </a:lnTo>
                <a:lnTo>
                  <a:pt x="83000" y="141610"/>
                </a:lnTo>
                <a:lnTo>
                  <a:pt x="87084" y="140812"/>
                </a:lnTo>
                <a:lnTo>
                  <a:pt x="90599" y="139566"/>
                </a:lnTo>
                <a:lnTo>
                  <a:pt x="93737" y="138021"/>
                </a:lnTo>
                <a:lnTo>
                  <a:pt x="96623" y="136277"/>
                </a:lnTo>
                <a:lnTo>
                  <a:pt x="99340" y="134399"/>
                </a:lnTo>
                <a:lnTo>
                  <a:pt x="101946" y="132433"/>
                </a:lnTo>
                <a:lnTo>
                  <a:pt x="104476" y="130408"/>
                </a:lnTo>
                <a:lnTo>
                  <a:pt x="109405" y="126253"/>
                </a:lnTo>
                <a:lnTo>
                  <a:pt x="111831" y="123431"/>
                </a:lnTo>
                <a:lnTo>
                  <a:pt x="114241" y="120120"/>
                </a:lnTo>
                <a:lnTo>
                  <a:pt x="116642" y="116484"/>
                </a:lnTo>
                <a:lnTo>
                  <a:pt x="119036" y="113346"/>
                </a:lnTo>
                <a:lnTo>
                  <a:pt x="121427" y="110540"/>
                </a:lnTo>
                <a:lnTo>
                  <a:pt x="123814" y="107954"/>
                </a:lnTo>
                <a:lnTo>
                  <a:pt x="126199" y="105517"/>
                </a:lnTo>
                <a:lnTo>
                  <a:pt x="130966" y="100902"/>
                </a:lnTo>
                <a:lnTo>
                  <a:pt x="133348" y="97958"/>
                </a:lnTo>
                <a:lnTo>
                  <a:pt x="135730" y="94566"/>
                </a:lnTo>
                <a:lnTo>
                  <a:pt x="138112" y="90876"/>
                </a:lnTo>
                <a:lnTo>
                  <a:pt x="140493" y="87701"/>
                </a:lnTo>
                <a:lnTo>
                  <a:pt x="142875" y="84871"/>
                </a:lnTo>
                <a:lnTo>
                  <a:pt x="145256" y="82269"/>
                </a:lnTo>
                <a:lnTo>
                  <a:pt x="146844" y="79106"/>
                </a:lnTo>
                <a:lnTo>
                  <a:pt x="147902" y="75569"/>
                </a:lnTo>
                <a:lnTo>
                  <a:pt x="148608" y="71782"/>
                </a:lnTo>
                <a:lnTo>
                  <a:pt x="149078" y="68543"/>
                </a:lnTo>
                <a:lnTo>
                  <a:pt x="149392" y="65669"/>
                </a:lnTo>
                <a:lnTo>
                  <a:pt x="149601" y="63038"/>
                </a:lnTo>
                <a:lnTo>
                  <a:pt x="149740" y="60571"/>
                </a:lnTo>
                <a:lnTo>
                  <a:pt x="149895" y="55924"/>
                </a:lnTo>
                <a:lnTo>
                  <a:pt x="149143" y="52970"/>
                </a:lnTo>
                <a:lnTo>
                  <a:pt x="147847" y="49572"/>
                </a:lnTo>
                <a:lnTo>
                  <a:pt x="146190" y="45878"/>
                </a:lnTo>
                <a:lnTo>
                  <a:pt x="144291" y="42701"/>
                </a:lnTo>
                <a:lnTo>
                  <a:pt x="142232" y="39869"/>
                </a:lnTo>
                <a:lnTo>
                  <a:pt x="140065" y="37266"/>
                </a:lnTo>
                <a:lnTo>
                  <a:pt x="137827" y="34102"/>
                </a:lnTo>
                <a:lnTo>
                  <a:pt x="135541" y="30564"/>
                </a:lnTo>
                <a:lnTo>
                  <a:pt x="133223" y="26777"/>
                </a:lnTo>
                <a:lnTo>
                  <a:pt x="130884" y="23537"/>
                </a:lnTo>
                <a:lnTo>
                  <a:pt x="128531" y="20664"/>
                </a:lnTo>
                <a:lnTo>
                  <a:pt x="126169" y="18033"/>
                </a:lnTo>
                <a:lnTo>
                  <a:pt x="123006" y="16279"/>
                </a:lnTo>
                <a:lnTo>
                  <a:pt x="119311" y="15110"/>
                </a:lnTo>
                <a:lnTo>
                  <a:pt x="115259" y="14331"/>
                </a:lnTo>
                <a:lnTo>
                  <a:pt x="110971" y="13097"/>
                </a:lnTo>
                <a:lnTo>
                  <a:pt x="106524" y="11560"/>
                </a:lnTo>
                <a:lnTo>
                  <a:pt x="101973" y="9821"/>
                </a:lnTo>
                <a:lnTo>
                  <a:pt x="97351" y="8662"/>
                </a:lnTo>
                <a:lnTo>
                  <a:pt x="92682" y="7889"/>
                </a:lnTo>
                <a:lnTo>
                  <a:pt x="87982" y="7374"/>
                </a:lnTo>
                <a:lnTo>
                  <a:pt x="84055" y="6316"/>
                </a:lnTo>
                <a:lnTo>
                  <a:pt x="80643" y="4896"/>
                </a:lnTo>
                <a:lnTo>
                  <a:pt x="77574" y="3235"/>
                </a:lnTo>
                <a:lnTo>
                  <a:pt x="73148" y="2128"/>
                </a:lnTo>
                <a:lnTo>
                  <a:pt x="67815" y="1390"/>
                </a:lnTo>
                <a:lnTo>
                  <a:pt x="61879" y="898"/>
                </a:lnTo>
                <a:lnTo>
                  <a:pt x="57128" y="570"/>
                </a:lnTo>
                <a:lnTo>
                  <a:pt x="53166" y="351"/>
                </a:lnTo>
                <a:lnTo>
                  <a:pt x="49732" y="205"/>
                </a:lnTo>
                <a:lnTo>
                  <a:pt x="41682" y="43"/>
                </a:lnTo>
                <a:lnTo>
                  <a:pt x="37313" y="0"/>
                </a:lnTo>
                <a:lnTo>
                  <a:pt x="32813" y="686"/>
                </a:lnTo>
                <a:lnTo>
                  <a:pt x="28226" y="1857"/>
                </a:lnTo>
                <a:lnTo>
                  <a:pt x="23580" y="3352"/>
                </a:lnTo>
                <a:lnTo>
                  <a:pt x="19689" y="4349"/>
                </a:lnTo>
                <a:lnTo>
                  <a:pt x="16301" y="5014"/>
                </a:lnTo>
                <a:lnTo>
                  <a:pt x="13249" y="5457"/>
                </a:lnTo>
                <a:lnTo>
                  <a:pt x="10420" y="6467"/>
                </a:lnTo>
                <a:lnTo>
                  <a:pt x="7741" y="7854"/>
                </a:lnTo>
                <a:lnTo>
                  <a:pt x="0" y="127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4" name="SMARTInkAnnotation271"/>
          <p:cNvSpPr/>
          <p:nvPr/>
        </p:nvSpPr>
        <p:spPr>
          <a:xfrm>
            <a:off x="650083" y="3549015"/>
            <a:ext cx="200024" cy="135018"/>
          </a:xfrm>
          <a:custGeom>
            <a:avLst/>
            <a:gdLst/>
            <a:ahLst/>
            <a:cxnLst/>
            <a:rect l="0" t="0" r="0" b="0"/>
            <a:pathLst>
              <a:path w="200024" h="135018">
                <a:moveTo>
                  <a:pt x="7142" y="0"/>
                </a:moveTo>
                <a:lnTo>
                  <a:pt x="0" y="0"/>
                </a:lnTo>
                <a:lnTo>
                  <a:pt x="3791" y="0"/>
                </a:lnTo>
                <a:lnTo>
                  <a:pt x="4908" y="714"/>
                </a:lnTo>
                <a:lnTo>
                  <a:pt x="5652" y="1905"/>
                </a:lnTo>
                <a:lnTo>
                  <a:pt x="6149" y="3413"/>
                </a:lnTo>
                <a:lnTo>
                  <a:pt x="7273" y="4418"/>
                </a:lnTo>
                <a:lnTo>
                  <a:pt x="8817" y="5088"/>
                </a:lnTo>
                <a:lnTo>
                  <a:pt x="13442" y="6548"/>
                </a:lnTo>
                <a:lnTo>
                  <a:pt x="16898" y="7937"/>
                </a:lnTo>
                <a:lnTo>
                  <a:pt x="20790" y="9577"/>
                </a:lnTo>
                <a:lnTo>
                  <a:pt x="24178" y="10671"/>
                </a:lnTo>
                <a:lnTo>
                  <a:pt x="30059" y="11886"/>
                </a:lnTo>
                <a:lnTo>
                  <a:pt x="35319" y="14332"/>
                </a:lnTo>
                <a:lnTo>
                  <a:pt x="41096" y="17799"/>
                </a:lnTo>
                <a:lnTo>
                  <a:pt x="44859" y="19724"/>
                </a:lnTo>
                <a:lnTo>
                  <a:pt x="48955" y="21722"/>
                </a:lnTo>
                <a:lnTo>
                  <a:pt x="52480" y="23768"/>
                </a:lnTo>
                <a:lnTo>
                  <a:pt x="58513" y="27946"/>
                </a:lnTo>
                <a:lnTo>
                  <a:pt x="62026" y="30061"/>
                </a:lnTo>
                <a:lnTo>
                  <a:pt x="65956" y="32185"/>
                </a:lnTo>
                <a:lnTo>
                  <a:pt x="70164" y="34315"/>
                </a:lnTo>
                <a:lnTo>
                  <a:pt x="79072" y="38587"/>
                </a:lnTo>
                <a:lnTo>
                  <a:pt x="83670" y="40727"/>
                </a:lnTo>
                <a:lnTo>
                  <a:pt x="88323" y="43581"/>
                </a:lnTo>
                <a:lnTo>
                  <a:pt x="93013" y="46913"/>
                </a:lnTo>
                <a:lnTo>
                  <a:pt x="97726" y="50564"/>
                </a:lnTo>
                <a:lnTo>
                  <a:pt x="101663" y="53711"/>
                </a:lnTo>
                <a:lnTo>
                  <a:pt x="108153" y="59114"/>
                </a:lnTo>
                <a:lnTo>
                  <a:pt x="123697" y="72822"/>
                </a:lnTo>
                <a:lnTo>
                  <a:pt x="129852" y="78323"/>
                </a:lnTo>
                <a:lnTo>
                  <a:pt x="133399" y="80790"/>
                </a:lnTo>
                <a:lnTo>
                  <a:pt x="137350" y="83149"/>
                </a:lnTo>
                <a:lnTo>
                  <a:pt x="141572" y="85437"/>
                </a:lnTo>
                <a:lnTo>
                  <a:pt x="145181" y="88390"/>
                </a:lnTo>
                <a:lnTo>
                  <a:pt x="148380" y="91788"/>
                </a:lnTo>
                <a:lnTo>
                  <a:pt x="151307" y="95482"/>
                </a:lnTo>
                <a:lnTo>
                  <a:pt x="154846" y="98659"/>
                </a:lnTo>
                <a:lnTo>
                  <a:pt x="158792" y="101492"/>
                </a:lnTo>
                <a:lnTo>
                  <a:pt x="163011" y="104093"/>
                </a:lnTo>
                <a:lnTo>
                  <a:pt x="166617" y="106543"/>
                </a:lnTo>
                <a:lnTo>
                  <a:pt x="169815" y="108890"/>
                </a:lnTo>
                <a:lnTo>
                  <a:pt x="172740" y="111170"/>
                </a:lnTo>
                <a:lnTo>
                  <a:pt x="175484" y="114118"/>
                </a:lnTo>
                <a:lnTo>
                  <a:pt x="178108" y="117512"/>
                </a:lnTo>
                <a:lnTo>
                  <a:pt x="180650" y="121204"/>
                </a:lnTo>
                <a:lnTo>
                  <a:pt x="183139" y="124379"/>
                </a:lnTo>
                <a:lnTo>
                  <a:pt x="185592" y="127211"/>
                </a:lnTo>
                <a:lnTo>
                  <a:pt x="188021" y="129813"/>
                </a:lnTo>
                <a:lnTo>
                  <a:pt x="190434" y="131547"/>
                </a:lnTo>
                <a:lnTo>
                  <a:pt x="192836" y="132704"/>
                </a:lnTo>
                <a:lnTo>
                  <a:pt x="200023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5" name="SMARTInkAnnotation272"/>
          <p:cNvSpPr/>
          <p:nvPr/>
        </p:nvSpPr>
        <p:spPr>
          <a:xfrm>
            <a:off x="635793" y="3529991"/>
            <a:ext cx="207170" cy="166900"/>
          </a:xfrm>
          <a:custGeom>
            <a:avLst/>
            <a:gdLst/>
            <a:ahLst/>
            <a:cxnLst/>
            <a:rect l="0" t="0" r="0" b="0"/>
            <a:pathLst>
              <a:path w="207170" h="166900">
                <a:moveTo>
                  <a:pt x="207169" y="6165"/>
                </a:moveTo>
                <a:lnTo>
                  <a:pt x="200320" y="0"/>
                </a:lnTo>
                <a:lnTo>
                  <a:pt x="196320" y="3227"/>
                </a:lnTo>
                <a:lnTo>
                  <a:pt x="194380" y="4206"/>
                </a:lnTo>
                <a:lnTo>
                  <a:pt x="190108" y="5294"/>
                </a:lnTo>
                <a:lnTo>
                  <a:pt x="185563" y="7683"/>
                </a:lnTo>
                <a:lnTo>
                  <a:pt x="180898" y="11126"/>
                </a:lnTo>
                <a:lnTo>
                  <a:pt x="176178" y="15037"/>
                </a:lnTo>
                <a:lnTo>
                  <a:pt x="173809" y="17795"/>
                </a:lnTo>
                <a:lnTo>
                  <a:pt x="171435" y="21062"/>
                </a:lnTo>
                <a:lnTo>
                  <a:pt x="169059" y="24669"/>
                </a:lnTo>
                <a:lnTo>
                  <a:pt x="166681" y="28502"/>
                </a:lnTo>
                <a:lnTo>
                  <a:pt x="161922" y="36571"/>
                </a:lnTo>
                <a:lnTo>
                  <a:pt x="159542" y="40009"/>
                </a:lnTo>
                <a:lnTo>
                  <a:pt x="157161" y="43015"/>
                </a:lnTo>
                <a:lnTo>
                  <a:pt x="154781" y="45733"/>
                </a:lnTo>
                <a:lnTo>
                  <a:pt x="151606" y="48975"/>
                </a:lnTo>
                <a:lnTo>
                  <a:pt x="143845" y="56386"/>
                </a:lnTo>
                <a:lnTo>
                  <a:pt x="130551" y="68590"/>
                </a:lnTo>
                <a:lnTo>
                  <a:pt x="125928" y="72071"/>
                </a:lnTo>
                <a:lnTo>
                  <a:pt x="121258" y="75105"/>
                </a:lnTo>
                <a:lnTo>
                  <a:pt x="116558" y="77843"/>
                </a:lnTo>
                <a:lnTo>
                  <a:pt x="111836" y="81096"/>
                </a:lnTo>
                <a:lnTo>
                  <a:pt x="107101" y="84694"/>
                </a:lnTo>
                <a:lnTo>
                  <a:pt x="102357" y="88522"/>
                </a:lnTo>
                <a:lnTo>
                  <a:pt x="92853" y="96584"/>
                </a:lnTo>
                <a:lnTo>
                  <a:pt x="77608" y="109988"/>
                </a:lnTo>
                <a:lnTo>
                  <a:pt x="73964" y="112528"/>
                </a:lnTo>
                <a:lnTo>
                  <a:pt x="69947" y="114935"/>
                </a:lnTo>
                <a:lnTo>
                  <a:pt x="65681" y="117255"/>
                </a:lnTo>
                <a:lnTo>
                  <a:pt x="62044" y="120230"/>
                </a:lnTo>
                <a:lnTo>
                  <a:pt x="58825" y="123642"/>
                </a:lnTo>
                <a:lnTo>
                  <a:pt x="55886" y="127345"/>
                </a:lnTo>
                <a:lnTo>
                  <a:pt x="52338" y="130528"/>
                </a:lnTo>
                <a:lnTo>
                  <a:pt x="48386" y="133366"/>
                </a:lnTo>
                <a:lnTo>
                  <a:pt x="44164" y="135971"/>
                </a:lnTo>
                <a:lnTo>
                  <a:pt x="40555" y="138422"/>
                </a:lnTo>
                <a:lnTo>
                  <a:pt x="34429" y="143051"/>
                </a:lnTo>
                <a:lnTo>
                  <a:pt x="32478" y="145285"/>
                </a:lnTo>
                <a:lnTo>
                  <a:pt x="30310" y="149673"/>
                </a:lnTo>
                <a:lnTo>
                  <a:pt x="27229" y="154004"/>
                </a:lnTo>
                <a:lnTo>
                  <a:pt x="25297" y="156159"/>
                </a:lnTo>
                <a:lnTo>
                  <a:pt x="22421" y="157597"/>
                </a:lnTo>
                <a:lnTo>
                  <a:pt x="18916" y="158554"/>
                </a:lnTo>
                <a:lnTo>
                  <a:pt x="9469" y="160091"/>
                </a:lnTo>
                <a:lnTo>
                  <a:pt x="6061" y="162207"/>
                </a:lnTo>
                <a:lnTo>
                  <a:pt x="0" y="1668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6" name="SMARTInkAnnotation273"/>
          <p:cNvSpPr/>
          <p:nvPr/>
        </p:nvSpPr>
        <p:spPr>
          <a:xfrm>
            <a:off x="950118" y="3574732"/>
            <a:ext cx="164308" cy="6431"/>
          </a:xfrm>
          <a:custGeom>
            <a:avLst/>
            <a:gdLst/>
            <a:ahLst/>
            <a:cxnLst/>
            <a:rect l="0" t="0" r="0" b="0"/>
            <a:pathLst>
              <a:path w="164308" h="6431">
                <a:moveTo>
                  <a:pt x="0" y="0"/>
                </a:moveTo>
                <a:lnTo>
                  <a:pt x="136713" y="0"/>
                </a:lnTo>
                <a:lnTo>
                  <a:pt x="140355" y="715"/>
                </a:lnTo>
                <a:lnTo>
                  <a:pt x="144370" y="1905"/>
                </a:lnTo>
                <a:lnTo>
                  <a:pt x="148634" y="3413"/>
                </a:lnTo>
                <a:lnTo>
                  <a:pt x="152271" y="4419"/>
                </a:lnTo>
                <a:lnTo>
                  <a:pt x="155489" y="5089"/>
                </a:lnTo>
                <a:lnTo>
                  <a:pt x="164307" y="64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7" name="SMARTInkAnnotation274"/>
          <p:cNvSpPr/>
          <p:nvPr/>
        </p:nvSpPr>
        <p:spPr>
          <a:xfrm>
            <a:off x="1221581" y="3466326"/>
            <a:ext cx="21432" cy="204848"/>
          </a:xfrm>
          <a:custGeom>
            <a:avLst/>
            <a:gdLst/>
            <a:ahLst/>
            <a:cxnLst/>
            <a:rect l="0" t="0" r="0" b="0"/>
            <a:pathLst>
              <a:path w="21432" h="204848">
                <a:moveTo>
                  <a:pt x="21431" y="5536"/>
                </a:moveTo>
                <a:lnTo>
                  <a:pt x="21431" y="0"/>
                </a:lnTo>
                <a:lnTo>
                  <a:pt x="21431" y="67985"/>
                </a:lnTo>
                <a:lnTo>
                  <a:pt x="20637" y="72171"/>
                </a:lnTo>
                <a:lnTo>
                  <a:pt x="19314" y="76392"/>
                </a:lnTo>
                <a:lnTo>
                  <a:pt x="17639" y="80634"/>
                </a:lnTo>
                <a:lnTo>
                  <a:pt x="16522" y="84176"/>
                </a:lnTo>
                <a:lnTo>
                  <a:pt x="15777" y="87252"/>
                </a:lnTo>
                <a:lnTo>
                  <a:pt x="15280" y="90017"/>
                </a:lnTo>
                <a:lnTo>
                  <a:pt x="14949" y="93290"/>
                </a:lnTo>
                <a:lnTo>
                  <a:pt x="14729" y="96900"/>
                </a:lnTo>
                <a:lnTo>
                  <a:pt x="14483" y="104721"/>
                </a:lnTo>
                <a:lnTo>
                  <a:pt x="14295" y="135020"/>
                </a:lnTo>
                <a:lnTo>
                  <a:pt x="13499" y="138293"/>
                </a:lnTo>
                <a:lnTo>
                  <a:pt x="12174" y="141904"/>
                </a:lnTo>
                <a:lnTo>
                  <a:pt x="10497" y="145740"/>
                </a:lnTo>
                <a:lnTo>
                  <a:pt x="9379" y="149011"/>
                </a:lnTo>
                <a:lnTo>
                  <a:pt x="8634" y="151907"/>
                </a:lnTo>
                <a:lnTo>
                  <a:pt x="8137" y="154552"/>
                </a:lnTo>
                <a:lnTo>
                  <a:pt x="7806" y="160601"/>
                </a:lnTo>
                <a:lnTo>
                  <a:pt x="7202" y="195247"/>
                </a:lnTo>
                <a:lnTo>
                  <a:pt x="7151" y="203441"/>
                </a:lnTo>
                <a:lnTo>
                  <a:pt x="6355" y="203910"/>
                </a:lnTo>
                <a:lnTo>
                  <a:pt x="5030" y="204222"/>
                </a:lnTo>
                <a:lnTo>
                  <a:pt x="0" y="2048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InkAnnotation275"/>
          <p:cNvSpPr/>
          <p:nvPr/>
        </p:nvSpPr>
        <p:spPr>
          <a:xfrm>
            <a:off x="1365661" y="3446524"/>
            <a:ext cx="160999" cy="186040"/>
          </a:xfrm>
          <a:custGeom>
            <a:avLst/>
            <a:gdLst/>
            <a:ahLst/>
            <a:cxnLst/>
            <a:rect l="0" t="0" r="0" b="0"/>
            <a:pathLst>
              <a:path w="160999" h="186040">
                <a:moveTo>
                  <a:pt x="55945" y="31767"/>
                </a:moveTo>
                <a:lnTo>
                  <a:pt x="42737" y="31767"/>
                </a:lnTo>
                <a:lnTo>
                  <a:pt x="42377" y="32482"/>
                </a:lnTo>
                <a:lnTo>
                  <a:pt x="41752" y="37303"/>
                </a:lnTo>
                <a:lnTo>
                  <a:pt x="37893" y="41345"/>
                </a:lnTo>
                <a:lnTo>
                  <a:pt x="36766" y="43154"/>
                </a:lnTo>
                <a:lnTo>
                  <a:pt x="34387" y="49825"/>
                </a:lnTo>
                <a:lnTo>
                  <a:pt x="32842" y="53093"/>
                </a:lnTo>
                <a:lnTo>
                  <a:pt x="31018" y="56700"/>
                </a:lnTo>
                <a:lnTo>
                  <a:pt x="29802" y="60534"/>
                </a:lnTo>
                <a:lnTo>
                  <a:pt x="28991" y="64518"/>
                </a:lnTo>
                <a:lnTo>
                  <a:pt x="28451" y="68603"/>
                </a:lnTo>
                <a:lnTo>
                  <a:pt x="24915" y="77756"/>
                </a:lnTo>
                <a:lnTo>
                  <a:pt x="19384" y="90287"/>
                </a:lnTo>
                <a:lnTo>
                  <a:pt x="12521" y="105070"/>
                </a:lnTo>
                <a:lnTo>
                  <a:pt x="7945" y="115640"/>
                </a:lnTo>
                <a:lnTo>
                  <a:pt x="4895" y="123402"/>
                </a:lnTo>
                <a:lnTo>
                  <a:pt x="2862" y="129290"/>
                </a:lnTo>
                <a:lnTo>
                  <a:pt x="1506" y="134645"/>
                </a:lnTo>
                <a:lnTo>
                  <a:pt x="602" y="139643"/>
                </a:lnTo>
                <a:lnTo>
                  <a:pt x="0" y="144404"/>
                </a:lnTo>
                <a:lnTo>
                  <a:pt x="392" y="148292"/>
                </a:lnTo>
                <a:lnTo>
                  <a:pt x="1447" y="151599"/>
                </a:lnTo>
                <a:lnTo>
                  <a:pt x="4736" y="157178"/>
                </a:lnTo>
                <a:lnTo>
                  <a:pt x="8844" y="162039"/>
                </a:lnTo>
                <a:lnTo>
                  <a:pt x="13315" y="166580"/>
                </a:lnTo>
                <a:lnTo>
                  <a:pt x="17948" y="170980"/>
                </a:lnTo>
                <a:lnTo>
                  <a:pt x="29765" y="181774"/>
                </a:lnTo>
                <a:lnTo>
                  <a:pt x="32141" y="183207"/>
                </a:lnTo>
                <a:lnTo>
                  <a:pt x="36899" y="184799"/>
                </a:lnTo>
                <a:lnTo>
                  <a:pt x="40072" y="185224"/>
                </a:lnTo>
                <a:lnTo>
                  <a:pt x="43776" y="185507"/>
                </a:lnTo>
                <a:lnTo>
                  <a:pt x="51330" y="185821"/>
                </a:lnTo>
                <a:lnTo>
                  <a:pt x="57333" y="185961"/>
                </a:lnTo>
                <a:lnTo>
                  <a:pt x="68968" y="186039"/>
                </a:lnTo>
                <a:lnTo>
                  <a:pt x="72564" y="185336"/>
                </a:lnTo>
                <a:lnTo>
                  <a:pt x="75756" y="184153"/>
                </a:lnTo>
                <a:lnTo>
                  <a:pt x="78677" y="182650"/>
                </a:lnTo>
                <a:lnTo>
                  <a:pt x="86156" y="179074"/>
                </a:lnTo>
                <a:lnTo>
                  <a:pt x="90373" y="177121"/>
                </a:lnTo>
                <a:lnTo>
                  <a:pt x="93978" y="175104"/>
                </a:lnTo>
                <a:lnTo>
                  <a:pt x="97176" y="173046"/>
                </a:lnTo>
                <a:lnTo>
                  <a:pt x="100101" y="170959"/>
                </a:lnTo>
                <a:lnTo>
                  <a:pt x="102845" y="168853"/>
                </a:lnTo>
                <a:lnTo>
                  <a:pt x="105468" y="166734"/>
                </a:lnTo>
                <a:lnTo>
                  <a:pt x="108010" y="164608"/>
                </a:lnTo>
                <a:lnTo>
                  <a:pt x="119173" y="154789"/>
                </a:lnTo>
                <a:lnTo>
                  <a:pt x="122703" y="150929"/>
                </a:lnTo>
                <a:lnTo>
                  <a:pt x="125850" y="146927"/>
                </a:lnTo>
                <a:lnTo>
                  <a:pt x="128742" y="142831"/>
                </a:lnTo>
                <a:lnTo>
                  <a:pt x="130670" y="138671"/>
                </a:lnTo>
                <a:lnTo>
                  <a:pt x="131955" y="134469"/>
                </a:lnTo>
                <a:lnTo>
                  <a:pt x="132812" y="130239"/>
                </a:lnTo>
                <a:lnTo>
                  <a:pt x="134177" y="125275"/>
                </a:lnTo>
                <a:lnTo>
                  <a:pt x="135881" y="119824"/>
                </a:lnTo>
                <a:lnTo>
                  <a:pt x="139891" y="108051"/>
                </a:lnTo>
                <a:lnTo>
                  <a:pt x="144319" y="95675"/>
                </a:lnTo>
                <a:lnTo>
                  <a:pt x="145817" y="90089"/>
                </a:lnTo>
                <a:lnTo>
                  <a:pt x="146816" y="84936"/>
                </a:lnTo>
                <a:lnTo>
                  <a:pt x="147482" y="80072"/>
                </a:lnTo>
                <a:lnTo>
                  <a:pt x="149513" y="74686"/>
                </a:lnTo>
                <a:lnTo>
                  <a:pt x="152455" y="68952"/>
                </a:lnTo>
                <a:lnTo>
                  <a:pt x="156004" y="62986"/>
                </a:lnTo>
                <a:lnTo>
                  <a:pt x="158369" y="57581"/>
                </a:lnTo>
                <a:lnTo>
                  <a:pt x="159947" y="52548"/>
                </a:lnTo>
                <a:lnTo>
                  <a:pt x="160998" y="47765"/>
                </a:lnTo>
                <a:lnTo>
                  <a:pt x="160905" y="43146"/>
                </a:lnTo>
                <a:lnTo>
                  <a:pt x="160050" y="38639"/>
                </a:lnTo>
                <a:lnTo>
                  <a:pt x="158685" y="34205"/>
                </a:lnTo>
                <a:lnTo>
                  <a:pt x="156982" y="30535"/>
                </a:lnTo>
                <a:lnTo>
                  <a:pt x="155053" y="27374"/>
                </a:lnTo>
                <a:lnTo>
                  <a:pt x="150793" y="21956"/>
                </a:lnTo>
                <a:lnTo>
                  <a:pt x="146254" y="17168"/>
                </a:lnTo>
                <a:lnTo>
                  <a:pt x="141590" y="12658"/>
                </a:lnTo>
                <a:lnTo>
                  <a:pt x="132129" y="3942"/>
                </a:lnTo>
                <a:lnTo>
                  <a:pt x="128959" y="2501"/>
                </a:lnTo>
                <a:lnTo>
                  <a:pt x="125259" y="1541"/>
                </a:lnTo>
                <a:lnTo>
                  <a:pt x="121204" y="901"/>
                </a:lnTo>
                <a:lnTo>
                  <a:pt x="116913" y="474"/>
                </a:lnTo>
                <a:lnTo>
                  <a:pt x="112466" y="190"/>
                </a:lnTo>
                <a:lnTo>
                  <a:pt x="107913" y="0"/>
                </a:lnTo>
                <a:lnTo>
                  <a:pt x="103290" y="588"/>
                </a:lnTo>
                <a:lnTo>
                  <a:pt x="98621" y="1694"/>
                </a:lnTo>
                <a:lnTo>
                  <a:pt x="93920" y="3146"/>
                </a:lnTo>
                <a:lnTo>
                  <a:pt x="89199" y="4828"/>
                </a:lnTo>
                <a:lnTo>
                  <a:pt x="84464" y="6664"/>
                </a:lnTo>
                <a:lnTo>
                  <a:pt x="79720" y="8603"/>
                </a:lnTo>
                <a:lnTo>
                  <a:pt x="75764" y="9895"/>
                </a:lnTo>
                <a:lnTo>
                  <a:pt x="72333" y="10757"/>
                </a:lnTo>
                <a:lnTo>
                  <a:pt x="69251" y="11331"/>
                </a:lnTo>
                <a:lnTo>
                  <a:pt x="66403" y="12428"/>
                </a:lnTo>
                <a:lnTo>
                  <a:pt x="63711" y="13874"/>
                </a:lnTo>
                <a:lnTo>
                  <a:pt x="61122" y="15553"/>
                </a:lnTo>
                <a:lnTo>
                  <a:pt x="56129" y="17417"/>
                </a:lnTo>
                <a:lnTo>
                  <a:pt x="53686" y="17914"/>
                </a:lnTo>
                <a:lnTo>
                  <a:pt x="52058" y="18960"/>
                </a:lnTo>
                <a:lnTo>
                  <a:pt x="50972" y="20372"/>
                </a:lnTo>
                <a:lnTo>
                  <a:pt x="48801" y="253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InkAnnotation276"/>
          <p:cNvSpPr/>
          <p:nvPr/>
        </p:nvSpPr>
        <p:spPr>
          <a:xfrm>
            <a:off x="1664493" y="3491150"/>
            <a:ext cx="200026" cy="6430"/>
          </a:xfrm>
          <a:custGeom>
            <a:avLst/>
            <a:gdLst/>
            <a:ahLst/>
            <a:cxnLst/>
            <a:rect l="0" t="0" r="0" b="0"/>
            <a:pathLst>
              <a:path w="200026" h="6430">
                <a:moveTo>
                  <a:pt x="0" y="6429"/>
                </a:moveTo>
                <a:lnTo>
                  <a:pt x="59618" y="6429"/>
                </a:lnTo>
                <a:lnTo>
                  <a:pt x="65145" y="5715"/>
                </a:lnTo>
                <a:lnTo>
                  <a:pt x="70418" y="4525"/>
                </a:lnTo>
                <a:lnTo>
                  <a:pt x="75520" y="3017"/>
                </a:lnTo>
                <a:lnTo>
                  <a:pt x="80509" y="2011"/>
                </a:lnTo>
                <a:lnTo>
                  <a:pt x="85423" y="1341"/>
                </a:lnTo>
                <a:lnTo>
                  <a:pt x="90286" y="894"/>
                </a:lnTo>
                <a:lnTo>
                  <a:pt x="95910" y="596"/>
                </a:lnTo>
                <a:lnTo>
                  <a:pt x="108508" y="265"/>
                </a:lnTo>
                <a:lnTo>
                  <a:pt x="140195" y="23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InkAnnotation277"/>
          <p:cNvSpPr/>
          <p:nvPr/>
        </p:nvSpPr>
        <p:spPr>
          <a:xfrm>
            <a:off x="1714500" y="3542585"/>
            <a:ext cx="192882" cy="19289"/>
          </a:xfrm>
          <a:custGeom>
            <a:avLst/>
            <a:gdLst/>
            <a:ahLst/>
            <a:cxnLst/>
            <a:rect l="0" t="0" r="0" b="0"/>
            <a:pathLst>
              <a:path w="192882" h="19289">
                <a:moveTo>
                  <a:pt x="0" y="19288"/>
                </a:moveTo>
                <a:lnTo>
                  <a:pt x="6150" y="19288"/>
                </a:lnTo>
                <a:lnTo>
                  <a:pt x="8069" y="18574"/>
                </a:lnTo>
                <a:lnTo>
                  <a:pt x="10935" y="17383"/>
                </a:lnTo>
                <a:lnTo>
                  <a:pt x="14434" y="15875"/>
                </a:lnTo>
                <a:lnTo>
                  <a:pt x="17560" y="14869"/>
                </a:lnTo>
                <a:lnTo>
                  <a:pt x="20438" y="14199"/>
                </a:lnTo>
                <a:lnTo>
                  <a:pt x="23150" y="13752"/>
                </a:lnTo>
                <a:lnTo>
                  <a:pt x="28280" y="13256"/>
                </a:lnTo>
                <a:lnTo>
                  <a:pt x="34000" y="13035"/>
                </a:lnTo>
                <a:lnTo>
                  <a:pt x="41834" y="12937"/>
                </a:lnTo>
                <a:lnTo>
                  <a:pt x="76007" y="9084"/>
                </a:lnTo>
                <a:lnTo>
                  <a:pt x="100677" y="6056"/>
                </a:lnTo>
                <a:lnTo>
                  <a:pt x="119506" y="4037"/>
                </a:lnTo>
                <a:lnTo>
                  <a:pt x="134439" y="2692"/>
                </a:lnTo>
                <a:lnTo>
                  <a:pt x="155794" y="1196"/>
                </a:lnTo>
                <a:lnTo>
                  <a:pt x="167931" y="532"/>
                </a:lnTo>
                <a:lnTo>
                  <a:pt x="178088" y="236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InkAnnotation278"/>
          <p:cNvSpPr/>
          <p:nvPr/>
        </p:nvSpPr>
        <p:spPr>
          <a:xfrm>
            <a:off x="2043114" y="3465433"/>
            <a:ext cx="168457" cy="244285"/>
          </a:xfrm>
          <a:custGeom>
            <a:avLst/>
            <a:gdLst/>
            <a:ahLst/>
            <a:cxnLst/>
            <a:rect l="0" t="0" r="0" b="0"/>
            <a:pathLst>
              <a:path w="168457" h="244285">
                <a:moveTo>
                  <a:pt x="7142" y="0"/>
                </a:moveTo>
                <a:lnTo>
                  <a:pt x="292" y="0"/>
                </a:lnTo>
                <a:lnTo>
                  <a:pt x="15" y="6548"/>
                </a:lnTo>
                <a:lnTo>
                  <a:pt x="0" y="11886"/>
                </a:lnTo>
                <a:lnTo>
                  <a:pt x="3791" y="19396"/>
                </a:lnTo>
                <a:lnTo>
                  <a:pt x="5652" y="24813"/>
                </a:lnTo>
                <a:lnTo>
                  <a:pt x="6149" y="27257"/>
                </a:lnTo>
                <a:lnTo>
                  <a:pt x="5686" y="29602"/>
                </a:lnTo>
                <a:lnTo>
                  <a:pt x="3055" y="34111"/>
                </a:lnTo>
                <a:lnTo>
                  <a:pt x="2830" y="37028"/>
                </a:lnTo>
                <a:lnTo>
                  <a:pt x="4696" y="44079"/>
                </a:lnTo>
                <a:lnTo>
                  <a:pt x="6055" y="50071"/>
                </a:lnTo>
                <a:lnTo>
                  <a:pt x="6417" y="52668"/>
                </a:lnTo>
                <a:lnTo>
                  <a:pt x="7452" y="55114"/>
                </a:lnTo>
                <a:lnTo>
                  <a:pt x="10719" y="59738"/>
                </a:lnTo>
                <a:lnTo>
                  <a:pt x="12701" y="66079"/>
                </a:lnTo>
                <a:lnTo>
                  <a:pt x="13229" y="69770"/>
                </a:lnTo>
                <a:lnTo>
                  <a:pt x="15932" y="75776"/>
                </a:lnTo>
                <a:lnTo>
                  <a:pt x="19780" y="80827"/>
                </a:lnTo>
                <a:lnTo>
                  <a:pt x="24136" y="85453"/>
                </a:lnTo>
                <a:lnTo>
                  <a:pt x="26409" y="86972"/>
                </a:lnTo>
                <a:lnTo>
                  <a:pt x="31050" y="88660"/>
                </a:lnTo>
                <a:lnTo>
                  <a:pt x="35760" y="91316"/>
                </a:lnTo>
                <a:lnTo>
                  <a:pt x="38126" y="93024"/>
                </a:lnTo>
                <a:lnTo>
                  <a:pt x="40498" y="94163"/>
                </a:lnTo>
                <a:lnTo>
                  <a:pt x="45250" y="95428"/>
                </a:lnTo>
                <a:lnTo>
                  <a:pt x="50008" y="95991"/>
                </a:lnTo>
                <a:lnTo>
                  <a:pt x="54768" y="96240"/>
                </a:lnTo>
                <a:lnTo>
                  <a:pt x="59530" y="96351"/>
                </a:lnTo>
                <a:lnTo>
                  <a:pt x="61911" y="95667"/>
                </a:lnTo>
                <a:lnTo>
                  <a:pt x="66673" y="93001"/>
                </a:lnTo>
                <a:lnTo>
                  <a:pt x="71436" y="91340"/>
                </a:lnTo>
                <a:lnTo>
                  <a:pt x="73817" y="90897"/>
                </a:lnTo>
                <a:lnTo>
                  <a:pt x="78579" y="88500"/>
                </a:lnTo>
                <a:lnTo>
                  <a:pt x="80961" y="86861"/>
                </a:lnTo>
                <a:lnTo>
                  <a:pt x="84136" y="84339"/>
                </a:lnTo>
                <a:lnTo>
                  <a:pt x="91896" y="77727"/>
                </a:lnTo>
                <a:lnTo>
                  <a:pt x="101399" y="69385"/>
                </a:lnTo>
                <a:lnTo>
                  <a:pt x="104111" y="66259"/>
                </a:lnTo>
                <a:lnTo>
                  <a:pt x="109241" y="58975"/>
                </a:lnTo>
                <a:lnTo>
                  <a:pt x="112514" y="55748"/>
                </a:lnTo>
                <a:lnTo>
                  <a:pt x="116284" y="52882"/>
                </a:lnTo>
                <a:lnTo>
                  <a:pt x="120384" y="50256"/>
                </a:lnTo>
                <a:lnTo>
                  <a:pt x="123912" y="47077"/>
                </a:lnTo>
                <a:lnTo>
                  <a:pt x="127057" y="43529"/>
                </a:lnTo>
                <a:lnTo>
                  <a:pt x="129948" y="39735"/>
                </a:lnTo>
                <a:lnTo>
                  <a:pt x="131875" y="35776"/>
                </a:lnTo>
                <a:lnTo>
                  <a:pt x="133160" y="31709"/>
                </a:lnTo>
                <a:lnTo>
                  <a:pt x="134016" y="27568"/>
                </a:lnTo>
                <a:lnTo>
                  <a:pt x="137084" y="21063"/>
                </a:lnTo>
                <a:lnTo>
                  <a:pt x="140300" y="15790"/>
                </a:lnTo>
                <a:lnTo>
                  <a:pt x="142904" y="8806"/>
                </a:lnTo>
                <a:lnTo>
                  <a:pt x="147557" y="2926"/>
                </a:lnTo>
                <a:lnTo>
                  <a:pt x="148923" y="1300"/>
                </a:lnTo>
                <a:lnTo>
                  <a:pt x="149288" y="1581"/>
                </a:lnTo>
                <a:lnTo>
                  <a:pt x="149693" y="3798"/>
                </a:lnTo>
                <a:lnTo>
                  <a:pt x="149953" y="11042"/>
                </a:lnTo>
                <a:lnTo>
                  <a:pt x="149988" y="15147"/>
                </a:lnTo>
                <a:lnTo>
                  <a:pt x="152121" y="21257"/>
                </a:lnTo>
                <a:lnTo>
                  <a:pt x="154921" y="28735"/>
                </a:lnTo>
                <a:lnTo>
                  <a:pt x="155667" y="32730"/>
                </a:lnTo>
                <a:lnTo>
                  <a:pt x="156165" y="36822"/>
                </a:lnTo>
                <a:lnTo>
                  <a:pt x="156497" y="40978"/>
                </a:lnTo>
                <a:lnTo>
                  <a:pt x="156718" y="45178"/>
                </a:lnTo>
                <a:lnTo>
                  <a:pt x="156865" y="49407"/>
                </a:lnTo>
                <a:lnTo>
                  <a:pt x="157758" y="53654"/>
                </a:lnTo>
                <a:lnTo>
                  <a:pt x="159146" y="57915"/>
                </a:lnTo>
                <a:lnTo>
                  <a:pt x="160865" y="62185"/>
                </a:lnTo>
                <a:lnTo>
                  <a:pt x="162806" y="66459"/>
                </a:lnTo>
                <a:lnTo>
                  <a:pt x="164893" y="70738"/>
                </a:lnTo>
                <a:lnTo>
                  <a:pt x="167078" y="75019"/>
                </a:lnTo>
                <a:lnTo>
                  <a:pt x="167741" y="80016"/>
                </a:lnTo>
                <a:lnTo>
                  <a:pt x="167389" y="85491"/>
                </a:lnTo>
                <a:lnTo>
                  <a:pt x="166361" y="91284"/>
                </a:lnTo>
                <a:lnTo>
                  <a:pt x="165675" y="96574"/>
                </a:lnTo>
                <a:lnTo>
                  <a:pt x="165218" y="101530"/>
                </a:lnTo>
                <a:lnTo>
                  <a:pt x="164914" y="106263"/>
                </a:lnTo>
                <a:lnTo>
                  <a:pt x="164575" y="117237"/>
                </a:lnTo>
                <a:lnTo>
                  <a:pt x="164485" y="123163"/>
                </a:lnTo>
                <a:lnTo>
                  <a:pt x="165218" y="128543"/>
                </a:lnTo>
                <a:lnTo>
                  <a:pt x="166501" y="133558"/>
                </a:lnTo>
                <a:lnTo>
                  <a:pt x="168150" y="138331"/>
                </a:lnTo>
                <a:lnTo>
                  <a:pt x="168456" y="143655"/>
                </a:lnTo>
                <a:lnTo>
                  <a:pt x="167866" y="149348"/>
                </a:lnTo>
                <a:lnTo>
                  <a:pt x="166679" y="155287"/>
                </a:lnTo>
                <a:lnTo>
                  <a:pt x="165887" y="160674"/>
                </a:lnTo>
                <a:lnTo>
                  <a:pt x="165359" y="165695"/>
                </a:lnTo>
                <a:lnTo>
                  <a:pt x="165008" y="170471"/>
                </a:lnTo>
                <a:lnTo>
                  <a:pt x="164773" y="175083"/>
                </a:lnTo>
                <a:lnTo>
                  <a:pt x="164513" y="184019"/>
                </a:lnTo>
                <a:lnTo>
                  <a:pt x="163649" y="188402"/>
                </a:lnTo>
                <a:lnTo>
                  <a:pt x="162280" y="192752"/>
                </a:lnTo>
                <a:lnTo>
                  <a:pt x="160573" y="197081"/>
                </a:lnTo>
                <a:lnTo>
                  <a:pt x="158642" y="201396"/>
                </a:lnTo>
                <a:lnTo>
                  <a:pt x="156561" y="205702"/>
                </a:lnTo>
                <a:lnTo>
                  <a:pt x="152131" y="214295"/>
                </a:lnTo>
                <a:lnTo>
                  <a:pt x="147517" y="222877"/>
                </a:lnTo>
                <a:lnTo>
                  <a:pt x="145175" y="225737"/>
                </a:lnTo>
                <a:lnTo>
                  <a:pt x="142820" y="227644"/>
                </a:lnTo>
                <a:lnTo>
                  <a:pt x="140456" y="228915"/>
                </a:lnTo>
                <a:lnTo>
                  <a:pt x="138881" y="230477"/>
                </a:lnTo>
                <a:lnTo>
                  <a:pt x="137830" y="232232"/>
                </a:lnTo>
                <a:lnTo>
                  <a:pt x="137130" y="234117"/>
                </a:lnTo>
                <a:lnTo>
                  <a:pt x="135075" y="236088"/>
                </a:lnTo>
                <a:lnTo>
                  <a:pt x="132119" y="238116"/>
                </a:lnTo>
                <a:lnTo>
                  <a:pt x="128559" y="240183"/>
                </a:lnTo>
                <a:lnTo>
                  <a:pt x="125393" y="241560"/>
                </a:lnTo>
                <a:lnTo>
                  <a:pt x="122488" y="242479"/>
                </a:lnTo>
                <a:lnTo>
                  <a:pt x="119758" y="243091"/>
                </a:lnTo>
                <a:lnTo>
                  <a:pt x="114608" y="243771"/>
                </a:lnTo>
                <a:lnTo>
                  <a:pt x="109673" y="244074"/>
                </a:lnTo>
                <a:lnTo>
                  <a:pt x="104834" y="244208"/>
                </a:lnTo>
                <a:lnTo>
                  <a:pt x="97647" y="244284"/>
                </a:lnTo>
                <a:lnTo>
                  <a:pt x="95260" y="243580"/>
                </a:lnTo>
                <a:lnTo>
                  <a:pt x="90491" y="240893"/>
                </a:lnTo>
                <a:lnTo>
                  <a:pt x="85725" y="237318"/>
                </a:lnTo>
                <a:lnTo>
                  <a:pt x="83343" y="235364"/>
                </a:lnTo>
                <a:lnTo>
                  <a:pt x="80962" y="234062"/>
                </a:lnTo>
                <a:lnTo>
                  <a:pt x="76198" y="232615"/>
                </a:lnTo>
                <a:lnTo>
                  <a:pt x="73817" y="230800"/>
                </a:lnTo>
                <a:lnTo>
                  <a:pt x="69054" y="224974"/>
                </a:lnTo>
                <a:lnTo>
                  <a:pt x="64292" y="219527"/>
                </a:lnTo>
                <a:lnTo>
                  <a:pt x="57148" y="2121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InkAnnotation279"/>
          <p:cNvSpPr/>
          <p:nvPr/>
        </p:nvSpPr>
        <p:spPr>
          <a:xfrm>
            <a:off x="2357437" y="3381929"/>
            <a:ext cx="178595" cy="101897"/>
          </a:xfrm>
          <a:custGeom>
            <a:avLst/>
            <a:gdLst/>
            <a:ahLst/>
            <a:cxnLst/>
            <a:rect l="0" t="0" r="0" b="0"/>
            <a:pathLst>
              <a:path w="178595" h="101897">
                <a:moveTo>
                  <a:pt x="0" y="6351"/>
                </a:moveTo>
                <a:lnTo>
                  <a:pt x="23849" y="6351"/>
                </a:lnTo>
                <a:lnTo>
                  <a:pt x="26218" y="5637"/>
                </a:lnTo>
                <a:lnTo>
                  <a:pt x="30967" y="2938"/>
                </a:lnTo>
                <a:lnTo>
                  <a:pt x="34138" y="1933"/>
                </a:lnTo>
                <a:lnTo>
                  <a:pt x="37840" y="1262"/>
                </a:lnTo>
                <a:lnTo>
                  <a:pt x="41896" y="815"/>
                </a:lnTo>
                <a:lnTo>
                  <a:pt x="45393" y="518"/>
                </a:lnTo>
                <a:lnTo>
                  <a:pt x="48518" y="319"/>
                </a:lnTo>
                <a:lnTo>
                  <a:pt x="51395" y="187"/>
                </a:lnTo>
                <a:lnTo>
                  <a:pt x="56709" y="40"/>
                </a:lnTo>
                <a:lnTo>
                  <a:pt x="59237" y="0"/>
                </a:lnTo>
                <a:lnTo>
                  <a:pt x="61717" y="688"/>
                </a:lnTo>
                <a:lnTo>
                  <a:pt x="66588" y="3358"/>
                </a:lnTo>
                <a:lnTo>
                  <a:pt x="71399" y="5021"/>
                </a:lnTo>
                <a:lnTo>
                  <a:pt x="76977" y="6475"/>
                </a:lnTo>
                <a:lnTo>
                  <a:pt x="80687" y="7862"/>
                </a:lnTo>
                <a:lnTo>
                  <a:pt x="84747" y="9502"/>
                </a:lnTo>
                <a:lnTo>
                  <a:pt x="88248" y="10595"/>
                </a:lnTo>
                <a:lnTo>
                  <a:pt x="91376" y="11323"/>
                </a:lnTo>
                <a:lnTo>
                  <a:pt x="94255" y="11809"/>
                </a:lnTo>
                <a:lnTo>
                  <a:pt x="96174" y="12847"/>
                </a:lnTo>
                <a:lnTo>
                  <a:pt x="97454" y="14254"/>
                </a:lnTo>
                <a:lnTo>
                  <a:pt x="98306" y="15906"/>
                </a:lnTo>
                <a:lnTo>
                  <a:pt x="99669" y="17722"/>
                </a:lnTo>
                <a:lnTo>
                  <a:pt x="101371" y="19646"/>
                </a:lnTo>
                <a:lnTo>
                  <a:pt x="103300" y="21644"/>
                </a:lnTo>
                <a:lnTo>
                  <a:pt x="103791" y="24404"/>
                </a:lnTo>
                <a:lnTo>
                  <a:pt x="103325" y="27674"/>
                </a:lnTo>
                <a:lnTo>
                  <a:pt x="102221" y="31282"/>
                </a:lnTo>
                <a:lnTo>
                  <a:pt x="101485" y="34402"/>
                </a:lnTo>
                <a:lnTo>
                  <a:pt x="100994" y="37196"/>
                </a:lnTo>
                <a:lnTo>
                  <a:pt x="100667" y="39773"/>
                </a:lnTo>
                <a:lnTo>
                  <a:pt x="99655" y="42206"/>
                </a:lnTo>
                <a:lnTo>
                  <a:pt x="98187" y="44542"/>
                </a:lnTo>
                <a:lnTo>
                  <a:pt x="96414" y="46813"/>
                </a:lnTo>
                <a:lnTo>
                  <a:pt x="94439" y="49757"/>
                </a:lnTo>
                <a:lnTo>
                  <a:pt x="92328" y="53147"/>
                </a:lnTo>
                <a:lnTo>
                  <a:pt x="90127" y="56837"/>
                </a:lnTo>
                <a:lnTo>
                  <a:pt x="87866" y="60011"/>
                </a:lnTo>
                <a:lnTo>
                  <a:pt x="85565" y="62841"/>
                </a:lnTo>
                <a:lnTo>
                  <a:pt x="83237" y="65443"/>
                </a:lnTo>
                <a:lnTo>
                  <a:pt x="80891" y="67891"/>
                </a:lnTo>
                <a:lnTo>
                  <a:pt x="78534" y="70238"/>
                </a:lnTo>
                <a:lnTo>
                  <a:pt x="76168" y="72517"/>
                </a:lnTo>
                <a:lnTo>
                  <a:pt x="74592" y="74751"/>
                </a:lnTo>
                <a:lnTo>
                  <a:pt x="73540" y="76954"/>
                </a:lnTo>
                <a:lnTo>
                  <a:pt x="71853" y="82210"/>
                </a:lnTo>
                <a:lnTo>
                  <a:pt x="71622" y="84834"/>
                </a:lnTo>
                <a:lnTo>
                  <a:pt x="71561" y="86534"/>
                </a:lnTo>
                <a:lnTo>
                  <a:pt x="70726" y="87667"/>
                </a:lnTo>
                <a:lnTo>
                  <a:pt x="69376" y="88422"/>
                </a:lnTo>
                <a:lnTo>
                  <a:pt x="65298" y="89635"/>
                </a:lnTo>
                <a:lnTo>
                  <a:pt x="64963" y="90448"/>
                </a:lnTo>
                <a:lnTo>
                  <a:pt x="64591" y="93258"/>
                </a:lnTo>
                <a:lnTo>
                  <a:pt x="65286" y="94293"/>
                </a:lnTo>
                <a:lnTo>
                  <a:pt x="66542" y="94983"/>
                </a:lnTo>
                <a:lnTo>
                  <a:pt x="70471" y="96090"/>
                </a:lnTo>
                <a:lnTo>
                  <a:pt x="74943" y="96281"/>
                </a:lnTo>
                <a:lnTo>
                  <a:pt x="81296" y="96338"/>
                </a:lnTo>
                <a:lnTo>
                  <a:pt x="83566" y="97061"/>
                </a:lnTo>
                <a:lnTo>
                  <a:pt x="88205" y="99768"/>
                </a:lnTo>
                <a:lnTo>
                  <a:pt x="91347" y="100776"/>
                </a:lnTo>
                <a:lnTo>
                  <a:pt x="95029" y="101448"/>
                </a:lnTo>
                <a:lnTo>
                  <a:pt x="99071" y="101896"/>
                </a:lnTo>
                <a:lnTo>
                  <a:pt x="102560" y="101480"/>
                </a:lnTo>
                <a:lnTo>
                  <a:pt x="105680" y="100489"/>
                </a:lnTo>
                <a:lnTo>
                  <a:pt x="108553" y="99113"/>
                </a:lnTo>
                <a:lnTo>
                  <a:pt x="112850" y="98196"/>
                </a:lnTo>
                <a:lnTo>
                  <a:pt x="118096" y="97585"/>
                </a:lnTo>
                <a:lnTo>
                  <a:pt x="123974" y="97178"/>
                </a:lnTo>
                <a:lnTo>
                  <a:pt x="129481" y="96906"/>
                </a:lnTo>
                <a:lnTo>
                  <a:pt x="139833" y="96604"/>
                </a:lnTo>
                <a:lnTo>
                  <a:pt x="178594" y="963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InkAnnotation280"/>
          <p:cNvSpPr/>
          <p:nvPr/>
        </p:nvSpPr>
        <p:spPr>
          <a:xfrm>
            <a:off x="314325" y="3311128"/>
            <a:ext cx="1078707" cy="527121"/>
          </a:xfrm>
          <a:custGeom>
            <a:avLst/>
            <a:gdLst/>
            <a:ahLst/>
            <a:cxnLst/>
            <a:rect l="0" t="0" r="0" b="0"/>
            <a:pathLst>
              <a:path w="1078707" h="527121">
                <a:moveTo>
                  <a:pt x="0" y="379333"/>
                </a:moveTo>
                <a:lnTo>
                  <a:pt x="0" y="382746"/>
                </a:lnTo>
                <a:lnTo>
                  <a:pt x="793" y="383751"/>
                </a:lnTo>
                <a:lnTo>
                  <a:pt x="2116" y="384422"/>
                </a:lnTo>
                <a:lnTo>
                  <a:pt x="3792" y="384868"/>
                </a:lnTo>
                <a:lnTo>
                  <a:pt x="4115" y="385166"/>
                </a:lnTo>
                <a:lnTo>
                  <a:pt x="3537" y="385365"/>
                </a:lnTo>
                <a:lnTo>
                  <a:pt x="2358" y="385497"/>
                </a:lnTo>
                <a:lnTo>
                  <a:pt x="2365" y="386300"/>
                </a:lnTo>
                <a:lnTo>
                  <a:pt x="4491" y="389097"/>
                </a:lnTo>
                <a:lnTo>
                  <a:pt x="10150" y="394688"/>
                </a:lnTo>
                <a:lnTo>
                  <a:pt x="11529" y="396713"/>
                </a:lnTo>
                <a:lnTo>
                  <a:pt x="13061" y="400869"/>
                </a:lnTo>
                <a:lnTo>
                  <a:pt x="15057" y="402977"/>
                </a:lnTo>
                <a:lnTo>
                  <a:pt x="30273" y="413632"/>
                </a:lnTo>
                <a:lnTo>
                  <a:pt x="41140" y="426616"/>
                </a:lnTo>
                <a:lnTo>
                  <a:pt x="62032" y="442021"/>
                </a:lnTo>
                <a:lnTo>
                  <a:pt x="79075" y="457015"/>
                </a:lnTo>
                <a:lnTo>
                  <a:pt x="88325" y="464579"/>
                </a:lnTo>
                <a:lnTo>
                  <a:pt x="101665" y="473568"/>
                </a:lnTo>
                <a:lnTo>
                  <a:pt x="111791" y="484248"/>
                </a:lnTo>
                <a:lnTo>
                  <a:pt x="133400" y="499151"/>
                </a:lnTo>
                <a:lnTo>
                  <a:pt x="141574" y="503547"/>
                </a:lnTo>
                <a:lnTo>
                  <a:pt x="144389" y="505719"/>
                </a:lnTo>
                <a:lnTo>
                  <a:pt x="146265" y="507881"/>
                </a:lnTo>
                <a:lnTo>
                  <a:pt x="147516" y="510038"/>
                </a:lnTo>
                <a:lnTo>
                  <a:pt x="153140" y="514338"/>
                </a:lnTo>
                <a:lnTo>
                  <a:pt x="160137" y="517916"/>
                </a:lnTo>
                <a:lnTo>
                  <a:pt x="165892" y="519507"/>
                </a:lnTo>
                <a:lnTo>
                  <a:pt x="167745" y="520645"/>
                </a:lnTo>
                <a:lnTo>
                  <a:pt x="168980" y="522119"/>
                </a:lnTo>
                <a:lnTo>
                  <a:pt x="169803" y="523815"/>
                </a:lnTo>
                <a:lnTo>
                  <a:pt x="171145" y="524946"/>
                </a:lnTo>
                <a:lnTo>
                  <a:pt x="172834" y="525700"/>
                </a:lnTo>
                <a:lnTo>
                  <a:pt x="176828" y="526538"/>
                </a:lnTo>
                <a:lnTo>
                  <a:pt x="184407" y="527120"/>
                </a:lnTo>
                <a:lnTo>
                  <a:pt x="187263" y="525264"/>
                </a:lnTo>
                <a:lnTo>
                  <a:pt x="189135" y="523769"/>
                </a:lnTo>
                <a:lnTo>
                  <a:pt x="189590" y="522772"/>
                </a:lnTo>
                <a:lnTo>
                  <a:pt x="189099" y="522108"/>
                </a:lnTo>
                <a:lnTo>
                  <a:pt x="187979" y="521665"/>
                </a:lnTo>
                <a:lnTo>
                  <a:pt x="187231" y="520655"/>
                </a:lnTo>
                <a:lnTo>
                  <a:pt x="186401" y="517629"/>
                </a:lnTo>
                <a:lnTo>
                  <a:pt x="185868" y="504732"/>
                </a:lnTo>
                <a:lnTo>
                  <a:pt x="185795" y="496740"/>
                </a:lnTo>
                <a:lnTo>
                  <a:pt x="184188" y="484036"/>
                </a:lnTo>
                <a:lnTo>
                  <a:pt x="175930" y="426231"/>
                </a:lnTo>
                <a:lnTo>
                  <a:pt x="174436" y="412741"/>
                </a:lnTo>
                <a:lnTo>
                  <a:pt x="173441" y="401605"/>
                </a:lnTo>
                <a:lnTo>
                  <a:pt x="171983" y="392038"/>
                </a:lnTo>
                <a:lnTo>
                  <a:pt x="168247" y="375693"/>
                </a:lnTo>
                <a:lnTo>
                  <a:pt x="166057" y="361285"/>
                </a:lnTo>
                <a:lnTo>
                  <a:pt x="165084" y="347737"/>
                </a:lnTo>
                <a:lnTo>
                  <a:pt x="164652" y="334572"/>
                </a:lnTo>
                <a:lnTo>
                  <a:pt x="162343" y="321577"/>
                </a:lnTo>
                <a:lnTo>
                  <a:pt x="159465" y="308658"/>
                </a:lnTo>
                <a:lnTo>
                  <a:pt x="158185" y="295773"/>
                </a:lnTo>
                <a:lnTo>
                  <a:pt x="157617" y="282902"/>
                </a:lnTo>
                <a:lnTo>
                  <a:pt x="156570" y="270038"/>
                </a:lnTo>
                <a:lnTo>
                  <a:pt x="153459" y="257177"/>
                </a:lnTo>
                <a:lnTo>
                  <a:pt x="151548" y="244317"/>
                </a:lnTo>
                <a:lnTo>
                  <a:pt x="151492" y="232172"/>
                </a:lnTo>
                <a:lnTo>
                  <a:pt x="155129" y="217302"/>
                </a:lnTo>
                <a:lnTo>
                  <a:pt x="156560" y="203847"/>
                </a:lnTo>
                <a:lnTo>
                  <a:pt x="156984" y="190812"/>
                </a:lnTo>
                <a:lnTo>
                  <a:pt x="157139" y="172729"/>
                </a:lnTo>
                <a:lnTo>
                  <a:pt x="157940" y="170159"/>
                </a:lnTo>
                <a:lnTo>
                  <a:pt x="162067" y="163130"/>
                </a:lnTo>
                <a:lnTo>
                  <a:pt x="163311" y="158704"/>
                </a:lnTo>
                <a:lnTo>
                  <a:pt x="164011" y="152195"/>
                </a:lnTo>
                <a:lnTo>
                  <a:pt x="164903" y="150755"/>
                </a:lnTo>
                <a:lnTo>
                  <a:pt x="166291" y="149795"/>
                </a:lnTo>
                <a:lnTo>
                  <a:pt x="168011" y="149155"/>
                </a:lnTo>
                <a:lnTo>
                  <a:pt x="174223" y="144842"/>
                </a:lnTo>
                <a:lnTo>
                  <a:pt x="181091" y="139039"/>
                </a:lnTo>
                <a:lnTo>
                  <a:pt x="184227" y="137698"/>
                </a:lnTo>
                <a:lnTo>
                  <a:pt x="215409" y="129586"/>
                </a:lnTo>
                <a:lnTo>
                  <a:pt x="237019" y="123139"/>
                </a:lnTo>
                <a:lnTo>
                  <a:pt x="267707" y="121501"/>
                </a:lnTo>
                <a:lnTo>
                  <a:pt x="293563" y="117080"/>
                </a:lnTo>
                <a:lnTo>
                  <a:pt x="323791" y="115907"/>
                </a:lnTo>
                <a:lnTo>
                  <a:pt x="343588" y="115067"/>
                </a:lnTo>
                <a:lnTo>
                  <a:pt x="371610" y="110650"/>
                </a:lnTo>
                <a:lnTo>
                  <a:pt x="403869" y="109566"/>
                </a:lnTo>
                <a:lnTo>
                  <a:pt x="435905" y="104934"/>
                </a:lnTo>
                <a:lnTo>
                  <a:pt x="462708" y="102767"/>
                </a:lnTo>
                <a:lnTo>
                  <a:pt x="490758" y="98632"/>
                </a:lnTo>
                <a:lnTo>
                  <a:pt x="519971" y="97090"/>
                </a:lnTo>
                <a:lnTo>
                  <a:pt x="552616" y="95918"/>
                </a:lnTo>
                <a:lnTo>
                  <a:pt x="583543" y="92079"/>
                </a:lnTo>
                <a:lnTo>
                  <a:pt x="616696" y="89909"/>
                </a:lnTo>
                <a:lnTo>
                  <a:pt x="647774" y="85060"/>
                </a:lnTo>
                <a:lnTo>
                  <a:pt x="680971" y="79098"/>
                </a:lnTo>
                <a:lnTo>
                  <a:pt x="701380" y="74921"/>
                </a:lnTo>
                <a:lnTo>
                  <a:pt x="731618" y="70684"/>
                </a:lnTo>
                <a:lnTo>
                  <a:pt x="749683" y="68554"/>
                </a:lnTo>
                <a:lnTo>
                  <a:pt x="780338" y="66187"/>
                </a:lnTo>
                <a:lnTo>
                  <a:pt x="806398" y="64420"/>
                </a:lnTo>
                <a:lnTo>
                  <a:pt x="839713" y="59410"/>
                </a:lnTo>
                <a:lnTo>
                  <a:pt x="862685" y="55456"/>
                </a:lnTo>
                <a:lnTo>
                  <a:pt x="894138" y="49213"/>
                </a:lnTo>
                <a:lnTo>
                  <a:pt x="945611" y="35446"/>
                </a:lnTo>
                <a:lnTo>
                  <a:pt x="980451" y="25773"/>
                </a:lnTo>
                <a:lnTo>
                  <a:pt x="1005265" y="19325"/>
                </a:lnTo>
                <a:lnTo>
                  <a:pt x="1047773" y="9536"/>
                </a:lnTo>
                <a:lnTo>
                  <a:pt x="10787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InkAnnotation281"/>
          <p:cNvSpPr/>
          <p:nvPr/>
        </p:nvSpPr>
        <p:spPr>
          <a:xfrm>
            <a:off x="1893093" y="3330416"/>
            <a:ext cx="735808" cy="392191"/>
          </a:xfrm>
          <a:custGeom>
            <a:avLst/>
            <a:gdLst/>
            <a:ahLst/>
            <a:cxnLst/>
            <a:rect l="0" t="0" r="0" b="0"/>
            <a:pathLst>
              <a:path w="735808" h="392191">
                <a:moveTo>
                  <a:pt x="0" y="334327"/>
                </a:moveTo>
                <a:lnTo>
                  <a:pt x="9943" y="334327"/>
                </a:lnTo>
                <a:lnTo>
                  <a:pt x="12185" y="335042"/>
                </a:lnTo>
                <a:lnTo>
                  <a:pt x="16793" y="337741"/>
                </a:lnTo>
                <a:lnTo>
                  <a:pt x="23849" y="343276"/>
                </a:lnTo>
                <a:lnTo>
                  <a:pt x="27012" y="344580"/>
                </a:lnTo>
                <a:lnTo>
                  <a:pt x="38255" y="347128"/>
                </a:lnTo>
                <a:lnTo>
                  <a:pt x="59483" y="357370"/>
                </a:lnTo>
                <a:lnTo>
                  <a:pt x="77291" y="363106"/>
                </a:lnTo>
                <a:lnTo>
                  <a:pt x="98720" y="375127"/>
                </a:lnTo>
                <a:lnTo>
                  <a:pt x="108449" y="381500"/>
                </a:lnTo>
                <a:lnTo>
                  <a:pt x="111987" y="382921"/>
                </a:lnTo>
                <a:lnTo>
                  <a:pt x="123757" y="384920"/>
                </a:lnTo>
                <a:lnTo>
                  <a:pt x="129881" y="385388"/>
                </a:lnTo>
                <a:lnTo>
                  <a:pt x="132625" y="386227"/>
                </a:lnTo>
                <a:lnTo>
                  <a:pt x="140279" y="390107"/>
                </a:lnTo>
                <a:lnTo>
                  <a:pt x="145161" y="391265"/>
                </a:lnTo>
                <a:lnTo>
                  <a:pt x="164182" y="392190"/>
                </a:lnTo>
                <a:lnTo>
                  <a:pt x="164302" y="382350"/>
                </a:lnTo>
                <a:lnTo>
                  <a:pt x="164306" y="355559"/>
                </a:lnTo>
                <a:lnTo>
                  <a:pt x="162190" y="345192"/>
                </a:lnTo>
                <a:lnTo>
                  <a:pt x="159397" y="334156"/>
                </a:lnTo>
                <a:lnTo>
                  <a:pt x="158156" y="324488"/>
                </a:lnTo>
                <a:lnTo>
                  <a:pt x="155487" y="313523"/>
                </a:lnTo>
                <a:lnTo>
                  <a:pt x="152449" y="301507"/>
                </a:lnTo>
                <a:lnTo>
                  <a:pt x="151639" y="295302"/>
                </a:lnTo>
                <a:lnTo>
                  <a:pt x="151099" y="289022"/>
                </a:lnTo>
                <a:lnTo>
                  <a:pt x="149945" y="282693"/>
                </a:lnTo>
                <a:lnTo>
                  <a:pt x="148382" y="276330"/>
                </a:lnTo>
                <a:lnTo>
                  <a:pt x="145323" y="264259"/>
                </a:lnTo>
                <a:lnTo>
                  <a:pt x="143963" y="254132"/>
                </a:lnTo>
                <a:lnTo>
                  <a:pt x="143359" y="242963"/>
                </a:lnTo>
                <a:lnTo>
                  <a:pt x="142296" y="231571"/>
                </a:lnTo>
                <a:lnTo>
                  <a:pt x="139179" y="221745"/>
                </a:lnTo>
                <a:lnTo>
                  <a:pt x="132961" y="204767"/>
                </a:lnTo>
                <a:lnTo>
                  <a:pt x="131503" y="198662"/>
                </a:lnTo>
                <a:lnTo>
                  <a:pt x="130531" y="192449"/>
                </a:lnTo>
                <a:lnTo>
                  <a:pt x="129883" y="186163"/>
                </a:lnTo>
                <a:lnTo>
                  <a:pt x="128658" y="179830"/>
                </a:lnTo>
                <a:lnTo>
                  <a:pt x="127047" y="173465"/>
                </a:lnTo>
                <a:lnTo>
                  <a:pt x="123934" y="161392"/>
                </a:lnTo>
                <a:lnTo>
                  <a:pt x="122551" y="151264"/>
                </a:lnTo>
                <a:lnTo>
                  <a:pt x="119819" y="140094"/>
                </a:lnTo>
                <a:lnTo>
                  <a:pt x="116753" y="128701"/>
                </a:lnTo>
                <a:lnTo>
                  <a:pt x="115390" y="118875"/>
                </a:lnTo>
                <a:lnTo>
                  <a:pt x="112668" y="109745"/>
                </a:lnTo>
                <a:lnTo>
                  <a:pt x="108790" y="98477"/>
                </a:lnTo>
                <a:lnTo>
                  <a:pt x="107641" y="88710"/>
                </a:lnTo>
                <a:lnTo>
                  <a:pt x="107479" y="84857"/>
                </a:lnTo>
                <a:lnTo>
                  <a:pt x="105183" y="76767"/>
                </a:lnTo>
                <a:lnTo>
                  <a:pt x="101545" y="66084"/>
                </a:lnTo>
                <a:lnTo>
                  <a:pt x="101034" y="63344"/>
                </a:lnTo>
                <a:lnTo>
                  <a:pt x="98350" y="58394"/>
                </a:lnTo>
                <a:lnTo>
                  <a:pt x="96523" y="56075"/>
                </a:lnTo>
                <a:lnTo>
                  <a:pt x="96099" y="53099"/>
                </a:lnTo>
                <a:lnTo>
                  <a:pt x="97744" y="45983"/>
                </a:lnTo>
                <a:lnTo>
                  <a:pt x="99294" y="43514"/>
                </a:lnTo>
                <a:lnTo>
                  <a:pt x="101121" y="41868"/>
                </a:lnTo>
                <a:lnTo>
                  <a:pt x="103133" y="40771"/>
                </a:lnTo>
                <a:lnTo>
                  <a:pt x="107485" y="39551"/>
                </a:lnTo>
                <a:lnTo>
                  <a:pt x="123589" y="38662"/>
                </a:lnTo>
                <a:lnTo>
                  <a:pt x="268141" y="38576"/>
                </a:lnTo>
                <a:lnTo>
                  <a:pt x="286391" y="36671"/>
                </a:lnTo>
                <a:lnTo>
                  <a:pt x="304291" y="34158"/>
                </a:lnTo>
                <a:lnTo>
                  <a:pt x="320185" y="33040"/>
                </a:lnTo>
                <a:lnTo>
                  <a:pt x="337302" y="32544"/>
                </a:lnTo>
                <a:lnTo>
                  <a:pt x="374162" y="32225"/>
                </a:lnTo>
                <a:lnTo>
                  <a:pt x="395159" y="30276"/>
                </a:lnTo>
                <a:lnTo>
                  <a:pt x="416926" y="27744"/>
                </a:lnTo>
                <a:lnTo>
                  <a:pt x="437184" y="26618"/>
                </a:lnTo>
                <a:lnTo>
                  <a:pt x="458888" y="26117"/>
                </a:lnTo>
                <a:lnTo>
                  <a:pt x="480969" y="25181"/>
                </a:lnTo>
                <a:lnTo>
                  <a:pt x="501366" y="22383"/>
                </a:lnTo>
                <a:lnTo>
                  <a:pt x="534492" y="16792"/>
                </a:lnTo>
                <a:lnTo>
                  <a:pt x="553465" y="14607"/>
                </a:lnTo>
                <a:lnTo>
                  <a:pt x="570628" y="12921"/>
                </a:lnTo>
                <a:lnTo>
                  <a:pt x="588840" y="9791"/>
                </a:lnTo>
                <a:lnTo>
                  <a:pt x="605401" y="7923"/>
                </a:lnTo>
                <a:lnTo>
                  <a:pt x="628111" y="6872"/>
                </a:lnTo>
                <a:lnTo>
                  <a:pt x="641904" y="5911"/>
                </a:lnTo>
                <a:lnTo>
                  <a:pt x="663695" y="1379"/>
                </a:lnTo>
                <a:lnTo>
                  <a:pt x="683286" y="272"/>
                </a:lnTo>
                <a:lnTo>
                  <a:pt x="704564" y="15"/>
                </a:lnTo>
                <a:lnTo>
                  <a:pt x="73580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InkAnnotation282"/>
          <p:cNvSpPr/>
          <p:nvPr/>
        </p:nvSpPr>
        <p:spPr>
          <a:xfrm>
            <a:off x="367417" y="3831907"/>
            <a:ext cx="1189921" cy="507919"/>
          </a:xfrm>
          <a:custGeom>
            <a:avLst/>
            <a:gdLst/>
            <a:ahLst/>
            <a:cxnLst/>
            <a:rect l="0" t="0" r="0" b="0"/>
            <a:pathLst>
              <a:path w="1189921" h="507919">
                <a:moveTo>
                  <a:pt x="11201" y="360045"/>
                </a:moveTo>
                <a:lnTo>
                  <a:pt x="0" y="360045"/>
                </a:lnTo>
                <a:lnTo>
                  <a:pt x="3997" y="360045"/>
                </a:lnTo>
                <a:lnTo>
                  <a:pt x="14698" y="369623"/>
                </a:lnTo>
                <a:lnTo>
                  <a:pt x="15914" y="371431"/>
                </a:lnTo>
                <a:lnTo>
                  <a:pt x="18418" y="377388"/>
                </a:lnTo>
                <a:lnTo>
                  <a:pt x="25974" y="385802"/>
                </a:lnTo>
                <a:lnTo>
                  <a:pt x="42186" y="400767"/>
                </a:lnTo>
                <a:lnTo>
                  <a:pt x="54068" y="416569"/>
                </a:lnTo>
                <a:lnTo>
                  <a:pt x="67382" y="429630"/>
                </a:lnTo>
                <a:lnTo>
                  <a:pt x="76883" y="441781"/>
                </a:lnTo>
                <a:lnTo>
                  <a:pt x="84726" y="454430"/>
                </a:lnTo>
                <a:lnTo>
                  <a:pt x="94487" y="466372"/>
                </a:lnTo>
                <a:lnTo>
                  <a:pt x="101672" y="474099"/>
                </a:lnTo>
                <a:lnTo>
                  <a:pt x="113593" y="489849"/>
                </a:lnTo>
                <a:lnTo>
                  <a:pt x="120738" y="496930"/>
                </a:lnTo>
                <a:lnTo>
                  <a:pt x="123120" y="498451"/>
                </a:lnTo>
                <a:lnTo>
                  <a:pt x="130264" y="501305"/>
                </a:lnTo>
                <a:lnTo>
                  <a:pt x="137407" y="505643"/>
                </a:lnTo>
                <a:lnTo>
                  <a:pt x="142170" y="506908"/>
                </a:lnTo>
                <a:lnTo>
                  <a:pt x="155566" y="507881"/>
                </a:lnTo>
                <a:lnTo>
                  <a:pt x="160889" y="507918"/>
                </a:lnTo>
                <a:lnTo>
                  <a:pt x="171853" y="498343"/>
                </a:lnTo>
                <a:lnTo>
                  <a:pt x="173071" y="496535"/>
                </a:lnTo>
                <a:lnTo>
                  <a:pt x="174425" y="492621"/>
                </a:lnTo>
                <a:lnTo>
                  <a:pt x="175294" y="479154"/>
                </a:lnTo>
                <a:lnTo>
                  <a:pt x="175489" y="454263"/>
                </a:lnTo>
                <a:lnTo>
                  <a:pt x="175508" y="363370"/>
                </a:lnTo>
                <a:lnTo>
                  <a:pt x="177624" y="352236"/>
                </a:lnTo>
                <a:lnTo>
                  <a:pt x="180417" y="340144"/>
                </a:lnTo>
                <a:lnTo>
                  <a:pt x="181658" y="327625"/>
                </a:lnTo>
                <a:lnTo>
                  <a:pt x="182210" y="314918"/>
                </a:lnTo>
                <a:lnTo>
                  <a:pt x="182521" y="295715"/>
                </a:lnTo>
                <a:lnTo>
                  <a:pt x="182644" y="259692"/>
                </a:lnTo>
                <a:lnTo>
                  <a:pt x="184765" y="250912"/>
                </a:lnTo>
                <a:lnTo>
                  <a:pt x="187559" y="241533"/>
                </a:lnTo>
                <a:lnTo>
                  <a:pt x="188801" y="230220"/>
                </a:lnTo>
                <a:lnTo>
                  <a:pt x="193293" y="215216"/>
                </a:lnTo>
                <a:lnTo>
                  <a:pt x="195859" y="205135"/>
                </a:lnTo>
                <a:lnTo>
                  <a:pt x="197519" y="190910"/>
                </a:lnTo>
                <a:lnTo>
                  <a:pt x="201785" y="182137"/>
                </a:lnTo>
                <a:lnTo>
                  <a:pt x="203629" y="168640"/>
                </a:lnTo>
                <a:lnTo>
                  <a:pt x="203780" y="166005"/>
                </a:lnTo>
                <a:lnTo>
                  <a:pt x="204675" y="163534"/>
                </a:lnTo>
                <a:lnTo>
                  <a:pt x="207785" y="158883"/>
                </a:lnTo>
                <a:lnTo>
                  <a:pt x="222397" y="146814"/>
                </a:lnTo>
                <a:lnTo>
                  <a:pt x="241591" y="133116"/>
                </a:lnTo>
                <a:lnTo>
                  <a:pt x="280974" y="113637"/>
                </a:lnTo>
                <a:lnTo>
                  <a:pt x="290115" y="111227"/>
                </a:lnTo>
                <a:lnTo>
                  <a:pt x="312711" y="106267"/>
                </a:lnTo>
                <a:lnTo>
                  <a:pt x="335195" y="99122"/>
                </a:lnTo>
                <a:lnTo>
                  <a:pt x="368721" y="93381"/>
                </a:lnTo>
                <a:lnTo>
                  <a:pt x="404151" y="85366"/>
                </a:lnTo>
                <a:lnTo>
                  <a:pt x="439832" y="83103"/>
                </a:lnTo>
                <a:lnTo>
                  <a:pt x="470519" y="78539"/>
                </a:lnTo>
                <a:lnTo>
                  <a:pt x="506920" y="74013"/>
                </a:lnTo>
                <a:lnTo>
                  <a:pt x="544684" y="70659"/>
                </a:lnTo>
                <a:lnTo>
                  <a:pt x="573201" y="65783"/>
                </a:lnTo>
                <a:lnTo>
                  <a:pt x="601759" y="60528"/>
                </a:lnTo>
                <a:lnTo>
                  <a:pt x="630328" y="57940"/>
                </a:lnTo>
                <a:lnTo>
                  <a:pt x="658902" y="52965"/>
                </a:lnTo>
                <a:lnTo>
                  <a:pt x="687477" y="46967"/>
                </a:lnTo>
                <a:lnTo>
                  <a:pt x="716845" y="41380"/>
                </a:lnTo>
                <a:lnTo>
                  <a:pt x="749536" y="38693"/>
                </a:lnTo>
                <a:lnTo>
                  <a:pt x="779683" y="33689"/>
                </a:lnTo>
                <a:lnTo>
                  <a:pt x="808724" y="28397"/>
                </a:lnTo>
                <a:lnTo>
                  <a:pt x="838231" y="25797"/>
                </a:lnTo>
                <a:lnTo>
                  <a:pt x="871756" y="21534"/>
                </a:lnTo>
                <a:lnTo>
                  <a:pt x="906031" y="19240"/>
                </a:lnTo>
                <a:lnTo>
                  <a:pt x="936648" y="15067"/>
                </a:lnTo>
                <a:lnTo>
                  <a:pt x="965828" y="12799"/>
                </a:lnTo>
                <a:lnTo>
                  <a:pt x="994582" y="8634"/>
                </a:lnTo>
                <a:lnTo>
                  <a:pt x="1023210" y="7083"/>
                </a:lnTo>
                <a:lnTo>
                  <a:pt x="1059212" y="4654"/>
                </a:lnTo>
                <a:lnTo>
                  <a:pt x="1089489" y="919"/>
                </a:lnTo>
                <a:lnTo>
                  <a:pt x="1123454" y="121"/>
                </a:lnTo>
                <a:lnTo>
                  <a:pt x="118992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InkAnnotation283"/>
          <p:cNvSpPr/>
          <p:nvPr/>
        </p:nvSpPr>
        <p:spPr>
          <a:xfrm>
            <a:off x="676608" y="4082653"/>
            <a:ext cx="209218" cy="167164"/>
          </a:xfrm>
          <a:custGeom>
            <a:avLst/>
            <a:gdLst/>
            <a:ahLst/>
            <a:cxnLst/>
            <a:rect l="0" t="0" r="0" b="0"/>
            <a:pathLst>
              <a:path w="209218" h="167164">
                <a:moveTo>
                  <a:pt x="9192" y="0"/>
                </a:moveTo>
                <a:lnTo>
                  <a:pt x="0" y="0"/>
                </a:lnTo>
                <a:lnTo>
                  <a:pt x="682" y="0"/>
                </a:lnTo>
                <a:lnTo>
                  <a:pt x="1137" y="714"/>
                </a:lnTo>
                <a:lnTo>
                  <a:pt x="1643" y="3413"/>
                </a:lnTo>
                <a:lnTo>
                  <a:pt x="2572" y="4418"/>
                </a:lnTo>
                <a:lnTo>
                  <a:pt x="3985" y="5089"/>
                </a:lnTo>
                <a:lnTo>
                  <a:pt x="5720" y="5536"/>
                </a:lnTo>
                <a:lnTo>
                  <a:pt x="9765" y="7937"/>
                </a:lnTo>
                <a:lnTo>
                  <a:pt x="11955" y="9578"/>
                </a:lnTo>
                <a:lnTo>
                  <a:pt x="14209" y="10671"/>
                </a:lnTo>
                <a:lnTo>
                  <a:pt x="18830" y="11886"/>
                </a:lnTo>
                <a:lnTo>
                  <a:pt x="23529" y="14332"/>
                </a:lnTo>
                <a:lnTo>
                  <a:pt x="25894" y="15984"/>
                </a:lnTo>
                <a:lnTo>
                  <a:pt x="27470" y="17799"/>
                </a:lnTo>
                <a:lnTo>
                  <a:pt x="28521" y="19724"/>
                </a:lnTo>
                <a:lnTo>
                  <a:pt x="29222" y="21722"/>
                </a:lnTo>
                <a:lnTo>
                  <a:pt x="32117" y="25846"/>
                </a:lnTo>
                <a:lnTo>
                  <a:pt x="34000" y="27946"/>
                </a:lnTo>
                <a:lnTo>
                  <a:pt x="40326" y="32185"/>
                </a:lnTo>
                <a:lnTo>
                  <a:pt x="44235" y="34315"/>
                </a:lnTo>
                <a:lnTo>
                  <a:pt x="50696" y="38588"/>
                </a:lnTo>
                <a:lnTo>
                  <a:pt x="57007" y="42868"/>
                </a:lnTo>
                <a:lnTo>
                  <a:pt x="60912" y="45009"/>
                </a:lnTo>
                <a:lnTo>
                  <a:pt x="65103" y="47151"/>
                </a:lnTo>
                <a:lnTo>
                  <a:pt x="68691" y="50007"/>
                </a:lnTo>
                <a:lnTo>
                  <a:pt x="71876" y="53341"/>
                </a:lnTo>
                <a:lnTo>
                  <a:pt x="74794" y="56991"/>
                </a:lnTo>
                <a:lnTo>
                  <a:pt x="78326" y="60140"/>
                </a:lnTo>
                <a:lnTo>
                  <a:pt x="82269" y="62953"/>
                </a:lnTo>
                <a:lnTo>
                  <a:pt x="86485" y="65543"/>
                </a:lnTo>
                <a:lnTo>
                  <a:pt x="90883" y="68699"/>
                </a:lnTo>
                <a:lnTo>
                  <a:pt x="95402" y="72231"/>
                </a:lnTo>
                <a:lnTo>
                  <a:pt x="100003" y="76015"/>
                </a:lnTo>
                <a:lnTo>
                  <a:pt x="104657" y="79251"/>
                </a:lnTo>
                <a:lnTo>
                  <a:pt x="109348" y="82124"/>
                </a:lnTo>
                <a:lnTo>
                  <a:pt x="114063" y="84753"/>
                </a:lnTo>
                <a:lnTo>
                  <a:pt x="118793" y="87934"/>
                </a:lnTo>
                <a:lnTo>
                  <a:pt x="123534" y="91484"/>
                </a:lnTo>
                <a:lnTo>
                  <a:pt x="132242" y="98524"/>
                </a:lnTo>
                <a:lnTo>
                  <a:pt x="138758" y="104034"/>
                </a:lnTo>
                <a:lnTo>
                  <a:pt x="150681" y="114565"/>
                </a:lnTo>
                <a:lnTo>
                  <a:pt x="154318" y="118525"/>
                </a:lnTo>
                <a:lnTo>
                  <a:pt x="157536" y="122593"/>
                </a:lnTo>
                <a:lnTo>
                  <a:pt x="160475" y="126735"/>
                </a:lnTo>
                <a:lnTo>
                  <a:pt x="163229" y="130209"/>
                </a:lnTo>
                <a:lnTo>
                  <a:pt x="165858" y="133241"/>
                </a:lnTo>
                <a:lnTo>
                  <a:pt x="168405" y="135976"/>
                </a:lnTo>
                <a:lnTo>
                  <a:pt x="173351" y="140920"/>
                </a:lnTo>
                <a:lnTo>
                  <a:pt x="178195" y="145498"/>
                </a:lnTo>
                <a:lnTo>
                  <a:pt x="201654" y="166786"/>
                </a:lnTo>
                <a:lnTo>
                  <a:pt x="208187" y="167130"/>
                </a:lnTo>
                <a:lnTo>
                  <a:pt x="209217" y="1671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InkAnnotation284"/>
          <p:cNvSpPr/>
          <p:nvPr/>
        </p:nvSpPr>
        <p:spPr>
          <a:xfrm>
            <a:off x="700087" y="4044970"/>
            <a:ext cx="178595" cy="236994"/>
          </a:xfrm>
          <a:custGeom>
            <a:avLst/>
            <a:gdLst/>
            <a:ahLst/>
            <a:cxnLst/>
            <a:rect l="0" t="0" r="0" b="0"/>
            <a:pathLst>
              <a:path w="178595" h="236994">
                <a:moveTo>
                  <a:pt x="178594" y="5536"/>
                </a:moveTo>
                <a:lnTo>
                  <a:pt x="178594" y="0"/>
                </a:lnTo>
                <a:lnTo>
                  <a:pt x="178594" y="2785"/>
                </a:lnTo>
                <a:lnTo>
                  <a:pt x="177006" y="3702"/>
                </a:lnTo>
                <a:lnTo>
                  <a:pt x="174360" y="4313"/>
                </a:lnTo>
                <a:lnTo>
                  <a:pt x="171009" y="4720"/>
                </a:lnTo>
                <a:lnTo>
                  <a:pt x="168775" y="5707"/>
                </a:lnTo>
                <a:lnTo>
                  <a:pt x="167285" y="7079"/>
                </a:lnTo>
                <a:lnTo>
                  <a:pt x="164836" y="10508"/>
                </a:lnTo>
                <a:lnTo>
                  <a:pt x="161102" y="14413"/>
                </a:lnTo>
                <a:lnTo>
                  <a:pt x="156797" y="18530"/>
                </a:lnTo>
                <a:lnTo>
                  <a:pt x="154537" y="20628"/>
                </a:lnTo>
                <a:lnTo>
                  <a:pt x="153031" y="23456"/>
                </a:lnTo>
                <a:lnTo>
                  <a:pt x="151358" y="30407"/>
                </a:lnTo>
                <a:lnTo>
                  <a:pt x="149324" y="34261"/>
                </a:lnTo>
                <a:lnTo>
                  <a:pt x="146381" y="38259"/>
                </a:lnTo>
                <a:lnTo>
                  <a:pt x="142831" y="42353"/>
                </a:lnTo>
                <a:lnTo>
                  <a:pt x="138877" y="47226"/>
                </a:lnTo>
                <a:lnTo>
                  <a:pt x="130250" y="58355"/>
                </a:lnTo>
                <a:lnTo>
                  <a:pt x="126521" y="64323"/>
                </a:lnTo>
                <a:lnTo>
                  <a:pt x="123241" y="70444"/>
                </a:lnTo>
                <a:lnTo>
                  <a:pt x="120261" y="76669"/>
                </a:lnTo>
                <a:lnTo>
                  <a:pt x="116686" y="82962"/>
                </a:lnTo>
                <a:lnTo>
                  <a:pt x="112716" y="89300"/>
                </a:lnTo>
                <a:lnTo>
                  <a:pt x="108481" y="95669"/>
                </a:lnTo>
                <a:lnTo>
                  <a:pt x="99543" y="108460"/>
                </a:lnTo>
                <a:lnTo>
                  <a:pt x="94937" y="114871"/>
                </a:lnTo>
                <a:lnTo>
                  <a:pt x="91073" y="121288"/>
                </a:lnTo>
                <a:lnTo>
                  <a:pt x="87703" y="127710"/>
                </a:lnTo>
                <a:lnTo>
                  <a:pt x="84662" y="134134"/>
                </a:lnTo>
                <a:lnTo>
                  <a:pt x="81048" y="139846"/>
                </a:lnTo>
                <a:lnTo>
                  <a:pt x="77051" y="145082"/>
                </a:lnTo>
                <a:lnTo>
                  <a:pt x="72798" y="150002"/>
                </a:lnTo>
                <a:lnTo>
                  <a:pt x="68376" y="155425"/>
                </a:lnTo>
                <a:lnTo>
                  <a:pt x="59229" y="167165"/>
                </a:lnTo>
                <a:lnTo>
                  <a:pt x="55361" y="172581"/>
                </a:lnTo>
                <a:lnTo>
                  <a:pt x="51989" y="177622"/>
                </a:lnTo>
                <a:lnTo>
                  <a:pt x="48947" y="182410"/>
                </a:lnTo>
                <a:lnTo>
                  <a:pt x="45331" y="186317"/>
                </a:lnTo>
                <a:lnTo>
                  <a:pt x="41333" y="189637"/>
                </a:lnTo>
                <a:lnTo>
                  <a:pt x="37080" y="192563"/>
                </a:lnTo>
                <a:lnTo>
                  <a:pt x="33452" y="195944"/>
                </a:lnTo>
                <a:lnTo>
                  <a:pt x="30239" y="199625"/>
                </a:lnTo>
                <a:lnTo>
                  <a:pt x="27303" y="203509"/>
                </a:lnTo>
                <a:lnTo>
                  <a:pt x="21924" y="209729"/>
                </a:lnTo>
                <a:lnTo>
                  <a:pt x="16888" y="214875"/>
                </a:lnTo>
                <a:lnTo>
                  <a:pt x="12004" y="219543"/>
                </a:lnTo>
                <a:lnTo>
                  <a:pt x="10384" y="221788"/>
                </a:lnTo>
                <a:lnTo>
                  <a:pt x="7310" y="228361"/>
                </a:lnTo>
                <a:lnTo>
                  <a:pt x="2519" y="234118"/>
                </a:lnTo>
                <a:lnTo>
                  <a:pt x="0" y="2369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InkAnnotation285"/>
          <p:cNvSpPr/>
          <p:nvPr/>
        </p:nvSpPr>
        <p:spPr>
          <a:xfrm>
            <a:off x="957262" y="4114800"/>
            <a:ext cx="157164" cy="12859"/>
          </a:xfrm>
          <a:custGeom>
            <a:avLst/>
            <a:gdLst/>
            <a:ahLst/>
            <a:cxnLst/>
            <a:rect l="0" t="0" r="0" b="0"/>
            <a:pathLst>
              <a:path w="157164" h="12859">
                <a:moveTo>
                  <a:pt x="0" y="12858"/>
                </a:moveTo>
                <a:lnTo>
                  <a:pt x="3792" y="12858"/>
                </a:lnTo>
                <a:lnTo>
                  <a:pt x="6497" y="12144"/>
                </a:lnTo>
                <a:lnTo>
                  <a:pt x="9888" y="10953"/>
                </a:lnTo>
                <a:lnTo>
                  <a:pt x="13735" y="9445"/>
                </a:lnTo>
                <a:lnTo>
                  <a:pt x="17094" y="8440"/>
                </a:lnTo>
                <a:lnTo>
                  <a:pt x="20128" y="7769"/>
                </a:lnTo>
                <a:lnTo>
                  <a:pt x="22943" y="7323"/>
                </a:lnTo>
                <a:lnTo>
                  <a:pt x="26408" y="7025"/>
                </a:lnTo>
                <a:lnTo>
                  <a:pt x="30306" y="6826"/>
                </a:lnTo>
                <a:lnTo>
                  <a:pt x="38075" y="6605"/>
                </a:lnTo>
                <a:lnTo>
                  <a:pt x="44174" y="6508"/>
                </a:lnTo>
                <a:lnTo>
                  <a:pt x="47706" y="5767"/>
                </a:lnTo>
                <a:lnTo>
                  <a:pt x="51648" y="4559"/>
                </a:lnTo>
                <a:lnTo>
                  <a:pt x="55863" y="3039"/>
                </a:lnTo>
                <a:lnTo>
                  <a:pt x="60261" y="2026"/>
                </a:lnTo>
                <a:lnTo>
                  <a:pt x="64780" y="1351"/>
                </a:lnTo>
                <a:lnTo>
                  <a:pt x="69381" y="900"/>
                </a:lnTo>
                <a:lnTo>
                  <a:pt x="74035" y="600"/>
                </a:lnTo>
                <a:lnTo>
                  <a:pt x="78725" y="400"/>
                </a:lnTo>
                <a:lnTo>
                  <a:pt x="88170" y="178"/>
                </a:lnTo>
                <a:lnTo>
                  <a:pt x="15716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InkAnnotation286"/>
          <p:cNvSpPr/>
          <p:nvPr/>
        </p:nvSpPr>
        <p:spPr>
          <a:xfrm>
            <a:off x="1207293" y="3992641"/>
            <a:ext cx="21433" cy="205741"/>
          </a:xfrm>
          <a:custGeom>
            <a:avLst/>
            <a:gdLst/>
            <a:ahLst/>
            <a:cxnLst/>
            <a:rect l="0" t="0" r="0" b="0"/>
            <a:pathLst>
              <a:path w="21433" h="205741">
                <a:moveTo>
                  <a:pt x="21432" y="0"/>
                </a:moveTo>
                <a:lnTo>
                  <a:pt x="21432" y="49411"/>
                </a:lnTo>
                <a:lnTo>
                  <a:pt x="20638" y="53658"/>
                </a:lnTo>
                <a:lnTo>
                  <a:pt x="19315" y="57918"/>
                </a:lnTo>
                <a:lnTo>
                  <a:pt x="17639" y="62187"/>
                </a:lnTo>
                <a:lnTo>
                  <a:pt x="16522" y="66461"/>
                </a:lnTo>
                <a:lnTo>
                  <a:pt x="15777" y="70739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InkAnnotation287"/>
          <p:cNvSpPr/>
          <p:nvPr/>
        </p:nvSpPr>
        <p:spPr>
          <a:xfrm>
            <a:off x="1328737" y="3966924"/>
            <a:ext cx="149715" cy="185221"/>
          </a:xfrm>
          <a:custGeom>
            <a:avLst/>
            <a:gdLst/>
            <a:ahLst/>
            <a:cxnLst/>
            <a:rect l="0" t="0" r="0" b="0"/>
            <a:pathLst>
              <a:path w="149715" h="185221">
                <a:moveTo>
                  <a:pt x="21431" y="0"/>
                </a:moveTo>
                <a:lnTo>
                  <a:pt x="14375" y="0"/>
                </a:lnTo>
                <a:lnTo>
                  <a:pt x="18106" y="3413"/>
                </a:lnTo>
                <a:lnTo>
                  <a:pt x="20446" y="5536"/>
                </a:lnTo>
                <a:lnTo>
                  <a:pt x="20993" y="7937"/>
                </a:lnTo>
                <a:lnTo>
                  <a:pt x="21139" y="9578"/>
                </a:lnTo>
                <a:lnTo>
                  <a:pt x="22030" y="11386"/>
                </a:lnTo>
                <a:lnTo>
                  <a:pt x="25137" y="15300"/>
                </a:lnTo>
                <a:lnTo>
                  <a:pt x="25489" y="17344"/>
                </a:lnTo>
                <a:lnTo>
                  <a:pt x="24930" y="19421"/>
                </a:lnTo>
                <a:lnTo>
                  <a:pt x="23764" y="21520"/>
                </a:lnTo>
                <a:lnTo>
                  <a:pt x="22986" y="24347"/>
                </a:lnTo>
                <a:lnTo>
                  <a:pt x="22468" y="27662"/>
                </a:lnTo>
                <a:lnTo>
                  <a:pt x="22122" y="31300"/>
                </a:lnTo>
                <a:lnTo>
                  <a:pt x="21892" y="35154"/>
                </a:lnTo>
                <a:lnTo>
                  <a:pt x="21636" y="43247"/>
                </a:lnTo>
                <a:lnTo>
                  <a:pt x="21492" y="52422"/>
                </a:lnTo>
                <a:lnTo>
                  <a:pt x="20678" y="56379"/>
                </a:lnTo>
                <a:lnTo>
                  <a:pt x="19342" y="61161"/>
                </a:lnTo>
                <a:lnTo>
                  <a:pt x="17657" y="66491"/>
                </a:lnTo>
                <a:lnTo>
                  <a:pt x="16534" y="71474"/>
                </a:lnTo>
                <a:lnTo>
                  <a:pt x="15785" y="76224"/>
                </a:lnTo>
                <a:lnTo>
                  <a:pt x="15286" y="80820"/>
                </a:lnTo>
                <a:lnTo>
                  <a:pt x="14159" y="85312"/>
                </a:lnTo>
                <a:lnTo>
                  <a:pt x="12615" y="89736"/>
                </a:lnTo>
                <a:lnTo>
                  <a:pt x="10791" y="94114"/>
                </a:lnTo>
                <a:lnTo>
                  <a:pt x="9575" y="97747"/>
                </a:lnTo>
                <a:lnTo>
                  <a:pt x="8765" y="100884"/>
                </a:lnTo>
                <a:lnTo>
                  <a:pt x="8224" y="103689"/>
                </a:lnTo>
                <a:lnTo>
                  <a:pt x="7864" y="106988"/>
                </a:lnTo>
                <a:lnTo>
                  <a:pt x="7624" y="110616"/>
                </a:lnTo>
                <a:lnTo>
                  <a:pt x="7357" y="118457"/>
                </a:lnTo>
                <a:lnTo>
                  <a:pt x="7239" y="126704"/>
                </a:lnTo>
                <a:lnTo>
                  <a:pt x="8001" y="130904"/>
                </a:lnTo>
                <a:lnTo>
                  <a:pt x="9303" y="135132"/>
                </a:lnTo>
                <a:lnTo>
                  <a:pt x="10964" y="139380"/>
                </a:lnTo>
                <a:lnTo>
                  <a:pt x="11278" y="142927"/>
                </a:lnTo>
                <a:lnTo>
                  <a:pt x="10694" y="146005"/>
                </a:lnTo>
                <a:lnTo>
                  <a:pt x="9510" y="148771"/>
                </a:lnTo>
                <a:lnTo>
                  <a:pt x="9515" y="152045"/>
                </a:lnTo>
                <a:lnTo>
                  <a:pt x="10312" y="155656"/>
                </a:lnTo>
                <a:lnTo>
                  <a:pt x="11637" y="159492"/>
                </a:lnTo>
                <a:lnTo>
                  <a:pt x="18871" y="164907"/>
                </a:lnTo>
                <a:lnTo>
                  <a:pt x="30043" y="171374"/>
                </a:lnTo>
                <a:lnTo>
                  <a:pt x="43841" y="178543"/>
                </a:lnTo>
                <a:lnTo>
                  <a:pt x="53834" y="182608"/>
                </a:lnTo>
                <a:lnTo>
                  <a:pt x="61289" y="184603"/>
                </a:lnTo>
                <a:lnTo>
                  <a:pt x="67053" y="185220"/>
                </a:lnTo>
                <a:lnTo>
                  <a:pt x="72483" y="184916"/>
                </a:lnTo>
                <a:lnTo>
                  <a:pt x="77691" y="183999"/>
                </a:lnTo>
                <a:lnTo>
                  <a:pt x="82750" y="182674"/>
                </a:lnTo>
                <a:lnTo>
                  <a:pt x="86917" y="181075"/>
                </a:lnTo>
                <a:lnTo>
                  <a:pt x="90488" y="179296"/>
                </a:lnTo>
                <a:lnTo>
                  <a:pt x="93663" y="177395"/>
                </a:lnTo>
                <a:lnTo>
                  <a:pt x="96573" y="175413"/>
                </a:lnTo>
                <a:lnTo>
                  <a:pt x="99307" y="173378"/>
                </a:lnTo>
                <a:lnTo>
                  <a:pt x="101924" y="171307"/>
                </a:lnTo>
                <a:lnTo>
                  <a:pt x="109064" y="165195"/>
                </a:lnTo>
                <a:lnTo>
                  <a:pt x="113190" y="161565"/>
                </a:lnTo>
                <a:lnTo>
                  <a:pt x="116735" y="157716"/>
                </a:lnTo>
                <a:lnTo>
                  <a:pt x="119892" y="153722"/>
                </a:lnTo>
                <a:lnTo>
                  <a:pt x="122791" y="149630"/>
                </a:lnTo>
                <a:lnTo>
                  <a:pt x="125517" y="145473"/>
                </a:lnTo>
                <a:lnTo>
                  <a:pt x="128128" y="141274"/>
                </a:lnTo>
                <a:lnTo>
                  <a:pt x="133146" y="132797"/>
                </a:lnTo>
                <a:lnTo>
                  <a:pt x="138022" y="124267"/>
                </a:lnTo>
                <a:lnTo>
                  <a:pt x="139640" y="119992"/>
                </a:lnTo>
                <a:lnTo>
                  <a:pt x="140718" y="115714"/>
                </a:lnTo>
                <a:lnTo>
                  <a:pt x="141437" y="111433"/>
                </a:lnTo>
                <a:lnTo>
                  <a:pt x="141916" y="107150"/>
                </a:lnTo>
                <a:lnTo>
                  <a:pt x="142236" y="102865"/>
                </a:lnTo>
                <a:lnTo>
                  <a:pt x="142449" y="98581"/>
                </a:lnTo>
                <a:lnTo>
                  <a:pt x="143385" y="94295"/>
                </a:lnTo>
                <a:lnTo>
                  <a:pt x="144802" y="90010"/>
                </a:lnTo>
                <a:lnTo>
                  <a:pt x="146541" y="85724"/>
                </a:lnTo>
                <a:lnTo>
                  <a:pt x="147700" y="80724"/>
                </a:lnTo>
                <a:lnTo>
                  <a:pt x="148473" y="75247"/>
                </a:lnTo>
                <a:lnTo>
                  <a:pt x="149332" y="64876"/>
                </a:lnTo>
                <a:lnTo>
                  <a:pt x="149714" y="57885"/>
                </a:lnTo>
                <a:lnTo>
                  <a:pt x="149022" y="54306"/>
                </a:lnTo>
                <a:lnTo>
                  <a:pt x="147766" y="50492"/>
                </a:lnTo>
                <a:lnTo>
                  <a:pt x="146136" y="46519"/>
                </a:lnTo>
                <a:lnTo>
                  <a:pt x="144255" y="42443"/>
                </a:lnTo>
                <a:lnTo>
                  <a:pt x="142208" y="38297"/>
                </a:lnTo>
                <a:lnTo>
                  <a:pt x="140049" y="34104"/>
                </a:lnTo>
                <a:lnTo>
                  <a:pt x="137816" y="30594"/>
                </a:lnTo>
                <a:lnTo>
                  <a:pt x="135533" y="27540"/>
                </a:lnTo>
                <a:lnTo>
                  <a:pt x="130881" y="22241"/>
                </a:lnTo>
                <a:lnTo>
                  <a:pt x="128529" y="19828"/>
                </a:lnTo>
                <a:lnTo>
                  <a:pt x="126167" y="17505"/>
                </a:lnTo>
                <a:lnTo>
                  <a:pt x="121427" y="13019"/>
                </a:lnTo>
                <a:lnTo>
                  <a:pt x="119051" y="10823"/>
                </a:lnTo>
                <a:lnTo>
                  <a:pt x="115880" y="9358"/>
                </a:lnTo>
                <a:lnTo>
                  <a:pt x="112178" y="8382"/>
                </a:lnTo>
                <a:lnTo>
                  <a:pt x="108123" y="7731"/>
                </a:lnTo>
                <a:lnTo>
                  <a:pt x="103832" y="6583"/>
                </a:lnTo>
                <a:lnTo>
                  <a:pt x="99384" y="5103"/>
                </a:lnTo>
                <a:lnTo>
                  <a:pt x="94831" y="3402"/>
                </a:lnTo>
                <a:lnTo>
                  <a:pt x="91002" y="2268"/>
                </a:lnTo>
                <a:lnTo>
                  <a:pt x="87655" y="1512"/>
                </a:lnTo>
                <a:lnTo>
                  <a:pt x="84631" y="1008"/>
                </a:lnTo>
                <a:lnTo>
                  <a:pt x="81027" y="672"/>
                </a:lnTo>
                <a:lnTo>
                  <a:pt x="77037" y="448"/>
                </a:lnTo>
                <a:lnTo>
                  <a:pt x="72789" y="299"/>
                </a:lnTo>
                <a:lnTo>
                  <a:pt x="68370" y="914"/>
                </a:lnTo>
                <a:lnTo>
                  <a:pt x="63836" y="2038"/>
                </a:lnTo>
                <a:lnTo>
                  <a:pt x="59226" y="3501"/>
                </a:lnTo>
                <a:lnTo>
                  <a:pt x="54565" y="4477"/>
                </a:lnTo>
                <a:lnTo>
                  <a:pt x="49871" y="5128"/>
                </a:lnTo>
                <a:lnTo>
                  <a:pt x="45153" y="5562"/>
                </a:lnTo>
                <a:lnTo>
                  <a:pt x="41215" y="6566"/>
                </a:lnTo>
                <a:lnTo>
                  <a:pt x="37795" y="7949"/>
                </a:lnTo>
                <a:lnTo>
                  <a:pt x="34722" y="9585"/>
                </a:lnTo>
                <a:lnTo>
                  <a:pt x="31085" y="11391"/>
                </a:lnTo>
                <a:lnTo>
                  <a:pt x="22811" y="15302"/>
                </a:lnTo>
                <a:lnTo>
                  <a:pt x="19176" y="17345"/>
                </a:lnTo>
                <a:lnTo>
                  <a:pt x="15959" y="19421"/>
                </a:lnTo>
                <a:lnTo>
                  <a:pt x="13021" y="21520"/>
                </a:lnTo>
                <a:lnTo>
                  <a:pt x="10268" y="23634"/>
                </a:lnTo>
                <a:lnTo>
                  <a:pt x="7639" y="25757"/>
                </a:lnTo>
                <a:lnTo>
                  <a:pt x="0" y="321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InkAnnotation288"/>
          <p:cNvSpPr/>
          <p:nvPr/>
        </p:nvSpPr>
        <p:spPr>
          <a:xfrm>
            <a:off x="1850318" y="3967817"/>
            <a:ext cx="135645" cy="5537"/>
          </a:xfrm>
          <a:custGeom>
            <a:avLst/>
            <a:gdLst/>
            <a:ahLst/>
            <a:cxnLst/>
            <a:rect l="0" t="0" r="0" b="0"/>
            <a:pathLst>
              <a:path w="135645" h="5537">
                <a:moveTo>
                  <a:pt x="7057" y="5536"/>
                </a:moveTo>
                <a:lnTo>
                  <a:pt x="0" y="5536"/>
                </a:lnTo>
                <a:lnTo>
                  <a:pt x="69362" y="5536"/>
                </a:lnTo>
                <a:lnTo>
                  <a:pt x="73994" y="4822"/>
                </a:lnTo>
                <a:lnTo>
                  <a:pt x="78669" y="3632"/>
                </a:lnTo>
                <a:lnTo>
                  <a:pt x="83373" y="2124"/>
                </a:lnTo>
                <a:lnTo>
                  <a:pt x="88097" y="1118"/>
                </a:lnTo>
                <a:lnTo>
                  <a:pt x="92833" y="448"/>
                </a:lnTo>
                <a:lnTo>
                  <a:pt x="97579" y="0"/>
                </a:lnTo>
                <a:lnTo>
                  <a:pt x="101536" y="417"/>
                </a:lnTo>
                <a:lnTo>
                  <a:pt x="104968" y="1409"/>
                </a:lnTo>
                <a:lnTo>
                  <a:pt x="108050" y="2785"/>
                </a:lnTo>
                <a:lnTo>
                  <a:pt x="111691" y="3702"/>
                </a:lnTo>
                <a:lnTo>
                  <a:pt x="115707" y="4314"/>
                </a:lnTo>
                <a:lnTo>
                  <a:pt x="119971" y="4721"/>
                </a:lnTo>
                <a:lnTo>
                  <a:pt x="123608" y="4993"/>
                </a:lnTo>
                <a:lnTo>
                  <a:pt x="126827" y="5174"/>
                </a:lnTo>
                <a:lnTo>
                  <a:pt x="135644" y="553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InkAnnotation289"/>
          <p:cNvSpPr/>
          <p:nvPr/>
        </p:nvSpPr>
        <p:spPr>
          <a:xfrm>
            <a:off x="1843087" y="4037647"/>
            <a:ext cx="228601" cy="19289"/>
          </a:xfrm>
          <a:custGeom>
            <a:avLst/>
            <a:gdLst/>
            <a:ahLst/>
            <a:cxnLst/>
            <a:rect l="0" t="0" r="0" b="0"/>
            <a:pathLst>
              <a:path w="228601" h="19289">
                <a:moveTo>
                  <a:pt x="0" y="19288"/>
                </a:moveTo>
                <a:lnTo>
                  <a:pt x="18962" y="15875"/>
                </a:lnTo>
                <a:lnTo>
                  <a:pt x="25341" y="14869"/>
                </a:lnTo>
                <a:lnTo>
                  <a:pt x="30388" y="14199"/>
                </a:lnTo>
                <a:lnTo>
                  <a:pt x="34546" y="13752"/>
                </a:lnTo>
                <a:lnTo>
                  <a:pt x="38906" y="12740"/>
                </a:lnTo>
                <a:lnTo>
                  <a:pt x="43400" y="11351"/>
                </a:lnTo>
                <a:lnTo>
                  <a:pt x="47983" y="9710"/>
                </a:lnTo>
                <a:lnTo>
                  <a:pt x="52626" y="8617"/>
                </a:lnTo>
                <a:lnTo>
                  <a:pt x="57309" y="7887"/>
                </a:lnTo>
                <a:lnTo>
                  <a:pt x="62019" y="7402"/>
                </a:lnTo>
                <a:lnTo>
                  <a:pt x="66746" y="7078"/>
                </a:lnTo>
                <a:lnTo>
                  <a:pt x="71485" y="6861"/>
                </a:lnTo>
                <a:lnTo>
                  <a:pt x="76231" y="6718"/>
                </a:lnTo>
                <a:lnTo>
                  <a:pt x="81777" y="5907"/>
                </a:lnTo>
                <a:lnTo>
                  <a:pt x="87856" y="4653"/>
                </a:lnTo>
                <a:lnTo>
                  <a:pt x="94289" y="3102"/>
                </a:lnTo>
                <a:lnTo>
                  <a:pt x="100166" y="2068"/>
                </a:lnTo>
                <a:lnTo>
                  <a:pt x="105671" y="1378"/>
                </a:lnTo>
                <a:lnTo>
                  <a:pt x="110929" y="919"/>
                </a:lnTo>
                <a:lnTo>
                  <a:pt x="116021" y="613"/>
                </a:lnTo>
                <a:lnTo>
                  <a:pt x="121004" y="408"/>
                </a:lnTo>
                <a:lnTo>
                  <a:pt x="130773" y="182"/>
                </a:lnTo>
                <a:lnTo>
                  <a:pt x="208139" y="0"/>
                </a:lnTo>
                <a:lnTo>
                  <a:pt x="211784" y="715"/>
                </a:lnTo>
                <a:lnTo>
                  <a:pt x="215802" y="1905"/>
                </a:lnTo>
                <a:lnTo>
                  <a:pt x="228600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InkAnnotation290"/>
          <p:cNvSpPr/>
          <p:nvPr/>
        </p:nvSpPr>
        <p:spPr>
          <a:xfrm>
            <a:off x="2171700" y="3909059"/>
            <a:ext cx="185730" cy="365555"/>
          </a:xfrm>
          <a:custGeom>
            <a:avLst/>
            <a:gdLst/>
            <a:ahLst/>
            <a:cxnLst/>
            <a:rect l="0" t="0" r="0" b="0"/>
            <a:pathLst>
              <a:path w="185730" h="365555">
                <a:moveTo>
                  <a:pt x="35718" y="0"/>
                </a:moveTo>
                <a:lnTo>
                  <a:pt x="35718" y="8949"/>
                </a:lnTo>
                <a:lnTo>
                  <a:pt x="34925" y="10253"/>
                </a:lnTo>
                <a:lnTo>
                  <a:pt x="33602" y="11122"/>
                </a:lnTo>
                <a:lnTo>
                  <a:pt x="31926" y="11701"/>
                </a:lnTo>
                <a:lnTo>
                  <a:pt x="30809" y="12801"/>
                </a:lnTo>
                <a:lnTo>
                  <a:pt x="30064" y="14249"/>
                </a:lnTo>
                <a:lnTo>
                  <a:pt x="28443" y="18478"/>
                </a:lnTo>
                <a:lnTo>
                  <a:pt x="23861" y="28177"/>
                </a:lnTo>
                <a:lnTo>
                  <a:pt x="21357" y="36606"/>
                </a:lnTo>
                <a:lnTo>
                  <a:pt x="16735" y="47835"/>
                </a:lnTo>
                <a:lnTo>
                  <a:pt x="15375" y="56027"/>
                </a:lnTo>
                <a:lnTo>
                  <a:pt x="14770" y="64430"/>
                </a:lnTo>
                <a:lnTo>
                  <a:pt x="14502" y="72927"/>
                </a:lnTo>
                <a:lnTo>
                  <a:pt x="14315" y="90892"/>
                </a:lnTo>
                <a:lnTo>
                  <a:pt x="15100" y="93457"/>
                </a:lnTo>
                <a:lnTo>
                  <a:pt x="18088" y="98211"/>
                </a:lnTo>
                <a:lnTo>
                  <a:pt x="22062" y="102705"/>
                </a:lnTo>
                <a:lnTo>
                  <a:pt x="26474" y="107083"/>
                </a:lnTo>
                <a:lnTo>
                  <a:pt x="31081" y="111410"/>
                </a:lnTo>
                <a:lnTo>
                  <a:pt x="33420" y="112850"/>
                </a:lnTo>
                <a:lnTo>
                  <a:pt x="38136" y="114450"/>
                </a:lnTo>
                <a:lnTo>
                  <a:pt x="42878" y="117065"/>
                </a:lnTo>
                <a:lnTo>
                  <a:pt x="45254" y="118763"/>
                </a:lnTo>
                <a:lnTo>
                  <a:pt x="47632" y="119895"/>
                </a:lnTo>
                <a:lnTo>
                  <a:pt x="52390" y="121153"/>
                </a:lnTo>
                <a:lnTo>
                  <a:pt x="55564" y="121488"/>
                </a:lnTo>
                <a:lnTo>
                  <a:pt x="59268" y="121712"/>
                </a:lnTo>
                <a:lnTo>
                  <a:pt x="63324" y="121860"/>
                </a:lnTo>
                <a:lnTo>
                  <a:pt x="71585" y="119102"/>
                </a:lnTo>
                <a:lnTo>
                  <a:pt x="82648" y="114406"/>
                </a:lnTo>
                <a:lnTo>
                  <a:pt x="95580" y="108418"/>
                </a:lnTo>
                <a:lnTo>
                  <a:pt x="104995" y="102997"/>
                </a:lnTo>
                <a:lnTo>
                  <a:pt x="112065" y="97954"/>
                </a:lnTo>
                <a:lnTo>
                  <a:pt x="132908" y="79595"/>
                </a:lnTo>
                <a:lnTo>
                  <a:pt x="137024" y="75209"/>
                </a:lnTo>
                <a:lnTo>
                  <a:pt x="140562" y="70856"/>
                </a:lnTo>
                <a:lnTo>
                  <a:pt x="143714" y="66526"/>
                </a:lnTo>
                <a:lnTo>
                  <a:pt x="149333" y="57904"/>
                </a:lnTo>
                <a:lnTo>
                  <a:pt x="154476" y="50024"/>
                </a:lnTo>
                <a:lnTo>
                  <a:pt x="159408" y="44141"/>
                </a:lnTo>
                <a:lnTo>
                  <a:pt x="161040" y="40858"/>
                </a:lnTo>
                <a:lnTo>
                  <a:pt x="162854" y="33399"/>
                </a:lnTo>
                <a:lnTo>
                  <a:pt x="165778" y="25322"/>
                </a:lnTo>
                <a:lnTo>
                  <a:pt x="169769" y="14647"/>
                </a:lnTo>
                <a:lnTo>
                  <a:pt x="171117" y="4640"/>
                </a:lnTo>
                <a:lnTo>
                  <a:pt x="171441" y="122"/>
                </a:lnTo>
                <a:lnTo>
                  <a:pt x="165794" y="17"/>
                </a:lnTo>
                <a:lnTo>
                  <a:pt x="164332" y="1"/>
                </a:lnTo>
                <a:lnTo>
                  <a:pt x="169220" y="9552"/>
                </a:lnTo>
                <a:lnTo>
                  <a:pt x="170459" y="14485"/>
                </a:lnTo>
                <a:lnTo>
                  <a:pt x="171156" y="24691"/>
                </a:lnTo>
                <a:lnTo>
                  <a:pt x="171362" y="36765"/>
                </a:lnTo>
                <a:lnTo>
                  <a:pt x="173528" y="45153"/>
                </a:lnTo>
                <a:lnTo>
                  <a:pt x="176342" y="54359"/>
                </a:lnTo>
                <a:lnTo>
                  <a:pt x="177593" y="65593"/>
                </a:lnTo>
                <a:lnTo>
                  <a:pt x="177926" y="71590"/>
                </a:lnTo>
                <a:lnTo>
                  <a:pt x="178297" y="83967"/>
                </a:lnTo>
                <a:lnTo>
                  <a:pt x="178505" y="102984"/>
                </a:lnTo>
                <a:lnTo>
                  <a:pt x="179328" y="110090"/>
                </a:lnTo>
                <a:lnTo>
                  <a:pt x="180671" y="117685"/>
                </a:lnTo>
                <a:lnTo>
                  <a:pt x="182360" y="125606"/>
                </a:lnTo>
                <a:lnTo>
                  <a:pt x="183485" y="133744"/>
                </a:lnTo>
                <a:lnTo>
                  <a:pt x="184236" y="142027"/>
                </a:lnTo>
                <a:lnTo>
                  <a:pt x="184736" y="150406"/>
                </a:lnTo>
                <a:lnTo>
                  <a:pt x="185292" y="165431"/>
                </a:lnTo>
                <a:lnTo>
                  <a:pt x="185605" y="187844"/>
                </a:lnTo>
                <a:lnTo>
                  <a:pt x="185729" y="243128"/>
                </a:lnTo>
                <a:lnTo>
                  <a:pt x="184938" y="249954"/>
                </a:lnTo>
                <a:lnTo>
                  <a:pt x="183617" y="256647"/>
                </a:lnTo>
                <a:lnTo>
                  <a:pt x="181942" y="263253"/>
                </a:lnTo>
                <a:lnTo>
                  <a:pt x="180826" y="270514"/>
                </a:lnTo>
                <a:lnTo>
                  <a:pt x="180082" y="278212"/>
                </a:lnTo>
                <a:lnTo>
                  <a:pt x="179586" y="286201"/>
                </a:lnTo>
                <a:lnTo>
                  <a:pt x="178461" y="292957"/>
                </a:lnTo>
                <a:lnTo>
                  <a:pt x="175095" y="304272"/>
                </a:lnTo>
                <a:lnTo>
                  <a:pt x="170953" y="314065"/>
                </a:lnTo>
                <a:lnTo>
                  <a:pt x="165673" y="323179"/>
                </a:lnTo>
                <a:lnTo>
                  <a:pt x="162042" y="327609"/>
                </a:lnTo>
                <a:lnTo>
                  <a:pt x="158034" y="331992"/>
                </a:lnTo>
                <a:lnTo>
                  <a:pt x="153581" y="338767"/>
                </a:lnTo>
                <a:lnTo>
                  <a:pt x="152393" y="341573"/>
                </a:lnTo>
                <a:lnTo>
                  <a:pt x="150014" y="344159"/>
                </a:lnTo>
                <a:lnTo>
                  <a:pt x="146841" y="346597"/>
                </a:lnTo>
                <a:lnTo>
                  <a:pt x="143137" y="348936"/>
                </a:lnTo>
                <a:lnTo>
                  <a:pt x="139081" y="350496"/>
                </a:lnTo>
                <a:lnTo>
                  <a:pt x="134789" y="351536"/>
                </a:lnTo>
                <a:lnTo>
                  <a:pt x="130340" y="352230"/>
                </a:lnTo>
                <a:lnTo>
                  <a:pt x="126581" y="353406"/>
                </a:lnTo>
                <a:lnTo>
                  <a:pt x="123281" y="354905"/>
                </a:lnTo>
                <a:lnTo>
                  <a:pt x="120287" y="356618"/>
                </a:lnTo>
                <a:lnTo>
                  <a:pt x="116704" y="357761"/>
                </a:lnTo>
                <a:lnTo>
                  <a:pt x="112727" y="358522"/>
                </a:lnTo>
                <a:lnTo>
                  <a:pt x="108489" y="359030"/>
                </a:lnTo>
                <a:lnTo>
                  <a:pt x="104076" y="359369"/>
                </a:lnTo>
                <a:lnTo>
                  <a:pt x="99546" y="359594"/>
                </a:lnTo>
                <a:lnTo>
                  <a:pt x="94939" y="359744"/>
                </a:lnTo>
                <a:lnTo>
                  <a:pt x="91074" y="360559"/>
                </a:lnTo>
                <a:lnTo>
                  <a:pt x="87703" y="361817"/>
                </a:lnTo>
                <a:lnTo>
                  <a:pt x="84662" y="363370"/>
                </a:lnTo>
                <a:lnTo>
                  <a:pt x="81047" y="364404"/>
                </a:lnTo>
                <a:lnTo>
                  <a:pt x="77050" y="365094"/>
                </a:lnTo>
                <a:lnTo>
                  <a:pt x="72798" y="365554"/>
                </a:lnTo>
                <a:lnTo>
                  <a:pt x="68376" y="365147"/>
                </a:lnTo>
                <a:lnTo>
                  <a:pt x="63840" y="364161"/>
                </a:lnTo>
                <a:lnTo>
                  <a:pt x="59228" y="362789"/>
                </a:lnTo>
                <a:lnTo>
                  <a:pt x="54567" y="361874"/>
                </a:lnTo>
                <a:lnTo>
                  <a:pt x="49871" y="361264"/>
                </a:lnTo>
                <a:lnTo>
                  <a:pt x="45154" y="360859"/>
                </a:lnTo>
                <a:lnTo>
                  <a:pt x="41215" y="360587"/>
                </a:lnTo>
                <a:lnTo>
                  <a:pt x="37795" y="360407"/>
                </a:lnTo>
                <a:lnTo>
                  <a:pt x="34721" y="360286"/>
                </a:lnTo>
                <a:lnTo>
                  <a:pt x="27073" y="360153"/>
                </a:lnTo>
                <a:lnTo>
                  <a:pt x="22811" y="360117"/>
                </a:lnTo>
                <a:lnTo>
                  <a:pt x="19176" y="359379"/>
                </a:lnTo>
                <a:lnTo>
                  <a:pt x="15959" y="358172"/>
                </a:lnTo>
                <a:lnTo>
                  <a:pt x="10268" y="355641"/>
                </a:lnTo>
                <a:lnTo>
                  <a:pt x="5092" y="354516"/>
                </a:lnTo>
                <a:lnTo>
                  <a:pt x="0" y="3536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InkAnnotation291"/>
          <p:cNvSpPr/>
          <p:nvPr/>
        </p:nvSpPr>
        <p:spPr>
          <a:xfrm>
            <a:off x="4914935" y="1466271"/>
            <a:ext cx="164272" cy="359672"/>
          </a:xfrm>
          <a:custGeom>
            <a:avLst/>
            <a:gdLst/>
            <a:ahLst/>
            <a:cxnLst/>
            <a:rect l="0" t="0" r="0" b="0"/>
            <a:pathLst>
              <a:path w="164272" h="359672">
                <a:moveTo>
                  <a:pt x="164271" y="38202"/>
                </a:moveTo>
                <a:lnTo>
                  <a:pt x="160479" y="38202"/>
                </a:lnTo>
                <a:lnTo>
                  <a:pt x="159361" y="37488"/>
                </a:lnTo>
                <a:lnTo>
                  <a:pt x="158616" y="36297"/>
                </a:lnTo>
                <a:lnTo>
                  <a:pt x="157789" y="33069"/>
                </a:lnTo>
                <a:lnTo>
                  <a:pt x="157421" y="29254"/>
                </a:lnTo>
                <a:lnTo>
                  <a:pt x="156530" y="27950"/>
                </a:lnTo>
                <a:lnTo>
                  <a:pt x="155141" y="27081"/>
                </a:lnTo>
                <a:lnTo>
                  <a:pt x="153422" y="26502"/>
                </a:lnTo>
                <a:lnTo>
                  <a:pt x="149395" y="23954"/>
                </a:lnTo>
                <a:lnTo>
                  <a:pt x="144959" y="20440"/>
                </a:lnTo>
                <a:lnTo>
                  <a:pt x="140342" y="16497"/>
                </a:lnTo>
                <a:lnTo>
                  <a:pt x="126161" y="3888"/>
                </a:lnTo>
                <a:lnTo>
                  <a:pt x="122989" y="2468"/>
                </a:lnTo>
                <a:lnTo>
                  <a:pt x="119287" y="1520"/>
                </a:lnTo>
                <a:lnTo>
                  <a:pt x="115231" y="889"/>
                </a:lnTo>
                <a:lnTo>
                  <a:pt x="111734" y="468"/>
                </a:lnTo>
                <a:lnTo>
                  <a:pt x="108609" y="187"/>
                </a:lnTo>
                <a:lnTo>
                  <a:pt x="105732" y="0"/>
                </a:lnTo>
                <a:lnTo>
                  <a:pt x="96669" y="1304"/>
                </a:lnTo>
                <a:lnTo>
                  <a:pt x="67551" y="6563"/>
                </a:lnTo>
                <a:lnTo>
                  <a:pt x="56135" y="9252"/>
                </a:lnTo>
                <a:lnTo>
                  <a:pt x="47730" y="11758"/>
                </a:lnTo>
                <a:lnTo>
                  <a:pt x="41333" y="14143"/>
                </a:lnTo>
                <a:lnTo>
                  <a:pt x="35481" y="16448"/>
                </a:lnTo>
                <a:lnTo>
                  <a:pt x="24745" y="20914"/>
                </a:lnTo>
                <a:lnTo>
                  <a:pt x="21247" y="23819"/>
                </a:lnTo>
                <a:lnTo>
                  <a:pt x="18915" y="27185"/>
                </a:lnTo>
                <a:lnTo>
                  <a:pt x="15531" y="34020"/>
                </a:lnTo>
                <a:lnTo>
                  <a:pt x="9162" y="42599"/>
                </a:lnTo>
                <a:lnTo>
                  <a:pt x="4582" y="49919"/>
                </a:lnTo>
                <a:lnTo>
                  <a:pt x="2017" y="57936"/>
                </a:lnTo>
                <a:lnTo>
                  <a:pt x="876" y="66261"/>
                </a:lnTo>
                <a:lnTo>
                  <a:pt x="370" y="74723"/>
                </a:lnTo>
                <a:lnTo>
                  <a:pt x="144" y="83247"/>
                </a:lnTo>
                <a:lnTo>
                  <a:pt x="0" y="103774"/>
                </a:lnTo>
                <a:lnTo>
                  <a:pt x="2097" y="114018"/>
                </a:lnTo>
                <a:lnTo>
                  <a:pt x="9910" y="135649"/>
                </a:lnTo>
                <a:lnTo>
                  <a:pt x="14439" y="146044"/>
                </a:lnTo>
                <a:lnTo>
                  <a:pt x="19098" y="156141"/>
                </a:lnTo>
                <a:lnTo>
                  <a:pt x="23814" y="167772"/>
                </a:lnTo>
                <a:lnTo>
                  <a:pt x="30931" y="186369"/>
                </a:lnTo>
                <a:lnTo>
                  <a:pt x="34103" y="191987"/>
                </a:lnTo>
                <a:lnTo>
                  <a:pt x="37804" y="197161"/>
                </a:lnTo>
                <a:lnTo>
                  <a:pt x="41860" y="202039"/>
                </a:lnTo>
                <a:lnTo>
                  <a:pt x="45357" y="207434"/>
                </a:lnTo>
                <a:lnTo>
                  <a:pt x="48482" y="213174"/>
                </a:lnTo>
                <a:lnTo>
                  <a:pt x="51360" y="219144"/>
                </a:lnTo>
                <a:lnTo>
                  <a:pt x="54072" y="225267"/>
                </a:lnTo>
                <a:lnTo>
                  <a:pt x="59202" y="237786"/>
                </a:lnTo>
                <a:lnTo>
                  <a:pt x="62011" y="248588"/>
                </a:lnTo>
                <a:lnTo>
                  <a:pt x="64053" y="258866"/>
                </a:lnTo>
                <a:lnTo>
                  <a:pt x="65709" y="264607"/>
                </a:lnTo>
                <a:lnTo>
                  <a:pt x="67607" y="270577"/>
                </a:lnTo>
                <a:lnTo>
                  <a:pt x="71832" y="281021"/>
                </a:lnTo>
                <a:lnTo>
                  <a:pt x="76356" y="291140"/>
                </a:lnTo>
                <a:lnTo>
                  <a:pt x="81011" y="302781"/>
                </a:lnTo>
                <a:lnTo>
                  <a:pt x="83610" y="313193"/>
                </a:lnTo>
                <a:lnTo>
                  <a:pt x="84766" y="321869"/>
                </a:lnTo>
                <a:lnTo>
                  <a:pt x="85279" y="328107"/>
                </a:lnTo>
                <a:lnTo>
                  <a:pt x="89360" y="339047"/>
                </a:lnTo>
                <a:lnTo>
                  <a:pt x="92147" y="349697"/>
                </a:lnTo>
                <a:lnTo>
                  <a:pt x="92528" y="351666"/>
                </a:lnTo>
                <a:lnTo>
                  <a:pt x="94815" y="354447"/>
                </a:lnTo>
                <a:lnTo>
                  <a:pt x="99977" y="35967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InkAnnotation292"/>
          <p:cNvSpPr/>
          <p:nvPr/>
        </p:nvSpPr>
        <p:spPr>
          <a:xfrm>
            <a:off x="4814887" y="1697355"/>
            <a:ext cx="214314" cy="19289"/>
          </a:xfrm>
          <a:custGeom>
            <a:avLst/>
            <a:gdLst/>
            <a:ahLst/>
            <a:cxnLst/>
            <a:rect l="0" t="0" r="0" b="0"/>
            <a:pathLst>
              <a:path w="214314" h="19289">
                <a:moveTo>
                  <a:pt x="0" y="19288"/>
                </a:moveTo>
                <a:lnTo>
                  <a:pt x="30339" y="15875"/>
                </a:lnTo>
                <a:lnTo>
                  <a:pt x="41658" y="14869"/>
                </a:lnTo>
                <a:lnTo>
                  <a:pt x="51584" y="14199"/>
                </a:lnTo>
                <a:lnTo>
                  <a:pt x="68170" y="13454"/>
                </a:lnTo>
                <a:lnTo>
                  <a:pt x="80833" y="13123"/>
                </a:lnTo>
                <a:lnTo>
                  <a:pt x="96887" y="12937"/>
                </a:lnTo>
                <a:lnTo>
                  <a:pt x="102691" y="12196"/>
                </a:lnTo>
                <a:lnTo>
                  <a:pt x="108942" y="10988"/>
                </a:lnTo>
                <a:lnTo>
                  <a:pt x="115491" y="9468"/>
                </a:lnTo>
                <a:lnTo>
                  <a:pt x="121444" y="8455"/>
                </a:lnTo>
                <a:lnTo>
                  <a:pt x="127000" y="7780"/>
                </a:lnTo>
                <a:lnTo>
                  <a:pt x="132291" y="7330"/>
                </a:lnTo>
                <a:lnTo>
                  <a:pt x="137407" y="7029"/>
                </a:lnTo>
                <a:lnTo>
                  <a:pt x="142404" y="6829"/>
                </a:lnTo>
                <a:lnTo>
                  <a:pt x="152191" y="6607"/>
                </a:lnTo>
                <a:lnTo>
                  <a:pt x="176185" y="6453"/>
                </a:lnTo>
                <a:lnTo>
                  <a:pt x="180163" y="5730"/>
                </a:lnTo>
                <a:lnTo>
                  <a:pt x="183609" y="4534"/>
                </a:lnTo>
                <a:lnTo>
                  <a:pt x="186699" y="3023"/>
                </a:lnTo>
                <a:lnTo>
                  <a:pt x="190347" y="2015"/>
                </a:lnTo>
                <a:lnTo>
                  <a:pt x="194367" y="1343"/>
                </a:lnTo>
                <a:lnTo>
                  <a:pt x="198634" y="895"/>
                </a:lnTo>
                <a:lnTo>
                  <a:pt x="202273" y="597"/>
                </a:lnTo>
                <a:lnTo>
                  <a:pt x="205492" y="398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InkAnnotation293"/>
          <p:cNvSpPr/>
          <p:nvPr/>
        </p:nvSpPr>
        <p:spPr>
          <a:xfrm>
            <a:off x="5214945" y="1658778"/>
            <a:ext cx="103840" cy="77142"/>
          </a:xfrm>
          <a:custGeom>
            <a:avLst/>
            <a:gdLst/>
            <a:ahLst/>
            <a:cxnLst/>
            <a:rect l="0" t="0" r="0" b="0"/>
            <a:pathLst>
              <a:path w="103840" h="77142">
                <a:moveTo>
                  <a:pt x="21423" y="0"/>
                </a:moveTo>
                <a:lnTo>
                  <a:pt x="10574" y="9764"/>
                </a:lnTo>
                <a:lnTo>
                  <a:pt x="9428" y="11510"/>
                </a:lnTo>
                <a:lnTo>
                  <a:pt x="8664" y="13389"/>
                </a:lnTo>
                <a:lnTo>
                  <a:pt x="8155" y="15355"/>
                </a:lnTo>
                <a:lnTo>
                  <a:pt x="7021" y="17381"/>
                </a:lnTo>
                <a:lnTo>
                  <a:pt x="5472" y="19445"/>
                </a:lnTo>
                <a:lnTo>
                  <a:pt x="3645" y="21536"/>
                </a:lnTo>
                <a:lnTo>
                  <a:pt x="2428" y="23645"/>
                </a:lnTo>
                <a:lnTo>
                  <a:pt x="1616" y="25764"/>
                </a:lnTo>
                <a:lnTo>
                  <a:pt x="1074" y="27892"/>
                </a:lnTo>
                <a:lnTo>
                  <a:pt x="713" y="30025"/>
                </a:lnTo>
                <a:lnTo>
                  <a:pt x="473" y="32161"/>
                </a:lnTo>
                <a:lnTo>
                  <a:pt x="312" y="34300"/>
                </a:lnTo>
                <a:lnTo>
                  <a:pt x="206" y="36440"/>
                </a:lnTo>
                <a:lnTo>
                  <a:pt x="87" y="40722"/>
                </a:lnTo>
                <a:lnTo>
                  <a:pt x="0" y="53579"/>
                </a:lnTo>
                <a:lnTo>
                  <a:pt x="791" y="55722"/>
                </a:lnTo>
                <a:lnTo>
                  <a:pt x="2112" y="57865"/>
                </a:lnTo>
                <a:lnTo>
                  <a:pt x="3787" y="60008"/>
                </a:lnTo>
                <a:lnTo>
                  <a:pt x="9665" y="63580"/>
                </a:lnTo>
                <a:lnTo>
                  <a:pt x="18347" y="68104"/>
                </a:lnTo>
                <a:lnTo>
                  <a:pt x="28898" y="73263"/>
                </a:lnTo>
                <a:lnTo>
                  <a:pt x="36725" y="75989"/>
                </a:lnTo>
                <a:lnTo>
                  <a:pt x="42737" y="77091"/>
                </a:lnTo>
                <a:lnTo>
                  <a:pt x="61881" y="77141"/>
                </a:lnTo>
                <a:lnTo>
                  <a:pt x="65857" y="76430"/>
                </a:lnTo>
                <a:lnTo>
                  <a:pt x="69302" y="75242"/>
                </a:lnTo>
                <a:lnTo>
                  <a:pt x="72393" y="73736"/>
                </a:lnTo>
                <a:lnTo>
                  <a:pt x="75247" y="72732"/>
                </a:lnTo>
                <a:lnTo>
                  <a:pt x="77943" y="72062"/>
                </a:lnTo>
                <a:lnTo>
                  <a:pt x="80534" y="71616"/>
                </a:lnTo>
                <a:lnTo>
                  <a:pt x="83055" y="70604"/>
                </a:lnTo>
                <a:lnTo>
                  <a:pt x="85530" y="69215"/>
                </a:lnTo>
                <a:lnTo>
                  <a:pt x="87974" y="67575"/>
                </a:lnTo>
                <a:lnTo>
                  <a:pt x="90397" y="65767"/>
                </a:lnTo>
                <a:lnTo>
                  <a:pt x="92805" y="63847"/>
                </a:lnTo>
                <a:lnTo>
                  <a:pt x="95205" y="61853"/>
                </a:lnTo>
                <a:lnTo>
                  <a:pt x="96805" y="59809"/>
                </a:lnTo>
                <a:lnTo>
                  <a:pt x="97871" y="57732"/>
                </a:lnTo>
                <a:lnTo>
                  <a:pt x="98582" y="55633"/>
                </a:lnTo>
                <a:lnTo>
                  <a:pt x="99850" y="54234"/>
                </a:lnTo>
                <a:lnTo>
                  <a:pt x="101489" y="53301"/>
                </a:lnTo>
                <a:lnTo>
                  <a:pt x="103375" y="52679"/>
                </a:lnTo>
                <a:lnTo>
                  <a:pt x="103839" y="51550"/>
                </a:lnTo>
                <a:lnTo>
                  <a:pt x="103355" y="50083"/>
                </a:lnTo>
                <a:lnTo>
                  <a:pt x="102238" y="48391"/>
                </a:lnTo>
                <a:lnTo>
                  <a:pt x="101494" y="46548"/>
                </a:lnTo>
                <a:lnTo>
                  <a:pt x="100997" y="44605"/>
                </a:lnTo>
                <a:lnTo>
                  <a:pt x="100666" y="42596"/>
                </a:lnTo>
                <a:lnTo>
                  <a:pt x="99652" y="40542"/>
                </a:lnTo>
                <a:lnTo>
                  <a:pt x="98182" y="38458"/>
                </a:lnTo>
                <a:lnTo>
                  <a:pt x="96408" y="36354"/>
                </a:lnTo>
                <a:lnTo>
                  <a:pt x="94432" y="34238"/>
                </a:lnTo>
                <a:lnTo>
                  <a:pt x="92321" y="32112"/>
                </a:lnTo>
                <a:lnTo>
                  <a:pt x="87858" y="27845"/>
                </a:lnTo>
                <a:lnTo>
                  <a:pt x="83229" y="23568"/>
                </a:lnTo>
                <a:lnTo>
                  <a:pt x="80883" y="22141"/>
                </a:lnTo>
                <a:lnTo>
                  <a:pt x="78526" y="21190"/>
                </a:lnTo>
                <a:lnTo>
                  <a:pt x="76160" y="20556"/>
                </a:lnTo>
                <a:lnTo>
                  <a:pt x="73790" y="19419"/>
                </a:lnTo>
                <a:lnTo>
                  <a:pt x="71415" y="17947"/>
                </a:lnTo>
                <a:lnTo>
                  <a:pt x="69039" y="16251"/>
                </a:lnTo>
                <a:lnTo>
                  <a:pt x="66661" y="15120"/>
                </a:lnTo>
                <a:lnTo>
                  <a:pt x="64281" y="14367"/>
                </a:lnTo>
                <a:lnTo>
                  <a:pt x="61901" y="13864"/>
                </a:lnTo>
                <a:lnTo>
                  <a:pt x="60315" y="12815"/>
                </a:lnTo>
                <a:lnTo>
                  <a:pt x="59257" y="11401"/>
                </a:lnTo>
                <a:lnTo>
                  <a:pt x="57142" y="64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8" name="SMARTInkAnnotation294"/>
          <p:cNvSpPr/>
          <p:nvPr/>
        </p:nvSpPr>
        <p:spPr>
          <a:xfrm>
            <a:off x="4658053" y="1427321"/>
            <a:ext cx="163979" cy="424340"/>
          </a:xfrm>
          <a:custGeom>
            <a:avLst/>
            <a:gdLst/>
            <a:ahLst/>
            <a:cxnLst/>
            <a:rect l="0" t="0" r="0" b="0"/>
            <a:pathLst>
              <a:path w="163979" h="424340">
                <a:moveTo>
                  <a:pt x="128259" y="0"/>
                </a:moveTo>
                <a:lnTo>
                  <a:pt x="124467" y="0"/>
                </a:lnTo>
                <a:lnTo>
                  <a:pt x="122555" y="714"/>
                </a:lnTo>
                <a:lnTo>
                  <a:pt x="118316" y="3413"/>
                </a:lnTo>
                <a:lnTo>
                  <a:pt x="113786" y="6994"/>
                </a:lnTo>
                <a:lnTo>
                  <a:pt x="109126" y="10966"/>
                </a:lnTo>
                <a:lnTo>
                  <a:pt x="104410" y="15113"/>
                </a:lnTo>
                <a:lnTo>
                  <a:pt x="99668" y="21243"/>
                </a:lnTo>
                <a:lnTo>
                  <a:pt x="94914" y="28015"/>
                </a:lnTo>
                <a:lnTo>
                  <a:pt x="90156" y="33406"/>
                </a:lnTo>
                <a:lnTo>
                  <a:pt x="86982" y="37272"/>
                </a:lnTo>
                <a:lnTo>
                  <a:pt x="79222" y="47284"/>
                </a:lnTo>
                <a:lnTo>
                  <a:pt x="75724" y="52239"/>
                </a:lnTo>
                <a:lnTo>
                  <a:pt x="72598" y="56972"/>
                </a:lnTo>
                <a:lnTo>
                  <a:pt x="69720" y="61555"/>
                </a:lnTo>
                <a:lnTo>
                  <a:pt x="64407" y="70459"/>
                </a:lnTo>
                <a:lnTo>
                  <a:pt x="61878" y="74833"/>
                </a:lnTo>
                <a:lnTo>
                  <a:pt x="58605" y="79178"/>
                </a:lnTo>
                <a:lnTo>
                  <a:pt x="54836" y="83503"/>
                </a:lnTo>
                <a:lnTo>
                  <a:pt x="50735" y="87816"/>
                </a:lnTo>
                <a:lnTo>
                  <a:pt x="47208" y="92834"/>
                </a:lnTo>
                <a:lnTo>
                  <a:pt x="44062" y="98322"/>
                </a:lnTo>
                <a:lnTo>
                  <a:pt x="38451" y="109421"/>
                </a:lnTo>
                <a:lnTo>
                  <a:pt x="33311" y="119116"/>
                </a:lnTo>
                <a:lnTo>
                  <a:pt x="28381" y="130093"/>
                </a:lnTo>
                <a:lnTo>
                  <a:pt x="24338" y="141401"/>
                </a:lnTo>
                <a:lnTo>
                  <a:pt x="22540" y="151189"/>
                </a:lnTo>
                <a:lnTo>
                  <a:pt x="19625" y="162207"/>
                </a:lnTo>
                <a:lnTo>
                  <a:pt x="15683" y="174248"/>
                </a:lnTo>
                <a:lnTo>
                  <a:pt x="11286" y="186743"/>
                </a:lnTo>
                <a:lnTo>
                  <a:pt x="8802" y="199440"/>
                </a:lnTo>
                <a:lnTo>
                  <a:pt x="6904" y="212227"/>
                </a:lnTo>
                <a:lnTo>
                  <a:pt x="3415" y="225053"/>
                </a:lnTo>
                <a:lnTo>
                  <a:pt x="1335" y="237898"/>
                </a:lnTo>
                <a:lnTo>
                  <a:pt x="411" y="250750"/>
                </a:lnTo>
                <a:lnTo>
                  <a:pt x="0" y="263606"/>
                </a:lnTo>
                <a:lnTo>
                  <a:pt x="1934" y="274559"/>
                </a:lnTo>
                <a:lnTo>
                  <a:pt x="4646" y="284904"/>
                </a:lnTo>
                <a:lnTo>
                  <a:pt x="5851" y="296645"/>
                </a:lnTo>
                <a:lnTo>
                  <a:pt x="8504" y="309007"/>
                </a:lnTo>
                <a:lnTo>
                  <a:pt x="12328" y="320931"/>
                </a:lnTo>
                <a:lnTo>
                  <a:pt x="16674" y="330993"/>
                </a:lnTo>
                <a:lnTo>
                  <a:pt x="21251" y="340227"/>
                </a:lnTo>
                <a:lnTo>
                  <a:pt x="28291" y="353459"/>
                </a:lnTo>
                <a:lnTo>
                  <a:pt x="30658" y="357797"/>
                </a:lnTo>
                <a:lnTo>
                  <a:pt x="33823" y="361404"/>
                </a:lnTo>
                <a:lnTo>
                  <a:pt x="37520" y="364523"/>
                </a:lnTo>
                <a:lnTo>
                  <a:pt x="41572" y="367316"/>
                </a:lnTo>
                <a:lnTo>
                  <a:pt x="45068" y="370607"/>
                </a:lnTo>
                <a:lnTo>
                  <a:pt x="48192" y="374230"/>
                </a:lnTo>
                <a:lnTo>
                  <a:pt x="51068" y="378074"/>
                </a:lnTo>
                <a:lnTo>
                  <a:pt x="54574" y="381351"/>
                </a:lnTo>
                <a:lnTo>
                  <a:pt x="58498" y="384250"/>
                </a:lnTo>
                <a:lnTo>
                  <a:pt x="62702" y="386897"/>
                </a:lnTo>
                <a:lnTo>
                  <a:pt x="67092" y="389377"/>
                </a:lnTo>
                <a:lnTo>
                  <a:pt x="71606" y="391744"/>
                </a:lnTo>
                <a:lnTo>
                  <a:pt x="76202" y="394036"/>
                </a:lnTo>
                <a:lnTo>
                  <a:pt x="85544" y="398488"/>
                </a:lnTo>
                <a:lnTo>
                  <a:pt x="104476" y="407167"/>
                </a:lnTo>
                <a:lnTo>
                  <a:pt x="110023" y="409319"/>
                </a:lnTo>
                <a:lnTo>
                  <a:pt x="116101" y="411468"/>
                </a:lnTo>
                <a:lnTo>
                  <a:pt x="122535" y="413615"/>
                </a:lnTo>
                <a:lnTo>
                  <a:pt x="128412" y="415761"/>
                </a:lnTo>
                <a:lnTo>
                  <a:pt x="133917" y="417906"/>
                </a:lnTo>
                <a:lnTo>
                  <a:pt x="139175" y="420050"/>
                </a:lnTo>
                <a:lnTo>
                  <a:pt x="144267" y="421479"/>
                </a:lnTo>
                <a:lnTo>
                  <a:pt x="149250" y="422433"/>
                </a:lnTo>
                <a:lnTo>
                  <a:pt x="163978" y="4243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9" name="SMARTInkAnnotation295"/>
          <p:cNvSpPr/>
          <p:nvPr/>
        </p:nvSpPr>
        <p:spPr>
          <a:xfrm>
            <a:off x="5557956" y="1513628"/>
            <a:ext cx="114182" cy="318744"/>
          </a:xfrm>
          <a:custGeom>
            <a:avLst/>
            <a:gdLst/>
            <a:ahLst/>
            <a:cxnLst/>
            <a:rect l="0" t="0" r="0" b="0"/>
            <a:pathLst>
              <a:path w="114182" h="318744">
                <a:moveTo>
                  <a:pt x="114181" y="3704"/>
                </a:moveTo>
                <a:lnTo>
                  <a:pt x="110389" y="3704"/>
                </a:lnTo>
                <a:lnTo>
                  <a:pt x="108477" y="2990"/>
                </a:lnTo>
                <a:lnTo>
                  <a:pt x="106410" y="1799"/>
                </a:lnTo>
                <a:lnTo>
                  <a:pt x="104238" y="291"/>
                </a:lnTo>
                <a:lnTo>
                  <a:pt x="102790" y="0"/>
                </a:lnTo>
                <a:lnTo>
                  <a:pt x="101824" y="520"/>
                </a:lnTo>
                <a:lnTo>
                  <a:pt x="101181" y="1582"/>
                </a:lnTo>
                <a:lnTo>
                  <a:pt x="99958" y="2289"/>
                </a:lnTo>
                <a:lnTo>
                  <a:pt x="96482" y="3075"/>
                </a:lnTo>
                <a:lnTo>
                  <a:pt x="94444" y="3285"/>
                </a:lnTo>
                <a:lnTo>
                  <a:pt x="92292" y="3425"/>
                </a:lnTo>
                <a:lnTo>
                  <a:pt x="90063" y="3518"/>
                </a:lnTo>
                <a:lnTo>
                  <a:pt x="86990" y="4294"/>
                </a:lnTo>
                <a:lnTo>
                  <a:pt x="83354" y="5526"/>
                </a:lnTo>
                <a:lnTo>
                  <a:pt x="79342" y="7062"/>
                </a:lnTo>
                <a:lnTo>
                  <a:pt x="70651" y="10673"/>
                </a:lnTo>
                <a:lnTo>
                  <a:pt x="66111" y="12636"/>
                </a:lnTo>
                <a:lnTo>
                  <a:pt x="62291" y="14660"/>
                </a:lnTo>
                <a:lnTo>
                  <a:pt x="58950" y="16723"/>
                </a:lnTo>
                <a:lnTo>
                  <a:pt x="55930" y="18812"/>
                </a:lnTo>
                <a:lnTo>
                  <a:pt x="52328" y="21634"/>
                </a:lnTo>
                <a:lnTo>
                  <a:pt x="48339" y="24944"/>
                </a:lnTo>
                <a:lnTo>
                  <a:pt x="37258" y="34524"/>
                </a:lnTo>
                <a:lnTo>
                  <a:pt x="22610" y="47575"/>
                </a:lnTo>
                <a:lnTo>
                  <a:pt x="19796" y="51525"/>
                </a:lnTo>
                <a:lnTo>
                  <a:pt x="16670" y="59724"/>
                </a:lnTo>
                <a:lnTo>
                  <a:pt x="13164" y="68130"/>
                </a:lnTo>
                <a:lnTo>
                  <a:pt x="11117" y="72373"/>
                </a:lnTo>
                <a:lnTo>
                  <a:pt x="6727" y="80896"/>
                </a:lnTo>
                <a:lnTo>
                  <a:pt x="4445" y="85169"/>
                </a:lnTo>
                <a:lnTo>
                  <a:pt x="1910" y="93727"/>
                </a:lnTo>
                <a:lnTo>
                  <a:pt x="783" y="102293"/>
                </a:lnTo>
                <a:lnTo>
                  <a:pt x="282" y="110863"/>
                </a:lnTo>
                <a:lnTo>
                  <a:pt x="60" y="121339"/>
                </a:lnTo>
                <a:lnTo>
                  <a:pt x="0" y="127133"/>
                </a:lnTo>
                <a:lnTo>
                  <a:pt x="754" y="132424"/>
                </a:lnTo>
                <a:lnTo>
                  <a:pt x="3709" y="142114"/>
                </a:lnTo>
                <a:lnTo>
                  <a:pt x="5551" y="151182"/>
                </a:lnTo>
                <a:lnTo>
                  <a:pt x="7164" y="160690"/>
                </a:lnTo>
                <a:lnTo>
                  <a:pt x="8705" y="166226"/>
                </a:lnTo>
                <a:lnTo>
                  <a:pt x="10526" y="172059"/>
                </a:lnTo>
                <a:lnTo>
                  <a:pt x="12534" y="177377"/>
                </a:lnTo>
                <a:lnTo>
                  <a:pt x="14667" y="182351"/>
                </a:lnTo>
                <a:lnTo>
                  <a:pt x="16882" y="187096"/>
                </a:lnTo>
                <a:lnTo>
                  <a:pt x="19152" y="192402"/>
                </a:lnTo>
                <a:lnTo>
                  <a:pt x="23792" y="204013"/>
                </a:lnTo>
                <a:lnTo>
                  <a:pt x="26140" y="209395"/>
                </a:lnTo>
                <a:lnTo>
                  <a:pt x="28500" y="214412"/>
                </a:lnTo>
                <a:lnTo>
                  <a:pt x="30866" y="219185"/>
                </a:lnTo>
                <a:lnTo>
                  <a:pt x="38000" y="230226"/>
                </a:lnTo>
                <a:lnTo>
                  <a:pt x="60744" y="263448"/>
                </a:lnTo>
                <a:lnTo>
                  <a:pt x="69031" y="276165"/>
                </a:lnTo>
                <a:lnTo>
                  <a:pt x="74556" y="285357"/>
                </a:lnTo>
                <a:lnTo>
                  <a:pt x="78239" y="292200"/>
                </a:lnTo>
                <a:lnTo>
                  <a:pt x="81489" y="296761"/>
                </a:lnTo>
                <a:lnTo>
                  <a:pt x="84449" y="299802"/>
                </a:lnTo>
                <a:lnTo>
                  <a:pt x="87216" y="301830"/>
                </a:lnTo>
                <a:lnTo>
                  <a:pt x="89854" y="303896"/>
                </a:lnTo>
                <a:lnTo>
                  <a:pt x="92407" y="305988"/>
                </a:lnTo>
                <a:lnTo>
                  <a:pt x="94902" y="308096"/>
                </a:lnTo>
                <a:lnTo>
                  <a:pt x="96566" y="310217"/>
                </a:lnTo>
                <a:lnTo>
                  <a:pt x="99894" y="3187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0" name="SMARTInkAnnotation296"/>
          <p:cNvSpPr/>
          <p:nvPr/>
        </p:nvSpPr>
        <p:spPr>
          <a:xfrm>
            <a:off x="5507831" y="1710213"/>
            <a:ext cx="150020" cy="12860"/>
          </a:xfrm>
          <a:custGeom>
            <a:avLst/>
            <a:gdLst/>
            <a:ahLst/>
            <a:cxnLst/>
            <a:rect l="0" t="0" r="0" b="0"/>
            <a:pathLst>
              <a:path w="150020" h="12860">
                <a:moveTo>
                  <a:pt x="0" y="12859"/>
                </a:moveTo>
                <a:lnTo>
                  <a:pt x="7585" y="9446"/>
                </a:lnTo>
                <a:lnTo>
                  <a:pt x="10612" y="8440"/>
                </a:lnTo>
                <a:lnTo>
                  <a:pt x="13425" y="7770"/>
                </a:lnTo>
                <a:lnTo>
                  <a:pt x="16093" y="7323"/>
                </a:lnTo>
                <a:lnTo>
                  <a:pt x="18667" y="7025"/>
                </a:lnTo>
                <a:lnTo>
                  <a:pt x="21175" y="6827"/>
                </a:lnTo>
                <a:lnTo>
                  <a:pt x="23642" y="6694"/>
                </a:lnTo>
                <a:lnTo>
                  <a:pt x="32733" y="6547"/>
                </a:lnTo>
                <a:lnTo>
                  <a:pt x="38490" y="6508"/>
                </a:lnTo>
                <a:lnTo>
                  <a:pt x="43916" y="5768"/>
                </a:lnTo>
                <a:lnTo>
                  <a:pt x="49121" y="4560"/>
                </a:lnTo>
                <a:lnTo>
                  <a:pt x="54179" y="3040"/>
                </a:lnTo>
                <a:lnTo>
                  <a:pt x="59138" y="2027"/>
                </a:lnTo>
                <a:lnTo>
                  <a:pt x="64032" y="1351"/>
                </a:lnTo>
                <a:lnTo>
                  <a:pt x="68881" y="901"/>
                </a:lnTo>
                <a:lnTo>
                  <a:pt x="74496" y="601"/>
                </a:lnTo>
                <a:lnTo>
                  <a:pt x="87084" y="267"/>
                </a:lnTo>
                <a:lnTo>
                  <a:pt x="118763" y="24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1" name="SMARTInkAnnotation297"/>
          <p:cNvSpPr/>
          <p:nvPr/>
        </p:nvSpPr>
        <p:spPr>
          <a:xfrm>
            <a:off x="5772150" y="1620202"/>
            <a:ext cx="57151" cy="6430"/>
          </a:xfrm>
          <a:custGeom>
            <a:avLst/>
            <a:gdLst/>
            <a:ahLst/>
            <a:cxnLst/>
            <a:rect l="0" t="0" r="0" b="0"/>
            <a:pathLst>
              <a:path w="57151" h="6430">
                <a:moveTo>
                  <a:pt x="0" y="6429"/>
                </a:moveTo>
                <a:lnTo>
                  <a:pt x="0" y="3016"/>
                </a:lnTo>
                <a:lnTo>
                  <a:pt x="794" y="2011"/>
                </a:lnTo>
                <a:lnTo>
                  <a:pt x="2116" y="1341"/>
                </a:lnTo>
                <a:lnTo>
                  <a:pt x="6150" y="265"/>
                </a:lnTo>
                <a:lnTo>
                  <a:pt x="7275" y="177"/>
                </a:lnTo>
                <a:lnTo>
                  <a:pt x="8819" y="118"/>
                </a:lnTo>
                <a:lnTo>
                  <a:pt x="12651" y="52"/>
                </a:lnTo>
                <a:lnTo>
                  <a:pt x="571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2" name="SMARTInkAnnotation298"/>
          <p:cNvSpPr/>
          <p:nvPr/>
        </p:nvSpPr>
        <p:spPr>
          <a:xfrm>
            <a:off x="5950743" y="1523761"/>
            <a:ext cx="28576" cy="90013"/>
          </a:xfrm>
          <a:custGeom>
            <a:avLst/>
            <a:gdLst/>
            <a:ahLst/>
            <a:cxnLst/>
            <a:rect l="0" t="0" r="0" b="0"/>
            <a:pathLst>
              <a:path w="28576" h="90013">
                <a:moveTo>
                  <a:pt x="0" y="0"/>
                </a:moveTo>
                <a:lnTo>
                  <a:pt x="0" y="21465"/>
                </a:lnTo>
                <a:lnTo>
                  <a:pt x="794" y="23597"/>
                </a:lnTo>
                <a:lnTo>
                  <a:pt x="2117" y="25733"/>
                </a:lnTo>
                <a:lnTo>
                  <a:pt x="3793" y="27871"/>
                </a:lnTo>
                <a:lnTo>
                  <a:pt x="5703" y="30011"/>
                </a:lnTo>
                <a:lnTo>
                  <a:pt x="7771" y="32152"/>
                </a:lnTo>
                <a:lnTo>
                  <a:pt x="9943" y="34293"/>
                </a:lnTo>
                <a:lnTo>
                  <a:pt x="11392" y="37150"/>
                </a:lnTo>
                <a:lnTo>
                  <a:pt x="12357" y="40483"/>
                </a:lnTo>
                <a:lnTo>
                  <a:pt x="13001" y="44134"/>
                </a:lnTo>
                <a:lnTo>
                  <a:pt x="13430" y="47282"/>
                </a:lnTo>
                <a:lnTo>
                  <a:pt x="13715" y="50095"/>
                </a:lnTo>
                <a:lnTo>
                  <a:pt x="13906" y="52685"/>
                </a:lnTo>
                <a:lnTo>
                  <a:pt x="14034" y="55126"/>
                </a:lnTo>
                <a:lnTo>
                  <a:pt x="14175" y="59743"/>
                </a:lnTo>
                <a:lnTo>
                  <a:pt x="15006" y="62689"/>
                </a:lnTo>
                <a:lnTo>
                  <a:pt x="16354" y="66082"/>
                </a:lnTo>
                <a:lnTo>
                  <a:pt x="18047" y="69772"/>
                </a:lnTo>
                <a:lnTo>
                  <a:pt x="19175" y="72947"/>
                </a:lnTo>
                <a:lnTo>
                  <a:pt x="19927" y="75777"/>
                </a:lnTo>
                <a:lnTo>
                  <a:pt x="21135" y="82041"/>
                </a:lnTo>
                <a:lnTo>
                  <a:pt x="22027" y="83269"/>
                </a:lnTo>
                <a:lnTo>
                  <a:pt x="23416" y="84802"/>
                </a:lnTo>
                <a:lnTo>
                  <a:pt x="28575" y="900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3" name="SMARTInkAnnotation299"/>
          <p:cNvSpPr/>
          <p:nvPr/>
        </p:nvSpPr>
        <p:spPr>
          <a:xfrm>
            <a:off x="6050756" y="1465897"/>
            <a:ext cx="142475" cy="443628"/>
          </a:xfrm>
          <a:custGeom>
            <a:avLst/>
            <a:gdLst/>
            <a:ahLst/>
            <a:cxnLst/>
            <a:rect l="0" t="0" r="0" b="0"/>
            <a:pathLst>
              <a:path w="142475" h="443628">
                <a:moveTo>
                  <a:pt x="0" y="0"/>
                </a:moveTo>
                <a:lnTo>
                  <a:pt x="7585" y="3413"/>
                </a:lnTo>
                <a:lnTo>
                  <a:pt x="9819" y="5133"/>
                </a:lnTo>
                <a:lnTo>
                  <a:pt x="11308" y="6994"/>
                </a:lnTo>
                <a:lnTo>
                  <a:pt x="12301" y="8949"/>
                </a:lnTo>
                <a:lnTo>
                  <a:pt x="13757" y="10252"/>
                </a:lnTo>
                <a:lnTo>
                  <a:pt x="15521" y="11121"/>
                </a:lnTo>
                <a:lnTo>
                  <a:pt x="17491" y="11700"/>
                </a:lnTo>
                <a:lnTo>
                  <a:pt x="20392" y="12801"/>
                </a:lnTo>
                <a:lnTo>
                  <a:pt x="23913" y="14249"/>
                </a:lnTo>
                <a:lnTo>
                  <a:pt x="27848" y="15929"/>
                </a:lnTo>
                <a:lnTo>
                  <a:pt x="31265" y="17763"/>
                </a:lnTo>
                <a:lnTo>
                  <a:pt x="34338" y="19700"/>
                </a:lnTo>
                <a:lnTo>
                  <a:pt x="37179" y="21706"/>
                </a:lnTo>
                <a:lnTo>
                  <a:pt x="39867" y="23758"/>
                </a:lnTo>
                <a:lnTo>
                  <a:pt x="42453" y="25840"/>
                </a:lnTo>
                <a:lnTo>
                  <a:pt x="44971" y="27942"/>
                </a:lnTo>
                <a:lnTo>
                  <a:pt x="56099" y="37727"/>
                </a:lnTo>
                <a:lnTo>
                  <a:pt x="60418" y="40868"/>
                </a:lnTo>
                <a:lnTo>
                  <a:pt x="64885" y="43676"/>
                </a:lnTo>
                <a:lnTo>
                  <a:pt x="69450" y="46262"/>
                </a:lnTo>
                <a:lnTo>
                  <a:pt x="74081" y="49415"/>
                </a:lnTo>
                <a:lnTo>
                  <a:pt x="78756" y="52946"/>
                </a:lnTo>
                <a:lnTo>
                  <a:pt x="83460" y="56729"/>
                </a:lnTo>
                <a:lnTo>
                  <a:pt x="92920" y="64741"/>
                </a:lnTo>
                <a:lnTo>
                  <a:pt x="97665" y="68878"/>
                </a:lnTo>
                <a:lnTo>
                  <a:pt x="101623" y="73065"/>
                </a:lnTo>
                <a:lnTo>
                  <a:pt x="105055" y="77285"/>
                </a:lnTo>
                <a:lnTo>
                  <a:pt x="120058" y="97737"/>
                </a:lnTo>
                <a:lnTo>
                  <a:pt x="122902" y="103020"/>
                </a:lnTo>
                <a:lnTo>
                  <a:pt x="126061" y="112700"/>
                </a:lnTo>
                <a:lnTo>
                  <a:pt x="129581" y="123670"/>
                </a:lnTo>
                <a:lnTo>
                  <a:pt x="136026" y="141894"/>
                </a:lnTo>
                <a:lnTo>
                  <a:pt x="139830" y="155218"/>
                </a:lnTo>
                <a:lnTo>
                  <a:pt x="140845" y="162772"/>
                </a:lnTo>
                <a:lnTo>
                  <a:pt x="141522" y="170665"/>
                </a:lnTo>
                <a:lnTo>
                  <a:pt x="141973" y="178071"/>
                </a:lnTo>
                <a:lnTo>
                  <a:pt x="142474" y="192014"/>
                </a:lnTo>
                <a:lnTo>
                  <a:pt x="140580" y="205354"/>
                </a:lnTo>
                <a:lnTo>
                  <a:pt x="137886" y="219142"/>
                </a:lnTo>
                <a:lnTo>
                  <a:pt x="137167" y="226819"/>
                </a:lnTo>
                <a:lnTo>
                  <a:pt x="136689" y="234795"/>
                </a:lnTo>
                <a:lnTo>
                  <a:pt x="135576" y="242255"/>
                </a:lnTo>
                <a:lnTo>
                  <a:pt x="134040" y="249371"/>
                </a:lnTo>
                <a:lnTo>
                  <a:pt x="132222" y="256259"/>
                </a:lnTo>
                <a:lnTo>
                  <a:pt x="129423" y="263708"/>
                </a:lnTo>
                <a:lnTo>
                  <a:pt x="125970" y="271532"/>
                </a:lnTo>
                <a:lnTo>
                  <a:pt x="122080" y="279605"/>
                </a:lnTo>
                <a:lnTo>
                  <a:pt x="118693" y="287130"/>
                </a:lnTo>
                <a:lnTo>
                  <a:pt x="112812" y="301206"/>
                </a:lnTo>
                <a:lnTo>
                  <a:pt x="109340" y="308675"/>
                </a:lnTo>
                <a:lnTo>
                  <a:pt x="105436" y="316512"/>
                </a:lnTo>
                <a:lnTo>
                  <a:pt x="101247" y="324593"/>
                </a:lnTo>
                <a:lnTo>
                  <a:pt x="97660" y="332124"/>
                </a:lnTo>
                <a:lnTo>
                  <a:pt x="94476" y="339288"/>
                </a:lnTo>
                <a:lnTo>
                  <a:pt x="91559" y="346207"/>
                </a:lnTo>
                <a:lnTo>
                  <a:pt x="88026" y="352963"/>
                </a:lnTo>
                <a:lnTo>
                  <a:pt x="84085" y="359610"/>
                </a:lnTo>
                <a:lnTo>
                  <a:pt x="79869" y="366184"/>
                </a:lnTo>
                <a:lnTo>
                  <a:pt x="73068" y="377299"/>
                </a:lnTo>
                <a:lnTo>
                  <a:pt x="64776" y="391589"/>
                </a:lnTo>
                <a:lnTo>
                  <a:pt x="62235" y="396076"/>
                </a:lnTo>
                <a:lnTo>
                  <a:pt x="58952" y="400497"/>
                </a:lnTo>
                <a:lnTo>
                  <a:pt x="55176" y="404872"/>
                </a:lnTo>
                <a:lnTo>
                  <a:pt x="51071" y="409218"/>
                </a:lnTo>
                <a:lnTo>
                  <a:pt x="47542" y="413544"/>
                </a:lnTo>
                <a:lnTo>
                  <a:pt x="44394" y="417857"/>
                </a:lnTo>
                <a:lnTo>
                  <a:pt x="41503" y="422161"/>
                </a:lnTo>
                <a:lnTo>
                  <a:pt x="38780" y="425744"/>
                </a:lnTo>
                <a:lnTo>
                  <a:pt x="36173" y="428848"/>
                </a:lnTo>
                <a:lnTo>
                  <a:pt x="33640" y="431631"/>
                </a:lnTo>
                <a:lnTo>
                  <a:pt x="31158" y="433486"/>
                </a:lnTo>
                <a:lnTo>
                  <a:pt x="28709" y="434724"/>
                </a:lnTo>
                <a:lnTo>
                  <a:pt x="26283" y="435548"/>
                </a:lnTo>
                <a:lnTo>
                  <a:pt x="24666" y="436813"/>
                </a:lnTo>
                <a:lnTo>
                  <a:pt x="23587" y="438370"/>
                </a:lnTo>
                <a:lnTo>
                  <a:pt x="21431" y="4436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4" name="SMARTInkAnnotation300"/>
          <p:cNvSpPr/>
          <p:nvPr/>
        </p:nvSpPr>
        <p:spPr>
          <a:xfrm>
            <a:off x="6279457" y="1510903"/>
            <a:ext cx="149919" cy="327899"/>
          </a:xfrm>
          <a:custGeom>
            <a:avLst/>
            <a:gdLst/>
            <a:ahLst/>
            <a:cxnLst/>
            <a:rect l="0" t="0" r="0" b="0"/>
            <a:pathLst>
              <a:path w="149919" h="327899">
                <a:moveTo>
                  <a:pt x="149918" y="0"/>
                </a:moveTo>
                <a:lnTo>
                  <a:pt x="146125" y="0"/>
                </a:lnTo>
                <a:lnTo>
                  <a:pt x="145008" y="714"/>
                </a:lnTo>
                <a:lnTo>
                  <a:pt x="144263" y="1905"/>
                </a:lnTo>
                <a:lnTo>
                  <a:pt x="143767" y="3413"/>
                </a:lnTo>
                <a:lnTo>
                  <a:pt x="141098" y="6994"/>
                </a:lnTo>
                <a:lnTo>
                  <a:pt x="139276" y="8949"/>
                </a:lnTo>
                <a:lnTo>
                  <a:pt x="136473" y="10966"/>
                </a:lnTo>
                <a:lnTo>
                  <a:pt x="133017" y="13026"/>
                </a:lnTo>
                <a:lnTo>
                  <a:pt x="129125" y="15113"/>
                </a:lnTo>
                <a:lnTo>
                  <a:pt x="118593" y="26506"/>
                </a:lnTo>
                <a:lnTo>
                  <a:pt x="103635" y="44102"/>
                </a:lnTo>
                <a:lnTo>
                  <a:pt x="61591" y="95696"/>
                </a:lnTo>
                <a:lnTo>
                  <a:pt x="52933" y="106660"/>
                </a:lnTo>
                <a:lnTo>
                  <a:pt x="46368" y="116112"/>
                </a:lnTo>
                <a:lnTo>
                  <a:pt x="41197" y="124557"/>
                </a:lnTo>
                <a:lnTo>
                  <a:pt x="36956" y="132330"/>
                </a:lnTo>
                <a:lnTo>
                  <a:pt x="32541" y="139655"/>
                </a:lnTo>
                <a:lnTo>
                  <a:pt x="28010" y="146681"/>
                </a:lnTo>
                <a:lnTo>
                  <a:pt x="23402" y="153509"/>
                </a:lnTo>
                <a:lnTo>
                  <a:pt x="19536" y="160203"/>
                </a:lnTo>
                <a:lnTo>
                  <a:pt x="16166" y="166810"/>
                </a:lnTo>
                <a:lnTo>
                  <a:pt x="13124" y="173357"/>
                </a:lnTo>
                <a:lnTo>
                  <a:pt x="11097" y="179865"/>
                </a:lnTo>
                <a:lnTo>
                  <a:pt x="9746" y="186347"/>
                </a:lnTo>
                <a:lnTo>
                  <a:pt x="8844" y="192811"/>
                </a:lnTo>
                <a:lnTo>
                  <a:pt x="7450" y="199264"/>
                </a:lnTo>
                <a:lnTo>
                  <a:pt x="5727" y="205709"/>
                </a:lnTo>
                <a:lnTo>
                  <a:pt x="3784" y="212148"/>
                </a:lnTo>
                <a:lnTo>
                  <a:pt x="2489" y="217870"/>
                </a:lnTo>
                <a:lnTo>
                  <a:pt x="1050" y="228038"/>
                </a:lnTo>
                <a:lnTo>
                  <a:pt x="411" y="237319"/>
                </a:lnTo>
                <a:lnTo>
                  <a:pt x="126" y="246207"/>
                </a:lnTo>
                <a:lnTo>
                  <a:pt x="0" y="254920"/>
                </a:lnTo>
                <a:lnTo>
                  <a:pt x="2060" y="263554"/>
                </a:lnTo>
                <a:lnTo>
                  <a:pt x="4828" y="272154"/>
                </a:lnTo>
                <a:lnTo>
                  <a:pt x="6058" y="280739"/>
                </a:lnTo>
                <a:lnTo>
                  <a:pt x="8722" y="289317"/>
                </a:lnTo>
                <a:lnTo>
                  <a:pt x="12551" y="297178"/>
                </a:lnTo>
                <a:lnTo>
                  <a:pt x="16899" y="303052"/>
                </a:lnTo>
                <a:lnTo>
                  <a:pt x="19963" y="305619"/>
                </a:lnTo>
                <a:lnTo>
                  <a:pt x="23594" y="308045"/>
                </a:lnTo>
                <a:lnTo>
                  <a:pt x="27602" y="310376"/>
                </a:lnTo>
                <a:lnTo>
                  <a:pt x="31067" y="312645"/>
                </a:lnTo>
                <a:lnTo>
                  <a:pt x="34171" y="314872"/>
                </a:lnTo>
                <a:lnTo>
                  <a:pt x="37035" y="317071"/>
                </a:lnTo>
                <a:lnTo>
                  <a:pt x="39737" y="318537"/>
                </a:lnTo>
                <a:lnTo>
                  <a:pt x="42333" y="319514"/>
                </a:lnTo>
                <a:lnTo>
                  <a:pt x="44857" y="320165"/>
                </a:lnTo>
                <a:lnTo>
                  <a:pt x="47333" y="321314"/>
                </a:lnTo>
                <a:lnTo>
                  <a:pt x="49778" y="322794"/>
                </a:lnTo>
                <a:lnTo>
                  <a:pt x="57049" y="3278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5" name="SMARTInkAnnotation301"/>
          <p:cNvSpPr/>
          <p:nvPr/>
        </p:nvSpPr>
        <p:spPr>
          <a:xfrm>
            <a:off x="6372225" y="1684496"/>
            <a:ext cx="171451" cy="135018"/>
          </a:xfrm>
          <a:custGeom>
            <a:avLst/>
            <a:gdLst/>
            <a:ahLst/>
            <a:cxnLst/>
            <a:rect l="0" t="0" r="0" b="0"/>
            <a:pathLst>
              <a:path w="171451" h="135018">
                <a:moveTo>
                  <a:pt x="0" y="0"/>
                </a:moveTo>
                <a:lnTo>
                  <a:pt x="23849" y="21464"/>
                </a:lnTo>
                <a:lnTo>
                  <a:pt x="26218" y="24310"/>
                </a:lnTo>
                <a:lnTo>
                  <a:pt x="28591" y="27637"/>
                </a:lnTo>
                <a:lnTo>
                  <a:pt x="30967" y="31283"/>
                </a:lnTo>
                <a:lnTo>
                  <a:pt x="34138" y="35143"/>
                </a:lnTo>
                <a:lnTo>
                  <a:pt x="37840" y="39145"/>
                </a:lnTo>
                <a:lnTo>
                  <a:pt x="41895" y="43241"/>
                </a:lnTo>
                <a:lnTo>
                  <a:pt x="50634" y="51603"/>
                </a:lnTo>
                <a:lnTo>
                  <a:pt x="55188" y="55834"/>
                </a:lnTo>
                <a:lnTo>
                  <a:pt x="59810" y="59368"/>
                </a:lnTo>
                <a:lnTo>
                  <a:pt x="64479" y="62439"/>
                </a:lnTo>
                <a:lnTo>
                  <a:pt x="69180" y="65200"/>
                </a:lnTo>
                <a:lnTo>
                  <a:pt x="73901" y="68470"/>
                </a:lnTo>
                <a:lnTo>
                  <a:pt x="78636" y="72078"/>
                </a:lnTo>
                <a:lnTo>
                  <a:pt x="83380" y="75913"/>
                </a:lnTo>
                <a:lnTo>
                  <a:pt x="88131" y="79183"/>
                </a:lnTo>
                <a:lnTo>
                  <a:pt x="92885" y="82078"/>
                </a:lnTo>
                <a:lnTo>
                  <a:pt x="97642" y="84723"/>
                </a:lnTo>
                <a:lnTo>
                  <a:pt x="102401" y="87914"/>
                </a:lnTo>
                <a:lnTo>
                  <a:pt x="107160" y="91471"/>
                </a:lnTo>
                <a:lnTo>
                  <a:pt x="111921" y="95270"/>
                </a:lnTo>
                <a:lnTo>
                  <a:pt x="120652" y="101376"/>
                </a:lnTo>
                <a:lnTo>
                  <a:pt x="171450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6" name="SMARTInkAnnotation302"/>
          <p:cNvSpPr/>
          <p:nvPr/>
        </p:nvSpPr>
        <p:spPr>
          <a:xfrm>
            <a:off x="6415087" y="1723072"/>
            <a:ext cx="50007" cy="96442"/>
          </a:xfrm>
          <a:custGeom>
            <a:avLst/>
            <a:gdLst/>
            <a:ahLst/>
            <a:cxnLst/>
            <a:rect l="0" t="0" r="0" b="0"/>
            <a:pathLst>
              <a:path w="50007" h="96442">
                <a:moveTo>
                  <a:pt x="50006" y="0"/>
                </a:moveTo>
                <a:lnTo>
                  <a:pt x="50006" y="19342"/>
                </a:lnTo>
                <a:lnTo>
                  <a:pt x="49213" y="22181"/>
                </a:lnTo>
                <a:lnTo>
                  <a:pt x="47890" y="24789"/>
                </a:lnTo>
                <a:lnTo>
                  <a:pt x="46214" y="27241"/>
                </a:lnTo>
                <a:lnTo>
                  <a:pt x="44303" y="30306"/>
                </a:lnTo>
                <a:lnTo>
                  <a:pt x="40063" y="37520"/>
                </a:lnTo>
                <a:lnTo>
                  <a:pt x="33214" y="49614"/>
                </a:lnTo>
                <a:lnTo>
                  <a:pt x="30874" y="53079"/>
                </a:lnTo>
                <a:lnTo>
                  <a:pt x="28520" y="56102"/>
                </a:lnTo>
                <a:lnTo>
                  <a:pt x="26157" y="58833"/>
                </a:lnTo>
                <a:lnTo>
                  <a:pt x="23788" y="62082"/>
                </a:lnTo>
                <a:lnTo>
                  <a:pt x="21415" y="65677"/>
                </a:lnTo>
                <a:lnTo>
                  <a:pt x="19039" y="69502"/>
                </a:lnTo>
                <a:lnTo>
                  <a:pt x="14283" y="77562"/>
                </a:lnTo>
                <a:lnTo>
                  <a:pt x="11903" y="81712"/>
                </a:lnTo>
                <a:lnTo>
                  <a:pt x="9523" y="85193"/>
                </a:lnTo>
                <a:lnTo>
                  <a:pt x="7142" y="88228"/>
                </a:lnTo>
                <a:lnTo>
                  <a:pt x="0" y="964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7" name="SMARTInkAnnotation303"/>
          <p:cNvSpPr/>
          <p:nvPr/>
        </p:nvSpPr>
        <p:spPr>
          <a:xfrm>
            <a:off x="6572250" y="1588055"/>
            <a:ext cx="157036" cy="276464"/>
          </a:xfrm>
          <a:custGeom>
            <a:avLst/>
            <a:gdLst/>
            <a:ahLst/>
            <a:cxnLst/>
            <a:rect l="0" t="0" r="0" b="0"/>
            <a:pathLst>
              <a:path w="157036" h="276464">
                <a:moveTo>
                  <a:pt x="0" y="0"/>
                </a:moveTo>
                <a:lnTo>
                  <a:pt x="12301" y="0"/>
                </a:lnTo>
                <a:lnTo>
                  <a:pt x="14551" y="714"/>
                </a:lnTo>
                <a:lnTo>
                  <a:pt x="17638" y="1905"/>
                </a:lnTo>
                <a:lnTo>
                  <a:pt x="25301" y="5133"/>
                </a:lnTo>
                <a:lnTo>
                  <a:pt x="61970" y="21464"/>
                </a:lnTo>
                <a:lnTo>
                  <a:pt x="67507" y="24311"/>
                </a:lnTo>
                <a:lnTo>
                  <a:pt x="73580" y="27637"/>
                </a:lnTo>
                <a:lnTo>
                  <a:pt x="80009" y="31284"/>
                </a:lnTo>
                <a:lnTo>
                  <a:pt x="85883" y="35143"/>
                </a:lnTo>
                <a:lnTo>
                  <a:pt x="91387" y="39145"/>
                </a:lnTo>
                <a:lnTo>
                  <a:pt x="96643" y="43242"/>
                </a:lnTo>
                <a:lnTo>
                  <a:pt x="101734" y="47402"/>
                </a:lnTo>
                <a:lnTo>
                  <a:pt x="111625" y="55834"/>
                </a:lnTo>
                <a:lnTo>
                  <a:pt x="126119" y="68614"/>
                </a:lnTo>
                <a:lnTo>
                  <a:pt x="130116" y="73603"/>
                </a:lnTo>
                <a:lnTo>
                  <a:pt x="133575" y="79072"/>
                </a:lnTo>
                <a:lnTo>
                  <a:pt x="152273" y="113322"/>
                </a:lnTo>
                <a:lnTo>
                  <a:pt x="153903" y="118410"/>
                </a:lnTo>
                <a:lnTo>
                  <a:pt x="154989" y="123946"/>
                </a:lnTo>
                <a:lnTo>
                  <a:pt x="155713" y="129779"/>
                </a:lnTo>
                <a:lnTo>
                  <a:pt x="156196" y="135812"/>
                </a:lnTo>
                <a:lnTo>
                  <a:pt x="156519" y="141976"/>
                </a:lnTo>
                <a:lnTo>
                  <a:pt x="156876" y="153826"/>
                </a:lnTo>
                <a:lnTo>
                  <a:pt x="157035" y="163855"/>
                </a:lnTo>
                <a:lnTo>
                  <a:pt x="156283" y="168530"/>
                </a:lnTo>
                <a:lnTo>
                  <a:pt x="154989" y="173075"/>
                </a:lnTo>
                <a:lnTo>
                  <a:pt x="153332" y="177534"/>
                </a:lnTo>
                <a:lnTo>
                  <a:pt x="152227" y="182650"/>
                </a:lnTo>
                <a:lnTo>
                  <a:pt x="151491" y="188204"/>
                </a:lnTo>
                <a:lnTo>
                  <a:pt x="151000" y="194049"/>
                </a:lnTo>
                <a:lnTo>
                  <a:pt x="149879" y="199375"/>
                </a:lnTo>
                <a:lnTo>
                  <a:pt x="148339" y="204354"/>
                </a:lnTo>
                <a:lnTo>
                  <a:pt x="146516" y="209102"/>
                </a:lnTo>
                <a:lnTo>
                  <a:pt x="143716" y="213697"/>
                </a:lnTo>
                <a:lnTo>
                  <a:pt x="140260" y="218188"/>
                </a:lnTo>
                <a:lnTo>
                  <a:pt x="136369" y="222611"/>
                </a:lnTo>
                <a:lnTo>
                  <a:pt x="132981" y="226989"/>
                </a:lnTo>
                <a:lnTo>
                  <a:pt x="129929" y="231336"/>
                </a:lnTo>
                <a:lnTo>
                  <a:pt x="127100" y="235663"/>
                </a:lnTo>
                <a:lnTo>
                  <a:pt x="123628" y="239262"/>
                </a:lnTo>
                <a:lnTo>
                  <a:pt x="119724" y="242375"/>
                </a:lnTo>
                <a:lnTo>
                  <a:pt x="115535" y="245166"/>
                </a:lnTo>
                <a:lnTo>
                  <a:pt x="111948" y="247740"/>
                </a:lnTo>
                <a:lnTo>
                  <a:pt x="108763" y="250171"/>
                </a:lnTo>
                <a:lnTo>
                  <a:pt x="105847" y="252506"/>
                </a:lnTo>
                <a:lnTo>
                  <a:pt x="100489" y="257005"/>
                </a:lnTo>
                <a:lnTo>
                  <a:pt x="90581" y="265714"/>
                </a:lnTo>
                <a:lnTo>
                  <a:pt x="83371" y="272167"/>
                </a:lnTo>
                <a:lnTo>
                  <a:pt x="80981" y="273599"/>
                </a:lnTo>
                <a:lnTo>
                  <a:pt x="76208" y="275190"/>
                </a:lnTo>
                <a:lnTo>
                  <a:pt x="71441" y="275898"/>
                </a:lnTo>
                <a:lnTo>
                  <a:pt x="66676" y="276212"/>
                </a:lnTo>
                <a:lnTo>
                  <a:pt x="57150" y="2764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8" name="SMARTInkAnnotation304"/>
          <p:cNvSpPr/>
          <p:nvPr/>
        </p:nvSpPr>
        <p:spPr>
          <a:xfrm>
            <a:off x="6893718" y="1742360"/>
            <a:ext cx="971551" cy="70724"/>
          </a:xfrm>
          <a:custGeom>
            <a:avLst/>
            <a:gdLst/>
            <a:ahLst/>
            <a:cxnLst/>
            <a:rect l="0" t="0" r="0" b="0"/>
            <a:pathLst>
              <a:path w="971551" h="70724">
                <a:moveTo>
                  <a:pt x="0" y="70723"/>
                </a:moveTo>
                <a:lnTo>
                  <a:pt x="30986" y="70723"/>
                </a:lnTo>
                <a:lnTo>
                  <a:pt x="37848" y="68818"/>
                </a:lnTo>
                <a:lnTo>
                  <a:pt x="41901" y="67310"/>
                </a:lnTo>
                <a:lnTo>
                  <a:pt x="58982" y="65188"/>
                </a:lnTo>
                <a:lnTo>
                  <a:pt x="87872" y="64372"/>
                </a:lnTo>
                <a:lnTo>
                  <a:pt x="98850" y="62424"/>
                </a:lnTo>
                <a:lnTo>
                  <a:pt x="104000" y="60904"/>
                </a:lnTo>
                <a:lnTo>
                  <a:pt x="122625" y="58765"/>
                </a:lnTo>
                <a:lnTo>
                  <a:pt x="152109" y="57944"/>
                </a:lnTo>
                <a:lnTo>
                  <a:pt x="165235" y="55995"/>
                </a:lnTo>
                <a:lnTo>
                  <a:pt x="172069" y="54475"/>
                </a:lnTo>
                <a:lnTo>
                  <a:pt x="193065" y="52336"/>
                </a:lnTo>
                <a:lnTo>
                  <a:pt x="220699" y="51613"/>
                </a:lnTo>
                <a:lnTo>
                  <a:pt x="237989" y="50773"/>
                </a:lnTo>
                <a:lnTo>
                  <a:pt x="244385" y="49565"/>
                </a:lnTo>
                <a:lnTo>
                  <a:pt x="251029" y="48045"/>
                </a:lnTo>
                <a:lnTo>
                  <a:pt x="271759" y="45907"/>
                </a:lnTo>
                <a:lnTo>
                  <a:pt x="300096" y="45184"/>
                </a:lnTo>
                <a:lnTo>
                  <a:pt x="321486" y="44344"/>
                </a:lnTo>
                <a:lnTo>
                  <a:pt x="328624" y="43136"/>
                </a:lnTo>
                <a:lnTo>
                  <a:pt x="335764" y="41616"/>
                </a:lnTo>
                <a:lnTo>
                  <a:pt x="357190" y="39477"/>
                </a:lnTo>
                <a:lnTo>
                  <a:pt x="382412" y="38843"/>
                </a:lnTo>
                <a:lnTo>
                  <a:pt x="406201" y="38656"/>
                </a:lnTo>
                <a:lnTo>
                  <a:pt x="421040" y="36706"/>
                </a:lnTo>
                <a:lnTo>
                  <a:pt x="428331" y="35187"/>
                </a:lnTo>
                <a:lnTo>
                  <a:pt x="453762" y="33048"/>
                </a:lnTo>
                <a:lnTo>
                  <a:pt x="477613" y="32414"/>
                </a:lnTo>
                <a:lnTo>
                  <a:pt x="499760" y="32226"/>
                </a:lnTo>
                <a:lnTo>
                  <a:pt x="626650" y="26618"/>
                </a:lnTo>
                <a:lnTo>
                  <a:pt x="659543" y="25984"/>
                </a:lnTo>
                <a:lnTo>
                  <a:pt x="688162" y="25797"/>
                </a:lnTo>
                <a:lnTo>
                  <a:pt x="705106" y="23848"/>
                </a:lnTo>
                <a:lnTo>
                  <a:pt x="712959" y="22328"/>
                </a:lnTo>
                <a:lnTo>
                  <a:pt x="735387" y="20189"/>
                </a:lnTo>
                <a:lnTo>
                  <a:pt x="760906" y="19555"/>
                </a:lnTo>
                <a:lnTo>
                  <a:pt x="777124" y="17502"/>
                </a:lnTo>
                <a:lnTo>
                  <a:pt x="784783" y="15954"/>
                </a:lnTo>
                <a:lnTo>
                  <a:pt x="806939" y="13776"/>
                </a:lnTo>
                <a:lnTo>
                  <a:pt x="832377" y="13131"/>
                </a:lnTo>
                <a:lnTo>
                  <a:pt x="858805" y="12198"/>
                </a:lnTo>
                <a:lnTo>
                  <a:pt x="865430" y="10990"/>
                </a:lnTo>
                <a:lnTo>
                  <a:pt x="872228" y="9470"/>
                </a:lnTo>
                <a:lnTo>
                  <a:pt x="889382" y="7330"/>
                </a:lnTo>
                <a:lnTo>
                  <a:pt x="914309" y="6607"/>
                </a:lnTo>
                <a:lnTo>
                  <a:pt x="950993" y="6437"/>
                </a:lnTo>
                <a:lnTo>
                  <a:pt x="953876" y="5720"/>
                </a:lnTo>
                <a:lnTo>
                  <a:pt x="956593" y="4528"/>
                </a:lnTo>
                <a:lnTo>
                  <a:pt x="963949" y="265"/>
                </a:lnTo>
                <a:lnTo>
                  <a:pt x="9715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9" name="SMARTInkAnnotation305"/>
          <p:cNvSpPr/>
          <p:nvPr/>
        </p:nvSpPr>
        <p:spPr>
          <a:xfrm>
            <a:off x="6743700" y="1690925"/>
            <a:ext cx="114301" cy="19289"/>
          </a:xfrm>
          <a:custGeom>
            <a:avLst/>
            <a:gdLst/>
            <a:ahLst/>
            <a:cxnLst/>
            <a:rect l="0" t="0" r="0" b="0"/>
            <a:pathLst>
              <a:path w="114301" h="19289">
                <a:moveTo>
                  <a:pt x="0" y="19288"/>
                </a:moveTo>
                <a:lnTo>
                  <a:pt x="16999" y="19288"/>
                </a:lnTo>
                <a:lnTo>
                  <a:pt x="19270" y="18574"/>
                </a:lnTo>
                <a:lnTo>
                  <a:pt x="21578" y="17383"/>
                </a:lnTo>
                <a:lnTo>
                  <a:pt x="23910" y="15875"/>
                </a:lnTo>
                <a:lnTo>
                  <a:pt x="27052" y="14870"/>
                </a:lnTo>
                <a:lnTo>
                  <a:pt x="30735" y="14199"/>
                </a:lnTo>
                <a:lnTo>
                  <a:pt x="34777" y="13753"/>
                </a:lnTo>
                <a:lnTo>
                  <a:pt x="38265" y="13455"/>
                </a:lnTo>
                <a:lnTo>
                  <a:pt x="41385" y="13256"/>
                </a:lnTo>
                <a:lnTo>
                  <a:pt x="44259" y="13124"/>
                </a:lnTo>
                <a:lnTo>
                  <a:pt x="47762" y="12321"/>
                </a:lnTo>
                <a:lnTo>
                  <a:pt x="51685" y="11072"/>
                </a:lnTo>
                <a:lnTo>
                  <a:pt x="55888" y="9524"/>
                </a:lnTo>
                <a:lnTo>
                  <a:pt x="60277" y="8492"/>
                </a:lnTo>
                <a:lnTo>
                  <a:pt x="64791" y="7805"/>
                </a:lnTo>
                <a:lnTo>
                  <a:pt x="69388" y="7346"/>
                </a:lnTo>
                <a:lnTo>
                  <a:pt x="73245" y="6327"/>
                </a:lnTo>
                <a:lnTo>
                  <a:pt x="76612" y="4932"/>
                </a:lnTo>
                <a:lnTo>
                  <a:pt x="79649" y="3288"/>
                </a:lnTo>
                <a:lnTo>
                  <a:pt x="82468" y="2192"/>
                </a:lnTo>
                <a:lnTo>
                  <a:pt x="85141" y="1462"/>
                </a:lnTo>
                <a:lnTo>
                  <a:pt x="87717" y="974"/>
                </a:lnTo>
                <a:lnTo>
                  <a:pt x="90228" y="650"/>
                </a:lnTo>
                <a:lnTo>
                  <a:pt x="92695" y="433"/>
                </a:lnTo>
                <a:lnTo>
                  <a:pt x="98566" y="86"/>
                </a:lnTo>
                <a:lnTo>
                  <a:pt x="101486" y="38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0" name="SMARTInkAnnotation306"/>
          <p:cNvSpPr/>
          <p:nvPr/>
        </p:nvSpPr>
        <p:spPr>
          <a:xfrm>
            <a:off x="6786562" y="1735931"/>
            <a:ext cx="71439" cy="6352"/>
          </a:xfrm>
          <a:custGeom>
            <a:avLst/>
            <a:gdLst/>
            <a:ahLst/>
            <a:cxnLst/>
            <a:rect l="0" t="0" r="0" b="0"/>
            <a:pathLst>
              <a:path w="71439" h="6352">
                <a:moveTo>
                  <a:pt x="0" y="0"/>
                </a:moveTo>
                <a:lnTo>
                  <a:pt x="6151" y="5535"/>
                </a:lnTo>
                <a:lnTo>
                  <a:pt x="8069" y="5834"/>
                </a:lnTo>
                <a:lnTo>
                  <a:pt x="10936" y="6032"/>
                </a:lnTo>
                <a:lnTo>
                  <a:pt x="17560" y="6253"/>
                </a:lnTo>
                <a:lnTo>
                  <a:pt x="23151" y="6351"/>
                </a:lnTo>
                <a:lnTo>
                  <a:pt x="25753" y="5663"/>
                </a:lnTo>
                <a:lnTo>
                  <a:pt x="28280" y="4489"/>
                </a:lnTo>
                <a:lnTo>
                  <a:pt x="30760" y="2993"/>
                </a:lnTo>
                <a:lnTo>
                  <a:pt x="33207" y="1995"/>
                </a:lnTo>
                <a:lnTo>
                  <a:pt x="35632" y="1330"/>
                </a:lnTo>
                <a:lnTo>
                  <a:pt x="38043" y="887"/>
                </a:lnTo>
                <a:lnTo>
                  <a:pt x="41236" y="591"/>
                </a:lnTo>
                <a:lnTo>
                  <a:pt x="44954" y="394"/>
                </a:lnTo>
                <a:lnTo>
                  <a:pt x="52523" y="175"/>
                </a:lnTo>
                <a:lnTo>
                  <a:pt x="63850" y="35"/>
                </a:lnTo>
                <a:lnTo>
                  <a:pt x="7143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1" name="SMARTInkAnnotation307"/>
          <p:cNvSpPr/>
          <p:nvPr/>
        </p:nvSpPr>
        <p:spPr>
          <a:xfrm>
            <a:off x="6908006" y="1491614"/>
            <a:ext cx="114301" cy="379335"/>
          </a:xfrm>
          <a:custGeom>
            <a:avLst/>
            <a:gdLst/>
            <a:ahLst/>
            <a:cxnLst/>
            <a:rect l="0" t="0" r="0" b="0"/>
            <a:pathLst>
              <a:path w="114301" h="379335">
                <a:moveTo>
                  <a:pt x="14287" y="0"/>
                </a:moveTo>
                <a:lnTo>
                  <a:pt x="14287" y="6165"/>
                </a:lnTo>
                <a:lnTo>
                  <a:pt x="10494" y="33656"/>
                </a:lnTo>
                <a:lnTo>
                  <a:pt x="9377" y="43155"/>
                </a:lnTo>
                <a:lnTo>
                  <a:pt x="8633" y="50916"/>
                </a:lnTo>
                <a:lnTo>
                  <a:pt x="8137" y="57518"/>
                </a:lnTo>
                <a:lnTo>
                  <a:pt x="5468" y="68665"/>
                </a:lnTo>
                <a:lnTo>
                  <a:pt x="2430" y="78381"/>
                </a:lnTo>
                <a:lnTo>
                  <a:pt x="1080" y="87462"/>
                </a:lnTo>
                <a:lnTo>
                  <a:pt x="480" y="96260"/>
                </a:lnTo>
                <a:lnTo>
                  <a:pt x="213" y="104933"/>
                </a:lnTo>
                <a:lnTo>
                  <a:pt x="12" y="142007"/>
                </a:lnTo>
                <a:lnTo>
                  <a:pt x="0" y="239076"/>
                </a:lnTo>
                <a:lnTo>
                  <a:pt x="2117" y="249370"/>
                </a:lnTo>
                <a:lnTo>
                  <a:pt x="3793" y="254115"/>
                </a:lnTo>
                <a:lnTo>
                  <a:pt x="5703" y="258707"/>
                </a:lnTo>
                <a:lnTo>
                  <a:pt x="7771" y="263197"/>
                </a:lnTo>
                <a:lnTo>
                  <a:pt x="9943" y="267619"/>
                </a:lnTo>
                <a:lnTo>
                  <a:pt x="12356" y="278248"/>
                </a:lnTo>
                <a:lnTo>
                  <a:pt x="14223" y="289401"/>
                </a:lnTo>
                <a:lnTo>
                  <a:pt x="17699" y="299121"/>
                </a:lnTo>
                <a:lnTo>
                  <a:pt x="19737" y="302998"/>
                </a:lnTo>
                <a:lnTo>
                  <a:pt x="21888" y="306298"/>
                </a:lnTo>
                <a:lnTo>
                  <a:pt x="24118" y="309212"/>
                </a:lnTo>
                <a:lnTo>
                  <a:pt x="26397" y="312583"/>
                </a:lnTo>
                <a:lnTo>
                  <a:pt x="28710" y="316260"/>
                </a:lnTo>
                <a:lnTo>
                  <a:pt x="31047" y="320139"/>
                </a:lnTo>
                <a:lnTo>
                  <a:pt x="33398" y="323440"/>
                </a:lnTo>
                <a:lnTo>
                  <a:pt x="35759" y="326355"/>
                </a:lnTo>
                <a:lnTo>
                  <a:pt x="38126" y="329013"/>
                </a:lnTo>
                <a:lnTo>
                  <a:pt x="39705" y="332213"/>
                </a:lnTo>
                <a:lnTo>
                  <a:pt x="41459" y="339580"/>
                </a:lnTo>
                <a:lnTo>
                  <a:pt x="43515" y="342830"/>
                </a:lnTo>
                <a:lnTo>
                  <a:pt x="46472" y="345711"/>
                </a:lnTo>
                <a:lnTo>
                  <a:pt x="50032" y="348346"/>
                </a:lnTo>
                <a:lnTo>
                  <a:pt x="53198" y="350817"/>
                </a:lnTo>
                <a:lnTo>
                  <a:pt x="56103" y="353179"/>
                </a:lnTo>
                <a:lnTo>
                  <a:pt x="61446" y="357708"/>
                </a:lnTo>
                <a:lnTo>
                  <a:pt x="66468" y="362102"/>
                </a:lnTo>
                <a:lnTo>
                  <a:pt x="69712" y="363560"/>
                </a:lnTo>
                <a:lnTo>
                  <a:pt x="73462" y="364532"/>
                </a:lnTo>
                <a:lnTo>
                  <a:pt x="77549" y="365179"/>
                </a:lnTo>
                <a:lnTo>
                  <a:pt x="81068" y="366326"/>
                </a:lnTo>
                <a:lnTo>
                  <a:pt x="84208" y="367804"/>
                </a:lnTo>
                <a:lnTo>
                  <a:pt x="87094" y="369504"/>
                </a:lnTo>
                <a:lnTo>
                  <a:pt x="91400" y="371352"/>
                </a:lnTo>
                <a:lnTo>
                  <a:pt x="96653" y="373298"/>
                </a:lnTo>
                <a:lnTo>
                  <a:pt x="114300" y="3793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2" name="SMARTInkAnnotation308"/>
          <p:cNvSpPr/>
          <p:nvPr/>
        </p:nvSpPr>
        <p:spPr>
          <a:xfrm>
            <a:off x="7722393" y="1433750"/>
            <a:ext cx="212874" cy="417911"/>
          </a:xfrm>
          <a:custGeom>
            <a:avLst/>
            <a:gdLst/>
            <a:ahLst/>
            <a:cxnLst/>
            <a:rect l="0" t="0" r="0" b="0"/>
            <a:pathLst>
              <a:path w="212874" h="417911">
                <a:moveTo>
                  <a:pt x="0" y="0"/>
                </a:moveTo>
                <a:lnTo>
                  <a:pt x="10643" y="9578"/>
                </a:lnTo>
                <a:lnTo>
                  <a:pt x="11858" y="11386"/>
                </a:lnTo>
                <a:lnTo>
                  <a:pt x="13208" y="15300"/>
                </a:lnTo>
                <a:lnTo>
                  <a:pt x="15155" y="17344"/>
                </a:lnTo>
                <a:lnTo>
                  <a:pt x="21552" y="21520"/>
                </a:lnTo>
                <a:lnTo>
                  <a:pt x="27571" y="27662"/>
                </a:lnTo>
                <a:lnTo>
                  <a:pt x="30287" y="31300"/>
                </a:lnTo>
                <a:lnTo>
                  <a:pt x="33685" y="34440"/>
                </a:lnTo>
                <a:lnTo>
                  <a:pt x="37537" y="37248"/>
                </a:lnTo>
                <a:lnTo>
                  <a:pt x="41694" y="39833"/>
                </a:lnTo>
                <a:lnTo>
                  <a:pt x="46052" y="42986"/>
                </a:lnTo>
                <a:lnTo>
                  <a:pt x="50545" y="46517"/>
                </a:lnTo>
                <a:lnTo>
                  <a:pt x="58977" y="53536"/>
                </a:lnTo>
                <a:lnTo>
                  <a:pt x="65370" y="59036"/>
                </a:lnTo>
                <a:lnTo>
                  <a:pt x="147640" y="132876"/>
                </a:lnTo>
                <a:lnTo>
                  <a:pt x="152402" y="137876"/>
                </a:lnTo>
                <a:lnTo>
                  <a:pt x="157164" y="143352"/>
                </a:lnTo>
                <a:lnTo>
                  <a:pt x="161926" y="149146"/>
                </a:lnTo>
                <a:lnTo>
                  <a:pt x="165895" y="154438"/>
                </a:lnTo>
                <a:lnTo>
                  <a:pt x="172421" y="164127"/>
                </a:lnTo>
                <a:lnTo>
                  <a:pt x="176065" y="168711"/>
                </a:lnTo>
                <a:lnTo>
                  <a:pt x="180083" y="173196"/>
                </a:lnTo>
                <a:lnTo>
                  <a:pt x="184349" y="177615"/>
                </a:lnTo>
                <a:lnTo>
                  <a:pt x="187987" y="182704"/>
                </a:lnTo>
                <a:lnTo>
                  <a:pt x="194146" y="194073"/>
                </a:lnTo>
                <a:lnTo>
                  <a:pt x="199529" y="206270"/>
                </a:lnTo>
                <a:lnTo>
                  <a:pt x="204568" y="218834"/>
                </a:lnTo>
                <a:lnTo>
                  <a:pt x="209452" y="231562"/>
                </a:lnTo>
                <a:lnTo>
                  <a:pt x="212152" y="244363"/>
                </a:lnTo>
                <a:lnTo>
                  <a:pt x="212873" y="250777"/>
                </a:lnTo>
                <a:lnTo>
                  <a:pt x="211556" y="261713"/>
                </a:lnTo>
                <a:lnTo>
                  <a:pt x="209118" y="272051"/>
                </a:lnTo>
                <a:lnTo>
                  <a:pt x="208036" y="283789"/>
                </a:lnTo>
                <a:lnTo>
                  <a:pt x="205438" y="296150"/>
                </a:lnTo>
                <a:lnTo>
                  <a:pt x="201637" y="308073"/>
                </a:lnTo>
                <a:lnTo>
                  <a:pt x="192730" y="329274"/>
                </a:lnTo>
                <a:lnTo>
                  <a:pt x="188052" y="340654"/>
                </a:lnTo>
                <a:lnTo>
                  <a:pt x="183326" y="350474"/>
                </a:lnTo>
                <a:lnTo>
                  <a:pt x="178581" y="359601"/>
                </a:lnTo>
                <a:lnTo>
                  <a:pt x="169066" y="377103"/>
                </a:lnTo>
                <a:lnTo>
                  <a:pt x="164306" y="383819"/>
                </a:lnTo>
                <a:lnTo>
                  <a:pt x="159543" y="389899"/>
                </a:lnTo>
                <a:lnTo>
                  <a:pt x="154781" y="397364"/>
                </a:lnTo>
                <a:lnTo>
                  <a:pt x="150019" y="403539"/>
                </a:lnTo>
                <a:lnTo>
                  <a:pt x="147637" y="406186"/>
                </a:lnTo>
                <a:lnTo>
                  <a:pt x="145257" y="407951"/>
                </a:lnTo>
                <a:lnTo>
                  <a:pt x="142875" y="409127"/>
                </a:lnTo>
                <a:lnTo>
                  <a:pt x="140493" y="409912"/>
                </a:lnTo>
                <a:lnTo>
                  <a:pt x="138907" y="411149"/>
                </a:lnTo>
                <a:lnTo>
                  <a:pt x="137848" y="412688"/>
                </a:lnTo>
                <a:lnTo>
                  <a:pt x="135732" y="4179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3" name="SMARTInkAnnotation309"/>
          <p:cNvSpPr/>
          <p:nvPr/>
        </p:nvSpPr>
        <p:spPr>
          <a:xfrm>
            <a:off x="7915275" y="1388752"/>
            <a:ext cx="242888" cy="96160"/>
          </a:xfrm>
          <a:custGeom>
            <a:avLst/>
            <a:gdLst/>
            <a:ahLst/>
            <a:cxnLst/>
            <a:rect l="0" t="0" r="0" b="0"/>
            <a:pathLst>
              <a:path w="242888" h="96160">
                <a:moveTo>
                  <a:pt x="0" y="19281"/>
                </a:moveTo>
                <a:lnTo>
                  <a:pt x="6151" y="13745"/>
                </a:lnTo>
                <a:lnTo>
                  <a:pt x="8818" y="13248"/>
                </a:lnTo>
                <a:lnTo>
                  <a:pt x="10642" y="13116"/>
                </a:lnTo>
                <a:lnTo>
                  <a:pt x="11857" y="12313"/>
                </a:lnTo>
                <a:lnTo>
                  <a:pt x="12667" y="11064"/>
                </a:lnTo>
                <a:lnTo>
                  <a:pt x="13207" y="9517"/>
                </a:lnTo>
                <a:lnTo>
                  <a:pt x="14361" y="8485"/>
                </a:lnTo>
                <a:lnTo>
                  <a:pt x="15923" y="7797"/>
                </a:lnTo>
                <a:lnTo>
                  <a:pt x="17760" y="7339"/>
                </a:lnTo>
                <a:lnTo>
                  <a:pt x="21916" y="4924"/>
                </a:lnTo>
                <a:lnTo>
                  <a:pt x="24136" y="3280"/>
                </a:lnTo>
                <a:lnTo>
                  <a:pt x="27202" y="2184"/>
                </a:lnTo>
                <a:lnTo>
                  <a:pt x="30835" y="1454"/>
                </a:lnTo>
                <a:lnTo>
                  <a:pt x="38311" y="642"/>
                </a:lnTo>
                <a:lnTo>
                  <a:pt x="44278" y="281"/>
                </a:lnTo>
                <a:lnTo>
                  <a:pt x="51694" y="121"/>
                </a:lnTo>
                <a:lnTo>
                  <a:pt x="83442" y="0"/>
                </a:lnTo>
                <a:lnTo>
                  <a:pt x="87378" y="712"/>
                </a:lnTo>
                <a:lnTo>
                  <a:pt x="96709" y="4413"/>
                </a:lnTo>
                <a:lnTo>
                  <a:pt x="101983" y="5529"/>
                </a:lnTo>
                <a:lnTo>
                  <a:pt x="106974" y="7930"/>
                </a:lnTo>
                <a:lnTo>
                  <a:pt x="109415" y="9570"/>
                </a:lnTo>
                <a:lnTo>
                  <a:pt x="111838" y="11378"/>
                </a:lnTo>
                <a:lnTo>
                  <a:pt x="114245" y="13298"/>
                </a:lnTo>
                <a:lnTo>
                  <a:pt x="116644" y="15292"/>
                </a:lnTo>
                <a:lnTo>
                  <a:pt x="118245" y="17336"/>
                </a:lnTo>
                <a:lnTo>
                  <a:pt x="119310" y="19413"/>
                </a:lnTo>
                <a:lnTo>
                  <a:pt x="120022" y="21512"/>
                </a:lnTo>
                <a:lnTo>
                  <a:pt x="120495" y="23626"/>
                </a:lnTo>
                <a:lnTo>
                  <a:pt x="120812" y="25749"/>
                </a:lnTo>
                <a:lnTo>
                  <a:pt x="121022" y="27879"/>
                </a:lnTo>
                <a:lnTo>
                  <a:pt x="121163" y="30014"/>
                </a:lnTo>
                <a:lnTo>
                  <a:pt x="121318" y="34290"/>
                </a:lnTo>
                <a:lnTo>
                  <a:pt x="118185" y="39288"/>
                </a:lnTo>
                <a:lnTo>
                  <a:pt x="112921" y="46192"/>
                </a:lnTo>
                <a:lnTo>
                  <a:pt x="106236" y="54367"/>
                </a:lnTo>
                <a:lnTo>
                  <a:pt x="101781" y="60531"/>
                </a:lnTo>
                <a:lnTo>
                  <a:pt x="98811" y="65354"/>
                </a:lnTo>
                <a:lnTo>
                  <a:pt x="94042" y="74816"/>
                </a:lnTo>
                <a:lnTo>
                  <a:pt x="93650" y="76307"/>
                </a:lnTo>
                <a:lnTo>
                  <a:pt x="93390" y="78015"/>
                </a:lnTo>
                <a:lnTo>
                  <a:pt x="93216" y="79868"/>
                </a:lnTo>
                <a:lnTo>
                  <a:pt x="93100" y="81818"/>
                </a:lnTo>
                <a:lnTo>
                  <a:pt x="92888" y="89191"/>
                </a:lnTo>
                <a:lnTo>
                  <a:pt x="92878" y="89642"/>
                </a:lnTo>
                <a:lnTo>
                  <a:pt x="94989" y="91748"/>
                </a:lnTo>
                <a:lnTo>
                  <a:pt x="96663" y="93310"/>
                </a:lnTo>
                <a:lnTo>
                  <a:pt x="98573" y="94351"/>
                </a:lnTo>
                <a:lnTo>
                  <a:pt x="102812" y="95508"/>
                </a:lnTo>
                <a:lnTo>
                  <a:pt x="109459" y="96022"/>
                </a:lnTo>
                <a:lnTo>
                  <a:pt x="113454" y="96159"/>
                </a:lnTo>
                <a:lnTo>
                  <a:pt x="117704" y="95536"/>
                </a:lnTo>
                <a:lnTo>
                  <a:pt x="122126" y="94406"/>
                </a:lnTo>
                <a:lnTo>
                  <a:pt x="126661" y="92939"/>
                </a:lnTo>
                <a:lnTo>
                  <a:pt x="131271" y="91961"/>
                </a:lnTo>
                <a:lnTo>
                  <a:pt x="135933" y="91308"/>
                </a:lnTo>
                <a:lnTo>
                  <a:pt x="140628" y="90873"/>
                </a:lnTo>
                <a:lnTo>
                  <a:pt x="146139" y="90583"/>
                </a:lnTo>
                <a:lnTo>
                  <a:pt x="158613" y="90261"/>
                </a:lnTo>
                <a:lnTo>
                  <a:pt x="164479" y="89461"/>
                </a:lnTo>
                <a:lnTo>
                  <a:pt x="169977" y="88213"/>
                </a:lnTo>
                <a:lnTo>
                  <a:pt x="175231" y="86667"/>
                </a:lnTo>
                <a:lnTo>
                  <a:pt x="181114" y="85636"/>
                </a:lnTo>
                <a:lnTo>
                  <a:pt x="187418" y="84949"/>
                </a:lnTo>
                <a:lnTo>
                  <a:pt x="194002" y="84491"/>
                </a:lnTo>
                <a:lnTo>
                  <a:pt x="199977" y="84185"/>
                </a:lnTo>
                <a:lnTo>
                  <a:pt x="210852" y="83846"/>
                </a:lnTo>
                <a:lnTo>
                  <a:pt x="215974" y="83041"/>
                </a:lnTo>
                <a:lnTo>
                  <a:pt x="220976" y="81790"/>
                </a:lnTo>
                <a:lnTo>
                  <a:pt x="225899" y="80242"/>
                </a:lnTo>
                <a:lnTo>
                  <a:pt x="233484" y="78521"/>
                </a:lnTo>
                <a:lnTo>
                  <a:pt x="242887" y="7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4" name="SMARTInkAnnotation310"/>
          <p:cNvSpPr/>
          <p:nvPr/>
        </p:nvSpPr>
        <p:spPr>
          <a:xfrm>
            <a:off x="8358187" y="1536620"/>
            <a:ext cx="85726" cy="186453"/>
          </a:xfrm>
          <a:custGeom>
            <a:avLst/>
            <a:gdLst/>
            <a:ahLst/>
            <a:cxnLst/>
            <a:rect l="0" t="0" r="0" b="0"/>
            <a:pathLst>
              <a:path w="85726" h="186453">
                <a:moveTo>
                  <a:pt x="0" y="0"/>
                </a:moveTo>
                <a:lnTo>
                  <a:pt x="0" y="5536"/>
                </a:lnTo>
                <a:lnTo>
                  <a:pt x="2117" y="7937"/>
                </a:lnTo>
                <a:lnTo>
                  <a:pt x="6152" y="11887"/>
                </a:lnTo>
                <a:lnTo>
                  <a:pt x="10643" y="15984"/>
                </a:lnTo>
                <a:lnTo>
                  <a:pt x="14239" y="23515"/>
                </a:lnTo>
                <a:lnTo>
                  <a:pt x="19017" y="34965"/>
                </a:lnTo>
                <a:lnTo>
                  <a:pt x="24585" y="49027"/>
                </a:lnTo>
                <a:lnTo>
                  <a:pt x="28296" y="60546"/>
                </a:lnTo>
                <a:lnTo>
                  <a:pt x="30769" y="70368"/>
                </a:lnTo>
                <a:lnTo>
                  <a:pt x="32420" y="79059"/>
                </a:lnTo>
                <a:lnTo>
                  <a:pt x="34313" y="86281"/>
                </a:lnTo>
                <a:lnTo>
                  <a:pt x="36369" y="92525"/>
                </a:lnTo>
                <a:lnTo>
                  <a:pt x="38533" y="98117"/>
                </a:lnTo>
                <a:lnTo>
                  <a:pt x="40770" y="103273"/>
                </a:lnTo>
                <a:lnTo>
                  <a:pt x="43056" y="108140"/>
                </a:lnTo>
                <a:lnTo>
                  <a:pt x="47711" y="117356"/>
                </a:lnTo>
                <a:lnTo>
                  <a:pt x="57167" y="134915"/>
                </a:lnTo>
                <a:lnTo>
                  <a:pt x="59543" y="139235"/>
                </a:lnTo>
                <a:lnTo>
                  <a:pt x="61920" y="142830"/>
                </a:lnTo>
                <a:lnTo>
                  <a:pt x="64298" y="145941"/>
                </a:lnTo>
                <a:lnTo>
                  <a:pt x="66678" y="148729"/>
                </a:lnTo>
                <a:lnTo>
                  <a:pt x="68266" y="152016"/>
                </a:lnTo>
                <a:lnTo>
                  <a:pt x="69323" y="155637"/>
                </a:lnTo>
                <a:lnTo>
                  <a:pt x="70027" y="159479"/>
                </a:lnTo>
                <a:lnTo>
                  <a:pt x="71291" y="162755"/>
                </a:lnTo>
                <a:lnTo>
                  <a:pt x="72928" y="165654"/>
                </a:lnTo>
                <a:lnTo>
                  <a:pt x="74812" y="168300"/>
                </a:lnTo>
                <a:lnTo>
                  <a:pt x="76906" y="173146"/>
                </a:lnTo>
                <a:lnTo>
                  <a:pt x="77836" y="177681"/>
                </a:lnTo>
                <a:lnTo>
                  <a:pt x="78250" y="182077"/>
                </a:lnTo>
                <a:lnTo>
                  <a:pt x="79155" y="183536"/>
                </a:lnTo>
                <a:lnTo>
                  <a:pt x="80551" y="184508"/>
                </a:lnTo>
                <a:lnTo>
                  <a:pt x="85725" y="1864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5" name="SMARTInkAnnotation311"/>
          <p:cNvSpPr/>
          <p:nvPr/>
        </p:nvSpPr>
        <p:spPr>
          <a:xfrm>
            <a:off x="8315325" y="1633061"/>
            <a:ext cx="250032" cy="25718"/>
          </a:xfrm>
          <a:custGeom>
            <a:avLst/>
            <a:gdLst/>
            <a:ahLst/>
            <a:cxnLst/>
            <a:rect l="0" t="0" r="0" b="0"/>
            <a:pathLst>
              <a:path w="250032" h="25718">
                <a:moveTo>
                  <a:pt x="0" y="25717"/>
                </a:moveTo>
                <a:lnTo>
                  <a:pt x="3792" y="25717"/>
                </a:lnTo>
                <a:lnTo>
                  <a:pt x="4909" y="25003"/>
                </a:lnTo>
                <a:lnTo>
                  <a:pt x="5653" y="23812"/>
                </a:lnTo>
                <a:lnTo>
                  <a:pt x="6151" y="22304"/>
                </a:lnTo>
                <a:lnTo>
                  <a:pt x="8070" y="21299"/>
                </a:lnTo>
                <a:lnTo>
                  <a:pt x="10935" y="20628"/>
                </a:lnTo>
                <a:lnTo>
                  <a:pt x="14433" y="20182"/>
                </a:lnTo>
                <a:lnTo>
                  <a:pt x="19147" y="19884"/>
                </a:lnTo>
                <a:lnTo>
                  <a:pt x="24671" y="19685"/>
                </a:lnTo>
                <a:lnTo>
                  <a:pt x="30735" y="19553"/>
                </a:lnTo>
                <a:lnTo>
                  <a:pt x="36365" y="18750"/>
                </a:lnTo>
                <a:lnTo>
                  <a:pt x="41705" y="17501"/>
                </a:lnTo>
                <a:lnTo>
                  <a:pt x="46853" y="15953"/>
                </a:lnTo>
                <a:lnTo>
                  <a:pt x="52668" y="14922"/>
                </a:lnTo>
                <a:lnTo>
                  <a:pt x="58923" y="14234"/>
                </a:lnTo>
                <a:lnTo>
                  <a:pt x="65476" y="13775"/>
                </a:lnTo>
                <a:lnTo>
                  <a:pt x="73020" y="13470"/>
                </a:lnTo>
                <a:lnTo>
                  <a:pt x="89868" y="13130"/>
                </a:lnTo>
                <a:lnTo>
                  <a:pt x="113410" y="12939"/>
                </a:lnTo>
                <a:lnTo>
                  <a:pt x="120850" y="12198"/>
                </a:lnTo>
                <a:lnTo>
                  <a:pt x="128192" y="10989"/>
                </a:lnTo>
                <a:lnTo>
                  <a:pt x="135467" y="9469"/>
                </a:lnTo>
                <a:lnTo>
                  <a:pt x="142699" y="8456"/>
                </a:lnTo>
                <a:lnTo>
                  <a:pt x="149901" y="7780"/>
                </a:lnTo>
                <a:lnTo>
                  <a:pt x="157084" y="7330"/>
                </a:lnTo>
                <a:lnTo>
                  <a:pt x="164253" y="7030"/>
                </a:lnTo>
                <a:lnTo>
                  <a:pt x="178570" y="6696"/>
                </a:lnTo>
                <a:lnTo>
                  <a:pt x="216413" y="6445"/>
                </a:lnTo>
                <a:lnTo>
                  <a:pt x="226094" y="6436"/>
                </a:lnTo>
                <a:lnTo>
                  <a:pt x="230103" y="5719"/>
                </a:lnTo>
                <a:lnTo>
                  <a:pt x="233571" y="4527"/>
                </a:lnTo>
                <a:lnTo>
                  <a:pt x="236677" y="3018"/>
                </a:lnTo>
                <a:lnTo>
                  <a:pt x="239541" y="2012"/>
                </a:lnTo>
                <a:lnTo>
                  <a:pt x="242244" y="1341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6" name="SMARTInkAnnotation312"/>
          <p:cNvSpPr/>
          <p:nvPr/>
        </p:nvSpPr>
        <p:spPr>
          <a:xfrm>
            <a:off x="8636793" y="1523761"/>
            <a:ext cx="64295" cy="218600"/>
          </a:xfrm>
          <a:custGeom>
            <a:avLst/>
            <a:gdLst/>
            <a:ahLst/>
            <a:cxnLst/>
            <a:rect l="0" t="0" r="0" b="0"/>
            <a:pathLst>
              <a:path w="64295" h="218600">
                <a:moveTo>
                  <a:pt x="0" y="0"/>
                </a:moveTo>
                <a:lnTo>
                  <a:pt x="0" y="5536"/>
                </a:lnTo>
                <a:lnTo>
                  <a:pt x="794" y="6548"/>
                </a:lnTo>
                <a:lnTo>
                  <a:pt x="2117" y="7938"/>
                </a:lnTo>
                <a:lnTo>
                  <a:pt x="3792" y="9578"/>
                </a:lnTo>
                <a:lnTo>
                  <a:pt x="4909" y="12101"/>
                </a:lnTo>
                <a:lnTo>
                  <a:pt x="6152" y="18713"/>
                </a:lnTo>
                <a:lnTo>
                  <a:pt x="6702" y="24510"/>
                </a:lnTo>
                <a:lnTo>
                  <a:pt x="6849" y="27056"/>
                </a:lnTo>
                <a:lnTo>
                  <a:pt x="7742" y="30896"/>
                </a:lnTo>
                <a:lnTo>
                  <a:pt x="9131" y="35599"/>
                </a:lnTo>
                <a:lnTo>
                  <a:pt x="10848" y="40878"/>
                </a:lnTo>
                <a:lnTo>
                  <a:pt x="11996" y="45826"/>
                </a:lnTo>
                <a:lnTo>
                  <a:pt x="12759" y="50553"/>
                </a:lnTo>
                <a:lnTo>
                  <a:pt x="13269" y="55134"/>
                </a:lnTo>
                <a:lnTo>
                  <a:pt x="14402" y="60330"/>
                </a:lnTo>
                <a:lnTo>
                  <a:pt x="15952" y="65938"/>
                </a:lnTo>
                <a:lnTo>
                  <a:pt x="17778" y="71819"/>
                </a:lnTo>
                <a:lnTo>
                  <a:pt x="18996" y="77169"/>
                </a:lnTo>
                <a:lnTo>
                  <a:pt x="19808" y="82164"/>
                </a:lnTo>
                <a:lnTo>
                  <a:pt x="20349" y="86923"/>
                </a:lnTo>
                <a:lnTo>
                  <a:pt x="21504" y="92239"/>
                </a:lnTo>
                <a:lnTo>
                  <a:pt x="23067" y="97926"/>
                </a:lnTo>
                <a:lnTo>
                  <a:pt x="24903" y="103860"/>
                </a:lnTo>
                <a:lnTo>
                  <a:pt x="26127" y="109245"/>
                </a:lnTo>
                <a:lnTo>
                  <a:pt x="26944" y="114264"/>
                </a:lnTo>
                <a:lnTo>
                  <a:pt x="27488" y="119039"/>
                </a:lnTo>
                <a:lnTo>
                  <a:pt x="29438" y="124365"/>
                </a:lnTo>
                <a:lnTo>
                  <a:pt x="32325" y="130059"/>
                </a:lnTo>
                <a:lnTo>
                  <a:pt x="35838" y="135998"/>
                </a:lnTo>
                <a:lnTo>
                  <a:pt x="38179" y="141386"/>
                </a:lnTo>
                <a:lnTo>
                  <a:pt x="39740" y="146407"/>
                </a:lnTo>
                <a:lnTo>
                  <a:pt x="40781" y="151183"/>
                </a:lnTo>
                <a:lnTo>
                  <a:pt x="42269" y="155796"/>
                </a:lnTo>
                <a:lnTo>
                  <a:pt x="44055" y="160299"/>
                </a:lnTo>
                <a:lnTo>
                  <a:pt x="46039" y="164731"/>
                </a:lnTo>
                <a:lnTo>
                  <a:pt x="48155" y="169114"/>
                </a:lnTo>
                <a:lnTo>
                  <a:pt x="52623" y="177794"/>
                </a:lnTo>
                <a:lnTo>
                  <a:pt x="54133" y="181394"/>
                </a:lnTo>
                <a:lnTo>
                  <a:pt x="55808" y="187300"/>
                </a:lnTo>
                <a:lnTo>
                  <a:pt x="56255" y="190589"/>
                </a:lnTo>
                <a:lnTo>
                  <a:pt x="56553" y="194211"/>
                </a:lnTo>
                <a:lnTo>
                  <a:pt x="56753" y="198054"/>
                </a:lnTo>
                <a:lnTo>
                  <a:pt x="57679" y="201330"/>
                </a:lnTo>
                <a:lnTo>
                  <a:pt x="59090" y="204229"/>
                </a:lnTo>
                <a:lnTo>
                  <a:pt x="63266" y="210601"/>
                </a:lnTo>
                <a:lnTo>
                  <a:pt x="63837" y="213378"/>
                </a:lnTo>
                <a:lnTo>
                  <a:pt x="64294" y="2185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7" name="SMARTInkAnnotation313"/>
          <p:cNvSpPr/>
          <p:nvPr/>
        </p:nvSpPr>
        <p:spPr>
          <a:xfrm>
            <a:off x="8772621" y="1523850"/>
            <a:ext cx="178160" cy="190003"/>
          </a:xfrm>
          <a:custGeom>
            <a:avLst/>
            <a:gdLst/>
            <a:ahLst/>
            <a:cxnLst/>
            <a:rect l="0" t="0" r="0" b="0"/>
            <a:pathLst>
              <a:path w="178160" h="190003">
                <a:moveTo>
                  <a:pt x="57054" y="6341"/>
                </a:moveTo>
                <a:lnTo>
                  <a:pt x="53261" y="6341"/>
                </a:lnTo>
                <a:lnTo>
                  <a:pt x="49762" y="7770"/>
                </a:lnTo>
                <a:lnTo>
                  <a:pt x="45049" y="10151"/>
                </a:lnTo>
                <a:lnTo>
                  <a:pt x="39527" y="13167"/>
                </a:lnTo>
                <a:lnTo>
                  <a:pt x="35845" y="15892"/>
                </a:lnTo>
                <a:lnTo>
                  <a:pt x="33390" y="18423"/>
                </a:lnTo>
                <a:lnTo>
                  <a:pt x="29868" y="23855"/>
                </a:lnTo>
                <a:lnTo>
                  <a:pt x="25656" y="31032"/>
                </a:lnTo>
                <a:lnTo>
                  <a:pt x="24217" y="34946"/>
                </a:lnTo>
                <a:lnTo>
                  <a:pt x="23256" y="38984"/>
                </a:lnTo>
                <a:lnTo>
                  <a:pt x="22616" y="43105"/>
                </a:lnTo>
                <a:lnTo>
                  <a:pt x="21395" y="47281"/>
                </a:lnTo>
                <a:lnTo>
                  <a:pt x="19788" y="51494"/>
                </a:lnTo>
                <a:lnTo>
                  <a:pt x="17923" y="55731"/>
                </a:lnTo>
                <a:lnTo>
                  <a:pt x="16678" y="59984"/>
                </a:lnTo>
                <a:lnTo>
                  <a:pt x="15850" y="64249"/>
                </a:lnTo>
                <a:lnTo>
                  <a:pt x="15297" y="68521"/>
                </a:lnTo>
                <a:lnTo>
                  <a:pt x="14135" y="72797"/>
                </a:lnTo>
                <a:lnTo>
                  <a:pt x="12566" y="77077"/>
                </a:lnTo>
                <a:lnTo>
                  <a:pt x="10727" y="81359"/>
                </a:lnTo>
                <a:lnTo>
                  <a:pt x="9501" y="85642"/>
                </a:lnTo>
                <a:lnTo>
                  <a:pt x="8683" y="89926"/>
                </a:lnTo>
                <a:lnTo>
                  <a:pt x="8138" y="94211"/>
                </a:lnTo>
                <a:lnTo>
                  <a:pt x="6981" y="98497"/>
                </a:lnTo>
                <a:lnTo>
                  <a:pt x="5416" y="102783"/>
                </a:lnTo>
                <a:lnTo>
                  <a:pt x="3578" y="107069"/>
                </a:lnTo>
                <a:lnTo>
                  <a:pt x="2353" y="111354"/>
                </a:lnTo>
                <a:lnTo>
                  <a:pt x="1538" y="115641"/>
                </a:lnTo>
                <a:lnTo>
                  <a:pt x="993" y="119927"/>
                </a:lnTo>
                <a:lnTo>
                  <a:pt x="629" y="124213"/>
                </a:lnTo>
                <a:lnTo>
                  <a:pt x="387" y="128499"/>
                </a:lnTo>
                <a:lnTo>
                  <a:pt x="120" y="137071"/>
                </a:lnTo>
                <a:lnTo>
                  <a:pt x="0" y="145644"/>
                </a:lnTo>
                <a:lnTo>
                  <a:pt x="761" y="149930"/>
                </a:lnTo>
                <a:lnTo>
                  <a:pt x="2063" y="154216"/>
                </a:lnTo>
                <a:lnTo>
                  <a:pt x="3725" y="158502"/>
                </a:lnTo>
                <a:lnTo>
                  <a:pt x="5626" y="162789"/>
                </a:lnTo>
                <a:lnTo>
                  <a:pt x="7688" y="167075"/>
                </a:lnTo>
                <a:lnTo>
                  <a:pt x="9856" y="171361"/>
                </a:lnTo>
                <a:lnTo>
                  <a:pt x="12096" y="174219"/>
                </a:lnTo>
                <a:lnTo>
                  <a:pt x="14382" y="176124"/>
                </a:lnTo>
                <a:lnTo>
                  <a:pt x="19038" y="178955"/>
                </a:lnTo>
                <a:lnTo>
                  <a:pt x="23754" y="182594"/>
                </a:lnTo>
                <a:lnTo>
                  <a:pt x="26916" y="183851"/>
                </a:lnTo>
                <a:lnTo>
                  <a:pt x="30612" y="184688"/>
                </a:lnTo>
                <a:lnTo>
                  <a:pt x="34663" y="185247"/>
                </a:lnTo>
                <a:lnTo>
                  <a:pt x="38952" y="185619"/>
                </a:lnTo>
                <a:lnTo>
                  <a:pt x="43398" y="185867"/>
                </a:lnTo>
                <a:lnTo>
                  <a:pt x="47950" y="186033"/>
                </a:lnTo>
                <a:lnTo>
                  <a:pt x="53366" y="186857"/>
                </a:lnTo>
                <a:lnTo>
                  <a:pt x="59358" y="188121"/>
                </a:lnTo>
                <a:lnTo>
                  <a:pt x="65734" y="189678"/>
                </a:lnTo>
                <a:lnTo>
                  <a:pt x="70777" y="190002"/>
                </a:lnTo>
                <a:lnTo>
                  <a:pt x="74934" y="189503"/>
                </a:lnTo>
                <a:lnTo>
                  <a:pt x="78499" y="188457"/>
                </a:lnTo>
                <a:lnTo>
                  <a:pt x="82464" y="187044"/>
                </a:lnTo>
                <a:lnTo>
                  <a:pt x="86694" y="185389"/>
                </a:lnTo>
                <a:lnTo>
                  <a:pt x="95626" y="181644"/>
                </a:lnTo>
                <a:lnTo>
                  <a:pt x="119029" y="171304"/>
                </a:lnTo>
                <a:lnTo>
                  <a:pt x="123771" y="168466"/>
                </a:lnTo>
                <a:lnTo>
                  <a:pt x="128520" y="165145"/>
                </a:lnTo>
                <a:lnTo>
                  <a:pt x="133272" y="161502"/>
                </a:lnTo>
                <a:lnTo>
                  <a:pt x="137235" y="157645"/>
                </a:lnTo>
                <a:lnTo>
                  <a:pt x="140670" y="153644"/>
                </a:lnTo>
                <a:lnTo>
                  <a:pt x="143754" y="149549"/>
                </a:lnTo>
                <a:lnTo>
                  <a:pt x="147398" y="146104"/>
                </a:lnTo>
                <a:lnTo>
                  <a:pt x="151415" y="143093"/>
                </a:lnTo>
                <a:lnTo>
                  <a:pt x="155680" y="140372"/>
                </a:lnTo>
                <a:lnTo>
                  <a:pt x="159316" y="137128"/>
                </a:lnTo>
                <a:lnTo>
                  <a:pt x="162535" y="133537"/>
                </a:lnTo>
                <a:lnTo>
                  <a:pt x="165475" y="129715"/>
                </a:lnTo>
                <a:lnTo>
                  <a:pt x="167434" y="125738"/>
                </a:lnTo>
                <a:lnTo>
                  <a:pt x="168741" y="121657"/>
                </a:lnTo>
                <a:lnTo>
                  <a:pt x="169611" y="117509"/>
                </a:lnTo>
                <a:lnTo>
                  <a:pt x="170987" y="112599"/>
                </a:lnTo>
                <a:lnTo>
                  <a:pt x="172697" y="107184"/>
                </a:lnTo>
                <a:lnTo>
                  <a:pt x="174630" y="101430"/>
                </a:lnTo>
                <a:lnTo>
                  <a:pt x="175918" y="96880"/>
                </a:lnTo>
                <a:lnTo>
                  <a:pt x="176778" y="93132"/>
                </a:lnTo>
                <a:lnTo>
                  <a:pt x="177352" y="89919"/>
                </a:lnTo>
                <a:lnTo>
                  <a:pt x="177733" y="86349"/>
                </a:lnTo>
                <a:lnTo>
                  <a:pt x="177988" y="82539"/>
                </a:lnTo>
                <a:lnTo>
                  <a:pt x="178159" y="78571"/>
                </a:lnTo>
                <a:lnTo>
                  <a:pt x="177477" y="74497"/>
                </a:lnTo>
                <a:lnTo>
                  <a:pt x="176230" y="70352"/>
                </a:lnTo>
                <a:lnTo>
                  <a:pt x="174604" y="66160"/>
                </a:lnTo>
                <a:lnTo>
                  <a:pt x="172727" y="62651"/>
                </a:lnTo>
                <a:lnTo>
                  <a:pt x="166292" y="53585"/>
                </a:lnTo>
                <a:lnTo>
                  <a:pt x="164011" y="49981"/>
                </a:lnTo>
                <a:lnTo>
                  <a:pt x="161696" y="46150"/>
                </a:lnTo>
                <a:lnTo>
                  <a:pt x="158566" y="42167"/>
                </a:lnTo>
                <a:lnTo>
                  <a:pt x="154890" y="38083"/>
                </a:lnTo>
                <a:lnTo>
                  <a:pt x="150852" y="33932"/>
                </a:lnTo>
                <a:lnTo>
                  <a:pt x="146574" y="30450"/>
                </a:lnTo>
                <a:lnTo>
                  <a:pt x="142134" y="27414"/>
                </a:lnTo>
                <a:lnTo>
                  <a:pt x="137587" y="24676"/>
                </a:lnTo>
                <a:lnTo>
                  <a:pt x="132968" y="22136"/>
                </a:lnTo>
                <a:lnTo>
                  <a:pt x="128300" y="19729"/>
                </a:lnTo>
                <a:lnTo>
                  <a:pt x="118882" y="15148"/>
                </a:lnTo>
                <a:lnTo>
                  <a:pt x="109404" y="10732"/>
                </a:lnTo>
                <a:lnTo>
                  <a:pt x="104654" y="9268"/>
                </a:lnTo>
                <a:lnTo>
                  <a:pt x="99900" y="8292"/>
                </a:lnTo>
                <a:lnTo>
                  <a:pt x="95143" y="7642"/>
                </a:lnTo>
                <a:lnTo>
                  <a:pt x="90385" y="6494"/>
                </a:lnTo>
                <a:lnTo>
                  <a:pt x="85623" y="5014"/>
                </a:lnTo>
                <a:lnTo>
                  <a:pt x="80863" y="3313"/>
                </a:lnTo>
                <a:lnTo>
                  <a:pt x="76102" y="2179"/>
                </a:lnTo>
                <a:lnTo>
                  <a:pt x="71341" y="1423"/>
                </a:lnTo>
                <a:lnTo>
                  <a:pt x="66578" y="919"/>
                </a:lnTo>
                <a:lnTo>
                  <a:pt x="61815" y="583"/>
                </a:lnTo>
                <a:lnTo>
                  <a:pt x="57054" y="359"/>
                </a:lnTo>
                <a:lnTo>
                  <a:pt x="52291" y="210"/>
                </a:lnTo>
                <a:lnTo>
                  <a:pt x="34211" y="0"/>
                </a:lnTo>
                <a:lnTo>
                  <a:pt x="29126" y="685"/>
                </a:lnTo>
                <a:lnTo>
                  <a:pt x="24941" y="1856"/>
                </a:lnTo>
                <a:lnTo>
                  <a:pt x="21358" y="3351"/>
                </a:lnTo>
                <a:lnTo>
                  <a:pt x="18176" y="4347"/>
                </a:lnTo>
                <a:lnTo>
                  <a:pt x="15259" y="5012"/>
                </a:lnTo>
                <a:lnTo>
                  <a:pt x="7047" y="63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8" name="SMARTInkAnnotation314"/>
          <p:cNvSpPr/>
          <p:nvPr/>
        </p:nvSpPr>
        <p:spPr>
          <a:xfrm>
            <a:off x="6986587" y="1459468"/>
            <a:ext cx="607220" cy="327890"/>
          </a:xfrm>
          <a:custGeom>
            <a:avLst/>
            <a:gdLst/>
            <a:ahLst/>
            <a:cxnLst/>
            <a:rect l="0" t="0" r="0" b="0"/>
            <a:pathLst>
              <a:path w="607220" h="327890">
                <a:moveTo>
                  <a:pt x="0" y="231457"/>
                </a:moveTo>
                <a:lnTo>
                  <a:pt x="3793" y="231457"/>
                </a:lnTo>
                <a:lnTo>
                  <a:pt x="4910" y="232172"/>
                </a:lnTo>
                <a:lnTo>
                  <a:pt x="5654" y="233362"/>
                </a:lnTo>
                <a:lnTo>
                  <a:pt x="6850" y="236993"/>
                </a:lnTo>
                <a:lnTo>
                  <a:pt x="10849" y="241035"/>
                </a:lnTo>
                <a:lnTo>
                  <a:pt x="11995" y="242843"/>
                </a:lnTo>
                <a:lnTo>
                  <a:pt x="14402" y="248801"/>
                </a:lnTo>
                <a:lnTo>
                  <a:pt x="21924" y="257214"/>
                </a:lnTo>
                <a:lnTo>
                  <a:pt x="31054" y="265755"/>
                </a:lnTo>
                <a:lnTo>
                  <a:pt x="88308" y="311821"/>
                </a:lnTo>
                <a:lnTo>
                  <a:pt x="96927" y="317180"/>
                </a:lnTo>
                <a:lnTo>
                  <a:pt x="103404" y="320277"/>
                </a:lnTo>
                <a:lnTo>
                  <a:pt x="113828" y="327558"/>
                </a:lnTo>
                <a:lnTo>
                  <a:pt x="120409" y="327868"/>
                </a:lnTo>
                <a:lnTo>
                  <a:pt x="117345" y="327889"/>
                </a:lnTo>
                <a:lnTo>
                  <a:pt x="116330" y="327177"/>
                </a:lnTo>
                <a:lnTo>
                  <a:pt x="115653" y="325989"/>
                </a:lnTo>
                <a:lnTo>
                  <a:pt x="114902" y="322763"/>
                </a:lnTo>
                <a:lnTo>
                  <a:pt x="114567" y="318948"/>
                </a:lnTo>
                <a:lnTo>
                  <a:pt x="113685" y="316931"/>
                </a:lnTo>
                <a:lnTo>
                  <a:pt x="110587" y="312784"/>
                </a:lnTo>
                <a:lnTo>
                  <a:pt x="104380" y="306434"/>
                </a:lnTo>
                <a:lnTo>
                  <a:pt x="102925" y="303587"/>
                </a:lnTo>
                <a:lnTo>
                  <a:pt x="101307" y="296614"/>
                </a:lnTo>
                <a:lnTo>
                  <a:pt x="98471" y="288753"/>
                </a:lnTo>
                <a:lnTo>
                  <a:pt x="95359" y="280496"/>
                </a:lnTo>
                <a:lnTo>
                  <a:pt x="93976" y="272064"/>
                </a:lnTo>
                <a:lnTo>
                  <a:pt x="93361" y="263554"/>
                </a:lnTo>
                <a:lnTo>
                  <a:pt x="93197" y="259285"/>
                </a:lnTo>
                <a:lnTo>
                  <a:pt x="90898" y="250731"/>
                </a:lnTo>
                <a:lnTo>
                  <a:pt x="88024" y="242166"/>
                </a:lnTo>
                <a:lnTo>
                  <a:pt x="86747" y="233598"/>
                </a:lnTo>
                <a:lnTo>
                  <a:pt x="86406" y="228598"/>
                </a:lnTo>
                <a:lnTo>
                  <a:pt x="86028" y="217328"/>
                </a:lnTo>
                <a:lnTo>
                  <a:pt x="85765" y="191373"/>
                </a:lnTo>
                <a:lnTo>
                  <a:pt x="85726" y="138139"/>
                </a:lnTo>
                <a:lnTo>
                  <a:pt x="87842" y="129022"/>
                </a:lnTo>
                <a:lnTo>
                  <a:pt x="91429" y="120208"/>
                </a:lnTo>
                <a:lnTo>
                  <a:pt x="95668" y="111528"/>
                </a:lnTo>
                <a:lnTo>
                  <a:pt x="98082" y="102908"/>
                </a:lnTo>
                <a:lnTo>
                  <a:pt x="99154" y="95029"/>
                </a:lnTo>
                <a:lnTo>
                  <a:pt x="99631" y="89145"/>
                </a:lnTo>
                <a:lnTo>
                  <a:pt x="101960" y="82244"/>
                </a:lnTo>
                <a:lnTo>
                  <a:pt x="104846" y="75129"/>
                </a:lnTo>
                <a:lnTo>
                  <a:pt x="106130" y="69586"/>
                </a:lnTo>
                <a:lnTo>
                  <a:pt x="108817" y="64740"/>
                </a:lnTo>
                <a:lnTo>
                  <a:pt x="110644" y="62448"/>
                </a:lnTo>
                <a:lnTo>
                  <a:pt x="112675" y="57996"/>
                </a:lnTo>
                <a:lnTo>
                  <a:pt x="113216" y="55809"/>
                </a:lnTo>
                <a:lnTo>
                  <a:pt x="115936" y="51474"/>
                </a:lnTo>
                <a:lnTo>
                  <a:pt x="120356" y="46283"/>
                </a:lnTo>
                <a:lnTo>
                  <a:pt x="120960" y="43668"/>
                </a:lnTo>
                <a:lnTo>
                  <a:pt x="121348" y="39582"/>
                </a:lnTo>
                <a:lnTo>
                  <a:pt x="122174" y="39246"/>
                </a:lnTo>
                <a:lnTo>
                  <a:pt x="129202" y="38708"/>
                </a:lnTo>
                <a:lnTo>
                  <a:pt x="145046" y="38588"/>
                </a:lnTo>
                <a:lnTo>
                  <a:pt x="149084" y="38584"/>
                </a:lnTo>
                <a:lnTo>
                  <a:pt x="157806" y="36674"/>
                </a:lnTo>
                <a:lnTo>
                  <a:pt x="166974" y="34159"/>
                </a:lnTo>
                <a:lnTo>
                  <a:pt x="185794" y="32544"/>
                </a:lnTo>
                <a:lnTo>
                  <a:pt x="200042" y="32264"/>
                </a:lnTo>
                <a:lnTo>
                  <a:pt x="251443" y="32149"/>
                </a:lnTo>
                <a:lnTo>
                  <a:pt x="264947" y="30242"/>
                </a:lnTo>
                <a:lnTo>
                  <a:pt x="278885" y="27728"/>
                </a:lnTo>
                <a:lnTo>
                  <a:pt x="334753" y="22304"/>
                </a:lnTo>
                <a:lnTo>
                  <a:pt x="363662" y="19156"/>
                </a:lnTo>
                <a:lnTo>
                  <a:pt x="386111" y="17057"/>
                </a:lnTo>
                <a:lnTo>
                  <a:pt x="404251" y="15657"/>
                </a:lnTo>
                <a:lnTo>
                  <a:pt x="432079" y="14102"/>
                </a:lnTo>
                <a:lnTo>
                  <a:pt x="452386" y="13411"/>
                </a:lnTo>
                <a:lnTo>
                  <a:pt x="467231" y="11199"/>
                </a:lnTo>
                <a:lnTo>
                  <a:pt x="479915" y="8549"/>
                </a:lnTo>
                <a:lnTo>
                  <a:pt x="493489" y="7371"/>
                </a:lnTo>
                <a:lnTo>
                  <a:pt x="510727" y="6708"/>
                </a:lnTo>
                <a:lnTo>
                  <a:pt x="530773" y="6484"/>
                </a:lnTo>
                <a:lnTo>
                  <a:pt x="551007" y="6436"/>
                </a:lnTo>
                <a:lnTo>
                  <a:pt x="558688" y="4527"/>
                </a:lnTo>
                <a:lnTo>
                  <a:pt x="567393" y="2012"/>
                </a:lnTo>
                <a:lnTo>
                  <a:pt x="583800" y="397"/>
                </a:lnTo>
                <a:lnTo>
                  <a:pt x="602340" y="23"/>
                </a:lnTo>
                <a:lnTo>
                  <a:pt x="6072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9" name="SMARTInkAnnotation315"/>
          <p:cNvSpPr/>
          <p:nvPr/>
        </p:nvSpPr>
        <p:spPr>
          <a:xfrm>
            <a:off x="7165181" y="1633061"/>
            <a:ext cx="185738" cy="102871"/>
          </a:xfrm>
          <a:custGeom>
            <a:avLst/>
            <a:gdLst/>
            <a:ahLst/>
            <a:cxnLst/>
            <a:rect l="0" t="0" r="0" b="0"/>
            <a:pathLst>
              <a:path w="185738" h="102871">
                <a:moveTo>
                  <a:pt x="0" y="0"/>
                </a:moveTo>
                <a:lnTo>
                  <a:pt x="6850" y="0"/>
                </a:lnTo>
                <a:lnTo>
                  <a:pt x="7013" y="1905"/>
                </a:lnTo>
                <a:lnTo>
                  <a:pt x="7056" y="3413"/>
                </a:lnTo>
                <a:lnTo>
                  <a:pt x="7879" y="4418"/>
                </a:lnTo>
                <a:lnTo>
                  <a:pt x="9222" y="5089"/>
                </a:lnTo>
                <a:lnTo>
                  <a:pt x="10910" y="5535"/>
                </a:lnTo>
                <a:lnTo>
                  <a:pt x="12036" y="6548"/>
                </a:lnTo>
                <a:lnTo>
                  <a:pt x="12787" y="7937"/>
                </a:lnTo>
                <a:lnTo>
                  <a:pt x="13287" y="9577"/>
                </a:lnTo>
                <a:lnTo>
                  <a:pt x="14414" y="11385"/>
                </a:lnTo>
                <a:lnTo>
                  <a:pt x="15959" y="13305"/>
                </a:lnTo>
                <a:lnTo>
                  <a:pt x="17783" y="15300"/>
                </a:lnTo>
                <a:lnTo>
                  <a:pt x="19792" y="17344"/>
                </a:lnTo>
                <a:lnTo>
                  <a:pt x="24142" y="21519"/>
                </a:lnTo>
                <a:lnTo>
                  <a:pt x="33557" y="27205"/>
                </a:lnTo>
                <a:lnTo>
                  <a:pt x="65185" y="44952"/>
                </a:lnTo>
                <a:lnTo>
                  <a:pt x="88767" y="57602"/>
                </a:lnTo>
                <a:lnTo>
                  <a:pt x="104539" y="65606"/>
                </a:lnTo>
                <a:lnTo>
                  <a:pt x="116841" y="71545"/>
                </a:lnTo>
                <a:lnTo>
                  <a:pt x="132692" y="78904"/>
                </a:lnTo>
                <a:lnTo>
                  <a:pt x="136880" y="80463"/>
                </a:lnTo>
                <a:lnTo>
                  <a:pt x="140466" y="81503"/>
                </a:lnTo>
                <a:lnTo>
                  <a:pt x="143650" y="82196"/>
                </a:lnTo>
                <a:lnTo>
                  <a:pt x="149305" y="84871"/>
                </a:lnTo>
                <a:lnTo>
                  <a:pt x="151924" y="86584"/>
                </a:lnTo>
                <a:lnTo>
                  <a:pt x="156951" y="88488"/>
                </a:lnTo>
                <a:lnTo>
                  <a:pt x="159402" y="88996"/>
                </a:lnTo>
                <a:lnTo>
                  <a:pt x="164243" y="91465"/>
                </a:lnTo>
                <a:lnTo>
                  <a:pt x="166645" y="93123"/>
                </a:lnTo>
                <a:lnTo>
                  <a:pt x="171431" y="94966"/>
                </a:lnTo>
                <a:lnTo>
                  <a:pt x="173819" y="95458"/>
                </a:lnTo>
                <a:lnTo>
                  <a:pt x="175411" y="96499"/>
                </a:lnTo>
                <a:lnTo>
                  <a:pt x="176472" y="97909"/>
                </a:lnTo>
                <a:lnTo>
                  <a:pt x="177179" y="99562"/>
                </a:lnTo>
                <a:lnTo>
                  <a:pt x="178444" y="100665"/>
                </a:lnTo>
                <a:lnTo>
                  <a:pt x="180081" y="101400"/>
                </a:lnTo>
                <a:lnTo>
                  <a:pt x="185737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0" name="SMARTInkAnnotation316"/>
          <p:cNvSpPr/>
          <p:nvPr/>
        </p:nvSpPr>
        <p:spPr>
          <a:xfrm>
            <a:off x="7200900" y="1620202"/>
            <a:ext cx="100013" cy="141447"/>
          </a:xfrm>
          <a:custGeom>
            <a:avLst/>
            <a:gdLst/>
            <a:ahLst/>
            <a:cxnLst/>
            <a:rect l="0" t="0" r="0" b="0"/>
            <a:pathLst>
              <a:path w="100013" h="141447">
                <a:moveTo>
                  <a:pt x="100012" y="0"/>
                </a:moveTo>
                <a:lnTo>
                  <a:pt x="93862" y="5536"/>
                </a:lnTo>
                <a:lnTo>
                  <a:pt x="93310" y="7937"/>
                </a:lnTo>
                <a:lnTo>
                  <a:pt x="93163" y="9578"/>
                </a:lnTo>
                <a:lnTo>
                  <a:pt x="92271" y="11386"/>
                </a:lnTo>
                <a:lnTo>
                  <a:pt x="89163" y="15300"/>
                </a:lnTo>
                <a:lnTo>
                  <a:pt x="87223" y="17344"/>
                </a:lnTo>
                <a:lnTo>
                  <a:pt x="85136" y="19420"/>
                </a:lnTo>
                <a:lnTo>
                  <a:pt x="82951" y="21519"/>
                </a:lnTo>
                <a:lnTo>
                  <a:pt x="81494" y="24348"/>
                </a:lnTo>
                <a:lnTo>
                  <a:pt x="80523" y="27662"/>
                </a:lnTo>
                <a:lnTo>
                  <a:pt x="79875" y="31300"/>
                </a:lnTo>
                <a:lnTo>
                  <a:pt x="77857" y="35154"/>
                </a:lnTo>
                <a:lnTo>
                  <a:pt x="74923" y="39152"/>
                </a:lnTo>
                <a:lnTo>
                  <a:pt x="71380" y="43247"/>
                </a:lnTo>
                <a:lnTo>
                  <a:pt x="68224" y="47405"/>
                </a:lnTo>
                <a:lnTo>
                  <a:pt x="65327" y="51606"/>
                </a:lnTo>
                <a:lnTo>
                  <a:pt x="62601" y="55835"/>
                </a:lnTo>
                <a:lnTo>
                  <a:pt x="57456" y="64344"/>
                </a:lnTo>
                <a:lnTo>
                  <a:pt x="54972" y="68614"/>
                </a:lnTo>
                <a:lnTo>
                  <a:pt x="51729" y="72889"/>
                </a:lnTo>
                <a:lnTo>
                  <a:pt x="47980" y="77168"/>
                </a:lnTo>
                <a:lnTo>
                  <a:pt x="43892" y="81449"/>
                </a:lnTo>
                <a:lnTo>
                  <a:pt x="40374" y="85732"/>
                </a:lnTo>
                <a:lnTo>
                  <a:pt x="37234" y="90016"/>
                </a:lnTo>
                <a:lnTo>
                  <a:pt x="34348" y="94301"/>
                </a:lnTo>
                <a:lnTo>
                  <a:pt x="31630" y="98586"/>
                </a:lnTo>
                <a:lnTo>
                  <a:pt x="26492" y="107157"/>
                </a:lnTo>
                <a:lnTo>
                  <a:pt x="24012" y="110729"/>
                </a:lnTo>
                <a:lnTo>
                  <a:pt x="21564" y="113824"/>
                </a:lnTo>
                <a:lnTo>
                  <a:pt x="19139" y="116602"/>
                </a:lnTo>
                <a:lnTo>
                  <a:pt x="16727" y="119168"/>
                </a:lnTo>
                <a:lnTo>
                  <a:pt x="14327" y="121594"/>
                </a:lnTo>
                <a:lnTo>
                  <a:pt x="9542" y="126194"/>
                </a:lnTo>
                <a:lnTo>
                  <a:pt x="4770" y="130619"/>
                </a:lnTo>
                <a:lnTo>
                  <a:pt x="3180" y="132800"/>
                </a:lnTo>
                <a:lnTo>
                  <a:pt x="1413" y="137127"/>
                </a:lnTo>
                <a:lnTo>
                  <a:pt x="0" y="14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1" name="SMARTInkAnnotation317"/>
          <p:cNvSpPr/>
          <p:nvPr/>
        </p:nvSpPr>
        <p:spPr>
          <a:xfrm>
            <a:off x="7379493" y="1652349"/>
            <a:ext cx="121445" cy="12860"/>
          </a:xfrm>
          <a:custGeom>
            <a:avLst/>
            <a:gdLst/>
            <a:ahLst/>
            <a:cxnLst/>
            <a:rect l="0" t="0" r="0" b="0"/>
            <a:pathLst>
              <a:path w="121445" h="12860">
                <a:moveTo>
                  <a:pt x="0" y="12859"/>
                </a:moveTo>
                <a:lnTo>
                  <a:pt x="13000" y="12859"/>
                </a:lnTo>
                <a:lnTo>
                  <a:pt x="14223" y="12144"/>
                </a:lnTo>
                <a:lnTo>
                  <a:pt x="15832" y="10954"/>
                </a:lnTo>
                <a:lnTo>
                  <a:pt x="17699" y="9446"/>
                </a:lnTo>
                <a:lnTo>
                  <a:pt x="20531" y="8440"/>
                </a:lnTo>
                <a:lnTo>
                  <a:pt x="24006" y="7770"/>
                </a:lnTo>
                <a:lnTo>
                  <a:pt x="27910" y="7323"/>
                </a:lnTo>
                <a:lnTo>
                  <a:pt x="32101" y="7025"/>
                </a:lnTo>
                <a:lnTo>
                  <a:pt x="36482" y="6826"/>
                </a:lnTo>
                <a:lnTo>
                  <a:pt x="48116" y="6547"/>
                </a:lnTo>
                <a:lnTo>
                  <a:pt x="66743" y="6453"/>
                </a:lnTo>
                <a:lnTo>
                  <a:pt x="71483" y="5730"/>
                </a:lnTo>
                <a:lnTo>
                  <a:pt x="75437" y="4535"/>
                </a:lnTo>
                <a:lnTo>
                  <a:pt x="78867" y="3023"/>
                </a:lnTo>
                <a:lnTo>
                  <a:pt x="81947" y="2015"/>
                </a:lnTo>
                <a:lnTo>
                  <a:pt x="84794" y="1343"/>
                </a:lnTo>
                <a:lnTo>
                  <a:pt x="87485" y="896"/>
                </a:lnTo>
                <a:lnTo>
                  <a:pt x="90868" y="597"/>
                </a:lnTo>
                <a:lnTo>
                  <a:pt x="94710" y="398"/>
                </a:lnTo>
                <a:lnTo>
                  <a:pt x="102419" y="177"/>
                </a:lnTo>
                <a:lnTo>
                  <a:pt x="113834" y="35"/>
                </a:lnTo>
                <a:lnTo>
                  <a:pt x="1214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2" name="SMARTInkAnnotation318"/>
          <p:cNvSpPr/>
          <p:nvPr/>
        </p:nvSpPr>
        <p:spPr>
          <a:xfrm>
            <a:off x="7536656" y="1575196"/>
            <a:ext cx="64295" cy="147877"/>
          </a:xfrm>
          <a:custGeom>
            <a:avLst/>
            <a:gdLst/>
            <a:ahLst/>
            <a:cxnLst/>
            <a:rect l="0" t="0" r="0" b="0"/>
            <a:pathLst>
              <a:path w="64295" h="147877">
                <a:moveTo>
                  <a:pt x="0" y="0"/>
                </a:moveTo>
                <a:lnTo>
                  <a:pt x="3793" y="0"/>
                </a:lnTo>
                <a:lnTo>
                  <a:pt x="4910" y="715"/>
                </a:lnTo>
                <a:lnTo>
                  <a:pt x="5654" y="1905"/>
                </a:lnTo>
                <a:lnTo>
                  <a:pt x="6850" y="5536"/>
                </a:lnTo>
                <a:lnTo>
                  <a:pt x="7740" y="5834"/>
                </a:lnTo>
                <a:lnTo>
                  <a:pt x="9129" y="6033"/>
                </a:lnTo>
                <a:lnTo>
                  <a:pt x="10849" y="6165"/>
                </a:lnTo>
                <a:lnTo>
                  <a:pt x="11994" y="6968"/>
                </a:lnTo>
                <a:lnTo>
                  <a:pt x="12759" y="8217"/>
                </a:lnTo>
                <a:lnTo>
                  <a:pt x="13269" y="9765"/>
                </a:lnTo>
                <a:lnTo>
                  <a:pt x="13607" y="12225"/>
                </a:lnTo>
                <a:lnTo>
                  <a:pt x="13835" y="15294"/>
                </a:lnTo>
                <a:lnTo>
                  <a:pt x="13985" y="18769"/>
                </a:lnTo>
                <a:lnTo>
                  <a:pt x="15674" y="28229"/>
                </a:lnTo>
                <a:lnTo>
                  <a:pt x="21783" y="57790"/>
                </a:lnTo>
                <a:lnTo>
                  <a:pt x="24840" y="69245"/>
                </a:lnTo>
                <a:lnTo>
                  <a:pt x="27673" y="77596"/>
                </a:lnTo>
                <a:lnTo>
                  <a:pt x="30354" y="83878"/>
                </a:lnTo>
                <a:lnTo>
                  <a:pt x="32142" y="89494"/>
                </a:lnTo>
                <a:lnTo>
                  <a:pt x="33334" y="94667"/>
                </a:lnTo>
                <a:lnTo>
                  <a:pt x="34129" y="99545"/>
                </a:lnTo>
                <a:lnTo>
                  <a:pt x="35453" y="103511"/>
                </a:lnTo>
                <a:lnTo>
                  <a:pt x="37129" y="106869"/>
                </a:lnTo>
                <a:lnTo>
                  <a:pt x="39040" y="109823"/>
                </a:lnTo>
                <a:lnTo>
                  <a:pt x="40314" y="112506"/>
                </a:lnTo>
                <a:lnTo>
                  <a:pt x="41163" y="115009"/>
                </a:lnTo>
                <a:lnTo>
                  <a:pt x="41731" y="117392"/>
                </a:lnTo>
                <a:lnTo>
                  <a:pt x="42901" y="119695"/>
                </a:lnTo>
                <a:lnTo>
                  <a:pt x="44475" y="121945"/>
                </a:lnTo>
                <a:lnTo>
                  <a:pt x="46320" y="124159"/>
                </a:lnTo>
                <a:lnTo>
                  <a:pt x="47549" y="126350"/>
                </a:lnTo>
                <a:lnTo>
                  <a:pt x="48913" y="130689"/>
                </a:lnTo>
                <a:lnTo>
                  <a:pt x="50071" y="132132"/>
                </a:lnTo>
                <a:lnTo>
                  <a:pt x="51638" y="133094"/>
                </a:lnTo>
                <a:lnTo>
                  <a:pt x="53475" y="133735"/>
                </a:lnTo>
                <a:lnTo>
                  <a:pt x="54699" y="134877"/>
                </a:lnTo>
                <a:lnTo>
                  <a:pt x="55517" y="136352"/>
                </a:lnTo>
                <a:lnTo>
                  <a:pt x="56827" y="140440"/>
                </a:lnTo>
                <a:lnTo>
                  <a:pt x="57729" y="141490"/>
                </a:lnTo>
                <a:lnTo>
                  <a:pt x="59123" y="142904"/>
                </a:lnTo>
                <a:lnTo>
                  <a:pt x="64294" y="1478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3" name="SMARTInkAnnotation319"/>
          <p:cNvSpPr/>
          <p:nvPr/>
        </p:nvSpPr>
        <p:spPr>
          <a:xfrm>
            <a:off x="7658134" y="1568767"/>
            <a:ext cx="107106" cy="118763"/>
          </a:xfrm>
          <a:custGeom>
            <a:avLst/>
            <a:gdLst/>
            <a:ahLst/>
            <a:cxnLst/>
            <a:rect l="0" t="0" r="0" b="0"/>
            <a:pathLst>
              <a:path w="107106" h="118763">
                <a:moveTo>
                  <a:pt x="21397" y="0"/>
                </a:moveTo>
                <a:lnTo>
                  <a:pt x="21397" y="15113"/>
                </a:lnTo>
                <a:lnTo>
                  <a:pt x="20603" y="17219"/>
                </a:lnTo>
                <a:lnTo>
                  <a:pt x="19281" y="19338"/>
                </a:lnTo>
                <a:lnTo>
                  <a:pt x="17604" y="21464"/>
                </a:lnTo>
                <a:lnTo>
                  <a:pt x="16487" y="24311"/>
                </a:lnTo>
                <a:lnTo>
                  <a:pt x="15743" y="27637"/>
                </a:lnTo>
                <a:lnTo>
                  <a:pt x="15247" y="31284"/>
                </a:lnTo>
                <a:lnTo>
                  <a:pt x="14121" y="34429"/>
                </a:lnTo>
                <a:lnTo>
                  <a:pt x="12578" y="37240"/>
                </a:lnTo>
                <a:lnTo>
                  <a:pt x="10755" y="39829"/>
                </a:lnTo>
                <a:lnTo>
                  <a:pt x="8746" y="42983"/>
                </a:lnTo>
                <a:lnTo>
                  <a:pt x="4397" y="50298"/>
                </a:lnTo>
                <a:lnTo>
                  <a:pt x="2920" y="53535"/>
                </a:lnTo>
                <a:lnTo>
                  <a:pt x="1936" y="56407"/>
                </a:lnTo>
                <a:lnTo>
                  <a:pt x="1279" y="59036"/>
                </a:lnTo>
                <a:lnTo>
                  <a:pt x="841" y="61503"/>
                </a:lnTo>
                <a:lnTo>
                  <a:pt x="549" y="63862"/>
                </a:lnTo>
                <a:lnTo>
                  <a:pt x="355" y="66149"/>
                </a:lnTo>
                <a:lnTo>
                  <a:pt x="225" y="69102"/>
                </a:lnTo>
                <a:lnTo>
                  <a:pt x="42" y="79371"/>
                </a:lnTo>
                <a:lnTo>
                  <a:pt x="0" y="84806"/>
                </a:lnTo>
                <a:lnTo>
                  <a:pt x="782" y="87255"/>
                </a:lnTo>
                <a:lnTo>
                  <a:pt x="2097" y="89603"/>
                </a:lnTo>
                <a:lnTo>
                  <a:pt x="3768" y="91882"/>
                </a:lnTo>
                <a:lnTo>
                  <a:pt x="4881" y="94116"/>
                </a:lnTo>
                <a:lnTo>
                  <a:pt x="5624" y="96320"/>
                </a:lnTo>
                <a:lnTo>
                  <a:pt x="6119" y="98503"/>
                </a:lnTo>
                <a:lnTo>
                  <a:pt x="6449" y="100673"/>
                </a:lnTo>
                <a:lnTo>
                  <a:pt x="6670" y="102834"/>
                </a:lnTo>
                <a:lnTo>
                  <a:pt x="6815" y="104989"/>
                </a:lnTo>
                <a:lnTo>
                  <a:pt x="7708" y="106426"/>
                </a:lnTo>
                <a:lnTo>
                  <a:pt x="9095" y="107384"/>
                </a:lnTo>
                <a:lnTo>
                  <a:pt x="10814" y="108022"/>
                </a:lnTo>
                <a:lnTo>
                  <a:pt x="12755" y="109162"/>
                </a:lnTo>
                <a:lnTo>
                  <a:pt x="14841" y="110637"/>
                </a:lnTo>
                <a:lnTo>
                  <a:pt x="17026" y="112334"/>
                </a:lnTo>
                <a:lnTo>
                  <a:pt x="19277" y="114180"/>
                </a:lnTo>
                <a:lnTo>
                  <a:pt x="23894" y="118136"/>
                </a:lnTo>
                <a:lnTo>
                  <a:pt x="30205" y="118762"/>
                </a:lnTo>
                <a:lnTo>
                  <a:pt x="39176" y="118466"/>
                </a:lnTo>
                <a:lnTo>
                  <a:pt x="57873" y="116945"/>
                </a:lnTo>
                <a:lnTo>
                  <a:pt x="68830" y="116270"/>
                </a:lnTo>
                <a:lnTo>
                  <a:pt x="72863" y="114660"/>
                </a:lnTo>
                <a:lnTo>
                  <a:pt x="76345" y="112159"/>
                </a:lnTo>
                <a:lnTo>
                  <a:pt x="82330" y="106284"/>
                </a:lnTo>
                <a:lnTo>
                  <a:pt x="87637" y="101292"/>
                </a:lnTo>
                <a:lnTo>
                  <a:pt x="89369" y="98960"/>
                </a:lnTo>
                <a:lnTo>
                  <a:pt x="90524" y="96692"/>
                </a:lnTo>
                <a:lnTo>
                  <a:pt x="91294" y="94465"/>
                </a:lnTo>
                <a:lnTo>
                  <a:pt x="93395" y="92266"/>
                </a:lnTo>
                <a:lnTo>
                  <a:pt x="96383" y="90086"/>
                </a:lnTo>
                <a:lnTo>
                  <a:pt x="99962" y="87918"/>
                </a:lnTo>
                <a:lnTo>
                  <a:pt x="102349" y="85758"/>
                </a:lnTo>
                <a:lnTo>
                  <a:pt x="103940" y="83604"/>
                </a:lnTo>
                <a:lnTo>
                  <a:pt x="105000" y="81453"/>
                </a:lnTo>
                <a:lnTo>
                  <a:pt x="105707" y="79306"/>
                </a:lnTo>
                <a:lnTo>
                  <a:pt x="106179" y="77159"/>
                </a:lnTo>
                <a:lnTo>
                  <a:pt x="106492" y="75014"/>
                </a:lnTo>
                <a:lnTo>
                  <a:pt x="106703" y="72155"/>
                </a:lnTo>
                <a:lnTo>
                  <a:pt x="106843" y="68820"/>
                </a:lnTo>
                <a:lnTo>
                  <a:pt x="107067" y="56615"/>
                </a:lnTo>
                <a:lnTo>
                  <a:pt x="107105" y="49557"/>
                </a:lnTo>
                <a:lnTo>
                  <a:pt x="106316" y="47325"/>
                </a:lnTo>
                <a:lnTo>
                  <a:pt x="104997" y="45124"/>
                </a:lnTo>
                <a:lnTo>
                  <a:pt x="103324" y="42941"/>
                </a:lnTo>
                <a:lnTo>
                  <a:pt x="101415" y="40772"/>
                </a:lnTo>
                <a:lnTo>
                  <a:pt x="99349" y="38611"/>
                </a:lnTo>
                <a:lnTo>
                  <a:pt x="97177" y="36456"/>
                </a:lnTo>
                <a:lnTo>
                  <a:pt x="92647" y="32157"/>
                </a:lnTo>
                <a:lnTo>
                  <a:pt x="83272" y="23576"/>
                </a:lnTo>
                <a:lnTo>
                  <a:pt x="80109" y="22147"/>
                </a:lnTo>
                <a:lnTo>
                  <a:pt x="76414" y="21194"/>
                </a:lnTo>
                <a:lnTo>
                  <a:pt x="72362" y="20559"/>
                </a:lnTo>
                <a:lnTo>
                  <a:pt x="68074" y="20135"/>
                </a:lnTo>
                <a:lnTo>
                  <a:pt x="63627" y="19853"/>
                </a:lnTo>
                <a:lnTo>
                  <a:pt x="59076" y="19665"/>
                </a:lnTo>
                <a:lnTo>
                  <a:pt x="54453" y="18825"/>
                </a:lnTo>
                <a:lnTo>
                  <a:pt x="49784" y="17550"/>
                </a:lnTo>
                <a:lnTo>
                  <a:pt x="45084" y="15987"/>
                </a:lnTo>
                <a:lnTo>
                  <a:pt x="40364" y="14944"/>
                </a:lnTo>
                <a:lnTo>
                  <a:pt x="35629" y="14249"/>
                </a:lnTo>
                <a:lnTo>
                  <a:pt x="30885" y="13786"/>
                </a:lnTo>
                <a:lnTo>
                  <a:pt x="26929" y="13477"/>
                </a:lnTo>
                <a:lnTo>
                  <a:pt x="23497" y="13271"/>
                </a:lnTo>
                <a:lnTo>
                  <a:pt x="16079" y="12940"/>
                </a:lnTo>
                <a:lnTo>
                  <a:pt x="12948" y="12895"/>
                </a:lnTo>
                <a:lnTo>
                  <a:pt x="7109" y="128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4" name="SMARTInkAnnotation320"/>
          <p:cNvSpPr/>
          <p:nvPr/>
        </p:nvSpPr>
        <p:spPr>
          <a:xfrm>
            <a:off x="6679406" y="2173128"/>
            <a:ext cx="142876" cy="6352"/>
          </a:xfrm>
          <a:custGeom>
            <a:avLst/>
            <a:gdLst/>
            <a:ahLst/>
            <a:cxnLst/>
            <a:rect l="0" t="0" r="0" b="0"/>
            <a:pathLst>
              <a:path w="142876" h="6352">
                <a:moveTo>
                  <a:pt x="0" y="0"/>
                </a:moveTo>
                <a:lnTo>
                  <a:pt x="0" y="3413"/>
                </a:lnTo>
                <a:lnTo>
                  <a:pt x="794" y="4419"/>
                </a:lnTo>
                <a:lnTo>
                  <a:pt x="2117" y="5089"/>
                </a:lnTo>
                <a:lnTo>
                  <a:pt x="3793" y="5536"/>
                </a:lnTo>
                <a:lnTo>
                  <a:pt x="5703" y="5834"/>
                </a:lnTo>
                <a:lnTo>
                  <a:pt x="7771" y="6032"/>
                </a:lnTo>
                <a:lnTo>
                  <a:pt x="9943" y="6165"/>
                </a:lnTo>
                <a:lnTo>
                  <a:pt x="12978" y="6253"/>
                </a:lnTo>
                <a:lnTo>
                  <a:pt x="20585" y="6351"/>
                </a:lnTo>
                <a:lnTo>
                  <a:pt x="24835" y="5663"/>
                </a:lnTo>
                <a:lnTo>
                  <a:pt x="29257" y="4490"/>
                </a:lnTo>
                <a:lnTo>
                  <a:pt x="33792" y="2993"/>
                </a:lnTo>
                <a:lnTo>
                  <a:pt x="38403" y="1995"/>
                </a:lnTo>
                <a:lnTo>
                  <a:pt x="43065" y="1330"/>
                </a:lnTo>
                <a:lnTo>
                  <a:pt x="47760" y="887"/>
                </a:lnTo>
                <a:lnTo>
                  <a:pt x="52477" y="591"/>
                </a:lnTo>
                <a:lnTo>
                  <a:pt x="57210" y="394"/>
                </a:lnTo>
                <a:lnTo>
                  <a:pt x="66701" y="175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5" name="SMARTInkAnnotation321"/>
          <p:cNvSpPr/>
          <p:nvPr/>
        </p:nvSpPr>
        <p:spPr>
          <a:xfrm>
            <a:off x="6729412" y="2243851"/>
            <a:ext cx="64295" cy="1"/>
          </a:xfrm>
          <a:custGeom>
            <a:avLst/>
            <a:gdLst/>
            <a:ahLst/>
            <a:cxnLst/>
            <a:rect l="0" t="0" r="0" b="0"/>
            <a:pathLst>
              <a:path w="64295" h="1">
                <a:moveTo>
                  <a:pt x="0" y="0"/>
                </a:moveTo>
                <a:lnTo>
                  <a:pt x="6429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6" name="SMARTInkAnnotation322"/>
          <p:cNvSpPr/>
          <p:nvPr/>
        </p:nvSpPr>
        <p:spPr>
          <a:xfrm>
            <a:off x="6979443" y="2121693"/>
            <a:ext cx="257176" cy="192883"/>
          </a:xfrm>
          <a:custGeom>
            <a:avLst/>
            <a:gdLst/>
            <a:ahLst/>
            <a:cxnLst/>
            <a:rect l="0" t="0" r="0" b="0"/>
            <a:pathLst>
              <a:path w="257176" h="192883">
                <a:moveTo>
                  <a:pt x="0" y="0"/>
                </a:moveTo>
                <a:lnTo>
                  <a:pt x="0" y="3413"/>
                </a:lnTo>
                <a:lnTo>
                  <a:pt x="4763" y="7991"/>
                </a:lnTo>
                <a:lnTo>
                  <a:pt x="12700" y="14614"/>
                </a:lnTo>
                <a:lnTo>
                  <a:pt x="31045" y="29355"/>
                </a:lnTo>
                <a:lnTo>
                  <a:pt x="44489" y="40669"/>
                </a:lnTo>
                <a:lnTo>
                  <a:pt x="57191" y="51658"/>
                </a:lnTo>
                <a:lnTo>
                  <a:pt x="60352" y="55156"/>
                </a:lnTo>
                <a:lnTo>
                  <a:pt x="63254" y="58916"/>
                </a:lnTo>
                <a:lnTo>
                  <a:pt x="65982" y="62852"/>
                </a:lnTo>
                <a:lnTo>
                  <a:pt x="69388" y="66904"/>
                </a:lnTo>
                <a:lnTo>
                  <a:pt x="73246" y="71035"/>
                </a:lnTo>
                <a:lnTo>
                  <a:pt x="77406" y="75217"/>
                </a:lnTo>
                <a:lnTo>
                  <a:pt x="80973" y="79435"/>
                </a:lnTo>
                <a:lnTo>
                  <a:pt x="84145" y="83674"/>
                </a:lnTo>
                <a:lnTo>
                  <a:pt x="87053" y="87930"/>
                </a:lnTo>
                <a:lnTo>
                  <a:pt x="90579" y="92196"/>
                </a:lnTo>
                <a:lnTo>
                  <a:pt x="94518" y="96468"/>
                </a:lnTo>
                <a:lnTo>
                  <a:pt x="98731" y="100745"/>
                </a:lnTo>
                <a:lnTo>
                  <a:pt x="102334" y="105025"/>
                </a:lnTo>
                <a:lnTo>
                  <a:pt x="105528" y="109308"/>
                </a:lnTo>
                <a:lnTo>
                  <a:pt x="108453" y="113591"/>
                </a:lnTo>
                <a:lnTo>
                  <a:pt x="111989" y="117876"/>
                </a:lnTo>
                <a:lnTo>
                  <a:pt x="115935" y="122161"/>
                </a:lnTo>
                <a:lnTo>
                  <a:pt x="120153" y="126446"/>
                </a:lnTo>
                <a:lnTo>
                  <a:pt x="124552" y="130018"/>
                </a:lnTo>
                <a:lnTo>
                  <a:pt x="129072" y="133113"/>
                </a:lnTo>
                <a:lnTo>
                  <a:pt x="133673" y="135891"/>
                </a:lnTo>
                <a:lnTo>
                  <a:pt x="138328" y="138457"/>
                </a:lnTo>
                <a:lnTo>
                  <a:pt x="143019" y="140882"/>
                </a:lnTo>
                <a:lnTo>
                  <a:pt x="147733" y="143214"/>
                </a:lnTo>
                <a:lnTo>
                  <a:pt x="152464" y="146196"/>
                </a:lnTo>
                <a:lnTo>
                  <a:pt x="157205" y="149613"/>
                </a:lnTo>
                <a:lnTo>
                  <a:pt x="161954" y="153321"/>
                </a:lnTo>
                <a:lnTo>
                  <a:pt x="166707" y="156506"/>
                </a:lnTo>
                <a:lnTo>
                  <a:pt x="171463" y="159344"/>
                </a:lnTo>
                <a:lnTo>
                  <a:pt x="176221" y="161951"/>
                </a:lnTo>
                <a:lnTo>
                  <a:pt x="180981" y="164403"/>
                </a:lnTo>
                <a:lnTo>
                  <a:pt x="190503" y="169033"/>
                </a:lnTo>
                <a:lnTo>
                  <a:pt x="197909" y="173471"/>
                </a:lnTo>
                <a:lnTo>
                  <a:pt x="200997" y="175655"/>
                </a:lnTo>
                <a:lnTo>
                  <a:pt x="204641" y="177111"/>
                </a:lnTo>
                <a:lnTo>
                  <a:pt x="208659" y="178082"/>
                </a:lnTo>
                <a:lnTo>
                  <a:pt x="212925" y="178729"/>
                </a:lnTo>
                <a:lnTo>
                  <a:pt x="219781" y="181353"/>
                </a:lnTo>
                <a:lnTo>
                  <a:pt x="225474" y="184900"/>
                </a:lnTo>
                <a:lnTo>
                  <a:pt x="230651" y="188858"/>
                </a:lnTo>
                <a:lnTo>
                  <a:pt x="233142" y="190199"/>
                </a:lnTo>
                <a:lnTo>
                  <a:pt x="238027" y="191689"/>
                </a:lnTo>
                <a:lnTo>
                  <a:pt x="245240" y="192528"/>
                </a:lnTo>
                <a:lnTo>
                  <a:pt x="252404" y="192777"/>
                </a:lnTo>
                <a:lnTo>
                  <a:pt x="257175" y="1928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7" name="SMARTInkAnnotation323"/>
          <p:cNvSpPr/>
          <p:nvPr/>
        </p:nvSpPr>
        <p:spPr>
          <a:xfrm>
            <a:off x="7000875" y="2140981"/>
            <a:ext cx="150019" cy="180024"/>
          </a:xfrm>
          <a:custGeom>
            <a:avLst/>
            <a:gdLst/>
            <a:ahLst/>
            <a:cxnLst/>
            <a:rect l="0" t="0" r="0" b="0"/>
            <a:pathLst>
              <a:path w="150019" h="180024">
                <a:moveTo>
                  <a:pt x="150018" y="0"/>
                </a:moveTo>
                <a:lnTo>
                  <a:pt x="129226" y="18713"/>
                </a:lnTo>
                <a:lnTo>
                  <a:pt x="125838" y="22477"/>
                </a:lnTo>
                <a:lnTo>
                  <a:pt x="122786" y="26415"/>
                </a:lnTo>
                <a:lnTo>
                  <a:pt x="119957" y="30469"/>
                </a:lnTo>
                <a:lnTo>
                  <a:pt x="116484" y="34600"/>
                </a:lnTo>
                <a:lnTo>
                  <a:pt x="112580" y="38783"/>
                </a:lnTo>
                <a:lnTo>
                  <a:pt x="108391" y="43001"/>
                </a:lnTo>
                <a:lnTo>
                  <a:pt x="82570" y="74357"/>
                </a:lnTo>
                <a:lnTo>
                  <a:pt x="51779" y="113058"/>
                </a:lnTo>
                <a:lnTo>
                  <a:pt x="42457" y="125378"/>
                </a:lnTo>
                <a:lnTo>
                  <a:pt x="35448" y="135021"/>
                </a:lnTo>
                <a:lnTo>
                  <a:pt x="29982" y="142878"/>
                </a:lnTo>
                <a:lnTo>
                  <a:pt x="25544" y="149544"/>
                </a:lnTo>
                <a:lnTo>
                  <a:pt x="21791" y="155418"/>
                </a:lnTo>
                <a:lnTo>
                  <a:pt x="18496" y="160048"/>
                </a:lnTo>
                <a:lnTo>
                  <a:pt x="15506" y="163849"/>
                </a:lnTo>
                <a:lnTo>
                  <a:pt x="12718" y="167097"/>
                </a:lnTo>
                <a:lnTo>
                  <a:pt x="10066" y="169977"/>
                </a:lnTo>
                <a:lnTo>
                  <a:pt x="7504" y="172611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8" name="SMARTInkAnnotation324"/>
          <p:cNvSpPr/>
          <p:nvPr/>
        </p:nvSpPr>
        <p:spPr>
          <a:xfrm>
            <a:off x="7293768" y="2192416"/>
            <a:ext cx="207170" cy="19290"/>
          </a:xfrm>
          <a:custGeom>
            <a:avLst/>
            <a:gdLst/>
            <a:ahLst/>
            <a:cxnLst/>
            <a:rect l="0" t="0" r="0" b="0"/>
            <a:pathLst>
              <a:path w="207170" h="19290">
                <a:moveTo>
                  <a:pt x="0" y="19289"/>
                </a:moveTo>
                <a:lnTo>
                  <a:pt x="19151" y="19289"/>
                </a:lnTo>
                <a:lnTo>
                  <a:pt x="21498" y="18574"/>
                </a:lnTo>
                <a:lnTo>
                  <a:pt x="24651" y="17384"/>
                </a:lnTo>
                <a:lnTo>
                  <a:pt x="28341" y="15875"/>
                </a:lnTo>
                <a:lnTo>
                  <a:pt x="32387" y="14870"/>
                </a:lnTo>
                <a:lnTo>
                  <a:pt x="36672" y="14200"/>
                </a:lnTo>
                <a:lnTo>
                  <a:pt x="41118" y="13753"/>
                </a:lnTo>
                <a:lnTo>
                  <a:pt x="46462" y="13455"/>
                </a:lnTo>
                <a:lnTo>
                  <a:pt x="58749" y="13124"/>
                </a:lnTo>
                <a:lnTo>
                  <a:pt x="75262" y="12938"/>
                </a:lnTo>
                <a:lnTo>
                  <a:pt x="81132" y="12197"/>
                </a:lnTo>
                <a:lnTo>
                  <a:pt x="87426" y="10989"/>
                </a:lnTo>
                <a:lnTo>
                  <a:pt x="94002" y="9469"/>
                </a:lnTo>
                <a:lnTo>
                  <a:pt x="99974" y="8456"/>
                </a:lnTo>
                <a:lnTo>
                  <a:pt x="105543" y="7781"/>
                </a:lnTo>
                <a:lnTo>
                  <a:pt x="110843" y="7330"/>
                </a:lnTo>
                <a:lnTo>
                  <a:pt x="116758" y="7030"/>
                </a:lnTo>
                <a:lnTo>
                  <a:pt x="129681" y="6697"/>
                </a:lnTo>
                <a:lnTo>
                  <a:pt x="146551" y="6509"/>
                </a:lnTo>
                <a:lnTo>
                  <a:pt x="151676" y="5768"/>
                </a:lnTo>
                <a:lnTo>
                  <a:pt x="156680" y="4560"/>
                </a:lnTo>
                <a:lnTo>
                  <a:pt x="161603" y="3040"/>
                </a:lnTo>
                <a:lnTo>
                  <a:pt x="166473" y="2027"/>
                </a:lnTo>
                <a:lnTo>
                  <a:pt x="171307" y="1352"/>
                </a:lnTo>
                <a:lnTo>
                  <a:pt x="176117" y="901"/>
                </a:lnTo>
                <a:lnTo>
                  <a:pt x="180912" y="601"/>
                </a:lnTo>
                <a:lnTo>
                  <a:pt x="185695" y="401"/>
                </a:lnTo>
                <a:lnTo>
                  <a:pt x="197896" y="119"/>
                </a:lnTo>
                <a:lnTo>
                  <a:pt x="20716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9" name="SMARTInkAnnotation325"/>
          <p:cNvSpPr/>
          <p:nvPr/>
        </p:nvSpPr>
        <p:spPr>
          <a:xfrm>
            <a:off x="7593806" y="2095976"/>
            <a:ext cx="28576" cy="192882"/>
          </a:xfrm>
          <a:custGeom>
            <a:avLst/>
            <a:gdLst/>
            <a:ahLst/>
            <a:cxnLst/>
            <a:rect l="0" t="0" r="0" b="0"/>
            <a:pathLst>
              <a:path w="28576" h="192882">
                <a:moveTo>
                  <a:pt x="0" y="0"/>
                </a:moveTo>
                <a:lnTo>
                  <a:pt x="3793" y="3413"/>
                </a:lnTo>
                <a:lnTo>
                  <a:pt x="4910" y="5133"/>
                </a:lnTo>
                <a:lnTo>
                  <a:pt x="5654" y="6993"/>
                </a:lnTo>
                <a:lnTo>
                  <a:pt x="6482" y="10966"/>
                </a:lnTo>
                <a:lnTo>
                  <a:pt x="6850" y="15113"/>
                </a:lnTo>
                <a:lnTo>
                  <a:pt x="7013" y="21243"/>
                </a:lnTo>
                <a:lnTo>
                  <a:pt x="7056" y="24877"/>
                </a:lnTo>
                <a:lnTo>
                  <a:pt x="7880" y="28729"/>
                </a:lnTo>
                <a:lnTo>
                  <a:pt x="9222" y="32726"/>
                </a:lnTo>
                <a:lnTo>
                  <a:pt x="10910" y="36819"/>
                </a:lnTo>
                <a:lnTo>
                  <a:pt x="12035" y="40977"/>
                </a:lnTo>
                <a:lnTo>
                  <a:pt x="12787" y="45177"/>
                </a:lnTo>
                <a:lnTo>
                  <a:pt x="13287" y="49406"/>
                </a:lnTo>
                <a:lnTo>
                  <a:pt x="13620" y="54368"/>
                </a:lnTo>
                <a:lnTo>
                  <a:pt x="13991" y="65597"/>
                </a:lnTo>
                <a:lnTo>
                  <a:pt x="14248" y="91524"/>
                </a:lnTo>
                <a:lnTo>
                  <a:pt x="14279" y="112614"/>
                </a:lnTo>
                <a:lnTo>
                  <a:pt x="15076" y="117224"/>
                </a:lnTo>
                <a:lnTo>
                  <a:pt x="16400" y="121726"/>
                </a:lnTo>
                <a:lnTo>
                  <a:pt x="18077" y="126156"/>
                </a:lnTo>
                <a:lnTo>
                  <a:pt x="19195" y="130539"/>
                </a:lnTo>
                <a:lnTo>
                  <a:pt x="19941" y="134889"/>
                </a:lnTo>
                <a:lnTo>
                  <a:pt x="20437" y="139218"/>
                </a:lnTo>
                <a:lnTo>
                  <a:pt x="20768" y="142818"/>
                </a:lnTo>
                <a:lnTo>
                  <a:pt x="21136" y="148724"/>
                </a:lnTo>
                <a:lnTo>
                  <a:pt x="21300" y="155634"/>
                </a:lnTo>
                <a:lnTo>
                  <a:pt x="21343" y="159477"/>
                </a:lnTo>
                <a:lnTo>
                  <a:pt x="22167" y="163468"/>
                </a:lnTo>
                <a:lnTo>
                  <a:pt x="23509" y="167558"/>
                </a:lnTo>
                <a:lnTo>
                  <a:pt x="25197" y="171712"/>
                </a:lnTo>
                <a:lnTo>
                  <a:pt x="26323" y="175197"/>
                </a:lnTo>
                <a:lnTo>
                  <a:pt x="27074" y="178234"/>
                </a:lnTo>
                <a:lnTo>
                  <a:pt x="27907" y="183514"/>
                </a:lnTo>
                <a:lnTo>
                  <a:pt x="28279" y="188242"/>
                </a:lnTo>
                <a:lnTo>
                  <a:pt x="28575" y="192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0" name="SMARTInkAnnotation326"/>
          <p:cNvSpPr/>
          <p:nvPr/>
        </p:nvSpPr>
        <p:spPr>
          <a:xfrm>
            <a:off x="7686675" y="2108835"/>
            <a:ext cx="185320" cy="160709"/>
          </a:xfrm>
          <a:custGeom>
            <a:avLst/>
            <a:gdLst/>
            <a:ahLst/>
            <a:cxnLst/>
            <a:rect l="0" t="0" r="0" b="0"/>
            <a:pathLst>
              <a:path w="185320" h="160709">
                <a:moveTo>
                  <a:pt x="42862" y="0"/>
                </a:moveTo>
                <a:lnTo>
                  <a:pt x="42862" y="111316"/>
                </a:lnTo>
                <a:lnTo>
                  <a:pt x="43656" y="116359"/>
                </a:lnTo>
                <a:lnTo>
                  <a:pt x="44978" y="121149"/>
                </a:lnTo>
                <a:lnTo>
                  <a:pt x="46655" y="125771"/>
                </a:lnTo>
                <a:lnTo>
                  <a:pt x="48566" y="129567"/>
                </a:lnTo>
                <a:lnTo>
                  <a:pt x="50633" y="132813"/>
                </a:lnTo>
                <a:lnTo>
                  <a:pt x="52805" y="135690"/>
                </a:lnTo>
                <a:lnTo>
                  <a:pt x="55047" y="138323"/>
                </a:lnTo>
                <a:lnTo>
                  <a:pt x="59655" y="143154"/>
                </a:lnTo>
                <a:lnTo>
                  <a:pt x="64348" y="147682"/>
                </a:lnTo>
                <a:lnTo>
                  <a:pt x="66711" y="149890"/>
                </a:lnTo>
                <a:lnTo>
                  <a:pt x="69080" y="151361"/>
                </a:lnTo>
                <a:lnTo>
                  <a:pt x="73829" y="152996"/>
                </a:lnTo>
                <a:lnTo>
                  <a:pt x="78585" y="155628"/>
                </a:lnTo>
                <a:lnTo>
                  <a:pt x="80965" y="157330"/>
                </a:lnTo>
                <a:lnTo>
                  <a:pt x="84139" y="158465"/>
                </a:lnTo>
                <a:lnTo>
                  <a:pt x="87843" y="159221"/>
                </a:lnTo>
                <a:lnTo>
                  <a:pt x="91899" y="159725"/>
                </a:lnTo>
                <a:lnTo>
                  <a:pt x="95398" y="160061"/>
                </a:lnTo>
                <a:lnTo>
                  <a:pt x="98523" y="160286"/>
                </a:lnTo>
                <a:lnTo>
                  <a:pt x="104113" y="160535"/>
                </a:lnTo>
                <a:lnTo>
                  <a:pt x="109243" y="160646"/>
                </a:lnTo>
                <a:lnTo>
                  <a:pt x="120386" y="160708"/>
                </a:lnTo>
                <a:lnTo>
                  <a:pt x="123914" y="160002"/>
                </a:lnTo>
                <a:lnTo>
                  <a:pt x="127059" y="158817"/>
                </a:lnTo>
                <a:lnTo>
                  <a:pt x="132670" y="155596"/>
                </a:lnTo>
                <a:lnTo>
                  <a:pt x="137810" y="151783"/>
                </a:lnTo>
                <a:lnTo>
                  <a:pt x="142740" y="147707"/>
                </a:lnTo>
                <a:lnTo>
                  <a:pt x="149979" y="141396"/>
                </a:lnTo>
                <a:lnTo>
                  <a:pt x="154763" y="136423"/>
                </a:lnTo>
                <a:lnTo>
                  <a:pt x="157151" y="133097"/>
                </a:lnTo>
                <a:lnTo>
                  <a:pt x="159536" y="129450"/>
                </a:lnTo>
                <a:lnTo>
                  <a:pt x="161919" y="125591"/>
                </a:lnTo>
                <a:lnTo>
                  <a:pt x="166685" y="117492"/>
                </a:lnTo>
                <a:lnTo>
                  <a:pt x="180975" y="92120"/>
                </a:lnTo>
                <a:lnTo>
                  <a:pt x="182562" y="88560"/>
                </a:lnTo>
                <a:lnTo>
                  <a:pt x="183621" y="85472"/>
                </a:lnTo>
                <a:lnTo>
                  <a:pt x="184326" y="82698"/>
                </a:lnTo>
                <a:lnTo>
                  <a:pt x="184796" y="79421"/>
                </a:lnTo>
                <a:lnTo>
                  <a:pt x="185110" y="75807"/>
                </a:lnTo>
                <a:lnTo>
                  <a:pt x="185319" y="71969"/>
                </a:lnTo>
                <a:lnTo>
                  <a:pt x="184664" y="67982"/>
                </a:lnTo>
                <a:lnTo>
                  <a:pt x="183435" y="63895"/>
                </a:lnTo>
                <a:lnTo>
                  <a:pt x="181820" y="59741"/>
                </a:lnTo>
                <a:lnTo>
                  <a:pt x="179951" y="55544"/>
                </a:lnTo>
                <a:lnTo>
                  <a:pt x="177911" y="51316"/>
                </a:lnTo>
                <a:lnTo>
                  <a:pt x="175758" y="47070"/>
                </a:lnTo>
                <a:lnTo>
                  <a:pt x="174321" y="43524"/>
                </a:lnTo>
                <a:lnTo>
                  <a:pt x="173365" y="40446"/>
                </a:lnTo>
                <a:lnTo>
                  <a:pt x="172726" y="37679"/>
                </a:lnTo>
                <a:lnTo>
                  <a:pt x="170713" y="35121"/>
                </a:lnTo>
                <a:lnTo>
                  <a:pt x="167784" y="32700"/>
                </a:lnTo>
                <a:lnTo>
                  <a:pt x="164243" y="30373"/>
                </a:lnTo>
                <a:lnTo>
                  <a:pt x="161089" y="27392"/>
                </a:lnTo>
                <a:lnTo>
                  <a:pt x="158193" y="23976"/>
                </a:lnTo>
                <a:lnTo>
                  <a:pt x="155468" y="20270"/>
                </a:lnTo>
                <a:lnTo>
                  <a:pt x="152064" y="17085"/>
                </a:lnTo>
                <a:lnTo>
                  <a:pt x="148207" y="14248"/>
                </a:lnTo>
                <a:lnTo>
                  <a:pt x="144049" y="11641"/>
                </a:lnTo>
                <a:lnTo>
                  <a:pt x="139688" y="9189"/>
                </a:lnTo>
                <a:lnTo>
                  <a:pt x="135194" y="6841"/>
                </a:lnTo>
                <a:lnTo>
                  <a:pt x="130611" y="4560"/>
                </a:lnTo>
                <a:lnTo>
                  <a:pt x="125967" y="3040"/>
                </a:lnTo>
                <a:lnTo>
                  <a:pt x="121284" y="2027"/>
                </a:lnTo>
                <a:lnTo>
                  <a:pt x="116575" y="1351"/>
                </a:lnTo>
                <a:lnTo>
                  <a:pt x="111847" y="900"/>
                </a:lnTo>
                <a:lnTo>
                  <a:pt x="107108" y="600"/>
                </a:lnTo>
                <a:lnTo>
                  <a:pt x="102362" y="400"/>
                </a:lnTo>
                <a:lnTo>
                  <a:pt x="90737" y="178"/>
                </a:lnTo>
                <a:lnTo>
                  <a:pt x="63873" y="35"/>
                </a:lnTo>
                <a:lnTo>
                  <a:pt x="56869" y="737"/>
                </a:lnTo>
                <a:lnTo>
                  <a:pt x="49819" y="1920"/>
                </a:lnTo>
                <a:lnTo>
                  <a:pt x="42737" y="3423"/>
                </a:lnTo>
                <a:lnTo>
                  <a:pt x="36429" y="4425"/>
                </a:lnTo>
                <a:lnTo>
                  <a:pt x="30636" y="5093"/>
                </a:lnTo>
                <a:lnTo>
                  <a:pt x="25186" y="5538"/>
                </a:lnTo>
                <a:lnTo>
                  <a:pt x="20759" y="5835"/>
                </a:lnTo>
                <a:lnTo>
                  <a:pt x="17015" y="6033"/>
                </a:lnTo>
                <a:lnTo>
                  <a:pt x="13724" y="6165"/>
                </a:lnTo>
                <a:lnTo>
                  <a:pt x="10737" y="6968"/>
                </a:lnTo>
                <a:lnTo>
                  <a:pt x="5301" y="9764"/>
                </a:lnTo>
                <a:lnTo>
                  <a:pt x="0" y="128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1" name="SMARTInkAnnotation327"/>
          <p:cNvSpPr/>
          <p:nvPr/>
        </p:nvSpPr>
        <p:spPr>
          <a:xfrm>
            <a:off x="8086725" y="2076688"/>
            <a:ext cx="57151" cy="186453"/>
          </a:xfrm>
          <a:custGeom>
            <a:avLst/>
            <a:gdLst/>
            <a:ahLst/>
            <a:cxnLst/>
            <a:rect l="0" t="0" r="0" b="0"/>
            <a:pathLst>
              <a:path w="57151" h="186453">
                <a:moveTo>
                  <a:pt x="0" y="0"/>
                </a:moveTo>
                <a:lnTo>
                  <a:pt x="0" y="3413"/>
                </a:lnTo>
                <a:lnTo>
                  <a:pt x="793" y="5133"/>
                </a:lnTo>
                <a:lnTo>
                  <a:pt x="2116" y="6994"/>
                </a:lnTo>
                <a:lnTo>
                  <a:pt x="3792" y="8949"/>
                </a:lnTo>
                <a:lnTo>
                  <a:pt x="5703" y="10252"/>
                </a:lnTo>
                <a:lnTo>
                  <a:pt x="7770" y="11121"/>
                </a:lnTo>
                <a:lnTo>
                  <a:pt x="9942" y="11700"/>
                </a:lnTo>
                <a:lnTo>
                  <a:pt x="11391" y="12801"/>
                </a:lnTo>
                <a:lnTo>
                  <a:pt x="12356" y="14249"/>
                </a:lnTo>
                <a:lnTo>
                  <a:pt x="12999" y="15929"/>
                </a:lnTo>
                <a:lnTo>
                  <a:pt x="14223" y="18477"/>
                </a:lnTo>
                <a:lnTo>
                  <a:pt x="17698" y="25119"/>
                </a:lnTo>
                <a:lnTo>
                  <a:pt x="18943" y="28176"/>
                </a:lnTo>
                <a:lnTo>
                  <a:pt x="20325" y="33478"/>
                </a:lnTo>
                <a:lnTo>
                  <a:pt x="20694" y="36606"/>
                </a:lnTo>
                <a:lnTo>
                  <a:pt x="20939" y="40120"/>
                </a:lnTo>
                <a:lnTo>
                  <a:pt x="21103" y="43892"/>
                </a:lnTo>
                <a:lnTo>
                  <a:pt x="22006" y="47835"/>
                </a:lnTo>
                <a:lnTo>
                  <a:pt x="23401" y="51892"/>
                </a:lnTo>
                <a:lnTo>
                  <a:pt x="25127" y="56026"/>
                </a:lnTo>
                <a:lnTo>
                  <a:pt x="26275" y="60211"/>
                </a:lnTo>
                <a:lnTo>
                  <a:pt x="27042" y="64429"/>
                </a:lnTo>
                <a:lnTo>
                  <a:pt x="27553" y="68670"/>
                </a:lnTo>
                <a:lnTo>
                  <a:pt x="27894" y="73641"/>
                </a:lnTo>
                <a:lnTo>
                  <a:pt x="28272" y="84878"/>
                </a:lnTo>
                <a:lnTo>
                  <a:pt x="29167" y="90161"/>
                </a:lnTo>
                <a:lnTo>
                  <a:pt x="30557" y="95112"/>
                </a:lnTo>
                <a:lnTo>
                  <a:pt x="32277" y="99841"/>
                </a:lnTo>
                <a:lnTo>
                  <a:pt x="33424" y="104423"/>
                </a:lnTo>
                <a:lnTo>
                  <a:pt x="34188" y="108906"/>
                </a:lnTo>
                <a:lnTo>
                  <a:pt x="34699" y="113323"/>
                </a:lnTo>
                <a:lnTo>
                  <a:pt x="35038" y="117697"/>
                </a:lnTo>
                <a:lnTo>
                  <a:pt x="35266" y="122041"/>
                </a:lnTo>
                <a:lnTo>
                  <a:pt x="35416" y="126366"/>
                </a:lnTo>
                <a:lnTo>
                  <a:pt x="36310" y="130678"/>
                </a:lnTo>
                <a:lnTo>
                  <a:pt x="37700" y="134982"/>
                </a:lnTo>
                <a:lnTo>
                  <a:pt x="39421" y="139280"/>
                </a:lnTo>
                <a:lnTo>
                  <a:pt x="40568" y="143574"/>
                </a:lnTo>
                <a:lnTo>
                  <a:pt x="41332" y="147865"/>
                </a:lnTo>
                <a:lnTo>
                  <a:pt x="41843" y="152155"/>
                </a:lnTo>
                <a:lnTo>
                  <a:pt x="42976" y="155729"/>
                </a:lnTo>
                <a:lnTo>
                  <a:pt x="44525" y="158826"/>
                </a:lnTo>
                <a:lnTo>
                  <a:pt x="46352" y="161605"/>
                </a:lnTo>
                <a:lnTo>
                  <a:pt x="47570" y="164172"/>
                </a:lnTo>
                <a:lnTo>
                  <a:pt x="48924" y="168930"/>
                </a:lnTo>
                <a:lnTo>
                  <a:pt x="49524" y="173426"/>
                </a:lnTo>
                <a:lnTo>
                  <a:pt x="49792" y="177805"/>
                </a:lnTo>
                <a:lnTo>
                  <a:pt x="49911" y="182132"/>
                </a:lnTo>
                <a:lnTo>
                  <a:pt x="50736" y="183572"/>
                </a:lnTo>
                <a:lnTo>
                  <a:pt x="52080" y="184532"/>
                </a:lnTo>
                <a:lnTo>
                  <a:pt x="57150" y="1864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2" name="SMARTInkAnnotation328"/>
          <p:cNvSpPr/>
          <p:nvPr/>
        </p:nvSpPr>
        <p:spPr>
          <a:xfrm>
            <a:off x="8015287" y="2153840"/>
            <a:ext cx="228601" cy="19289"/>
          </a:xfrm>
          <a:custGeom>
            <a:avLst/>
            <a:gdLst/>
            <a:ahLst/>
            <a:cxnLst/>
            <a:rect l="0" t="0" r="0" b="0"/>
            <a:pathLst>
              <a:path w="228601" h="19289">
                <a:moveTo>
                  <a:pt x="0" y="19288"/>
                </a:moveTo>
                <a:lnTo>
                  <a:pt x="9943" y="19288"/>
                </a:lnTo>
                <a:lnTo>
                  <a:pt x="12978" y="18574"/>
                </a:lnTo>
                <a:lnTo>
                  <a:pt x="16590" y="17383"/>
                </a:lnTo>
                <a:lnTo>
                  <a:pt x="20584" y="15875"/>
                </a:lnTo>
                <a:lnTo>
                  <a:pt x="24836" y="14870"/>
                </a:lnTo>
                <a:lnTo>
                  <a:pt x="29257" y="14199"/>
                </a:lnTo>
                <a:lnTo>
                  <a:pt x="33793" y="13753"/>
                </a:lnTo>
                <a:lnTo>
                  <a:pt x="100853" y="9710"/>
                </a:lnTo>
                <a:lnTo>
                  <a:pt x="122003" y="7902"/>
                </a:lnTo>
                <a:lnTo>
                  <a:pt x="138486" y="5983"/>
                </a:lnTo>
                <a:lnTo>
                  <a:pt x="151855" y="3989"/>
                </a:lnTo>
                <a:lnTo>
                  <a:pt x="163150" y="2659"/>
                </a:lnTo>
                <a:lnTo>
                  <a:pt x="173059" y="1773"/>
                </a:lnTo>
                <a:lnTo>
                  <a:pt x="182049" y="1182"/>
                </a:lnTo>
                <a:lnTo>
                  <a:pt x="191216" y="788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3" name="SMARTInkAnnotation329"/>
          <p:cNvSpPr/>
          <p:nvPr/>
        </p:nvSpPr>
        <p:spPr>
          <a:xfrm>
            <a:off x="8329612" y="2063829"/>
            <a:ext cx="28576" cy="167165"/>
          </a:xfrm>
          <a:custGeom>
            <a:avLst/>
            <a:gdLst/>
            <a:ahLst/>
            <a:cxnLst/>
            <a:rect l="0" t="0" r="0" b="0"/>
            <a:pathLst>
              <a:path w="28576" h="167165">
                <a:moveTo>
                  <a:pt x="0" y="0"/>
                </a:moveTo>
                <a:lnTo>
                  <a:pt x="0" y="3413"/>
                </a:lnTo>
                <a:lnTo>
                  <a:pt x="794" y="5133"/>
                </a:lnTo>
                <a:lnTo>
                  <a:pt x="2117" y="6994"/>
                </a:lnTo>
                <a:lnTo>
                  <a:pt x="3792" y="8949"/>
                </a:lnTo>
                <a:lnTo>
                  <a:pt x="4909" y="10966"/>
                </a:lnTo>
                <a:lnTo>
                  <a:pt x="5654" y="13026"/>
                </a:lnTo>
                <a:lnTo>
                  <a:pt x="6482" y="17933"/>
                </a:lnTo>
                <a:lnTo>
                  <a:pt x="6702" y="21243"/>
                </a:lnTo>
                <a:lnTo>
                  <a:pt x="6849" y="24878"/>
                </a:lnTo>
                <a:lnTo>
                  <a:pt x="7742" y="28729"/>
                </a:lnTo>
                <a:lnTo>
                  <a:pt x="9130" y="32726"/>
                </a:lnTo>
                <a:lnTo>
                  <a:pt x="10848" y="36819"/>
                </a:lnTo>
                <a:lnTo>
                  <a:pt x="11995" y="40977"/>
                </a:lnTo>
                <a:lnTo>
                  <a:pt x="12759" y="45177"/>
                </a:lnTo>
                <a:lnTo>
                  <a:pt x="13269" y="49406"/>
                </a:lnTo>
                <a:lnTo>
                  <a:pt x="13608" y="53654"/>
                </a:lnTo>
                <a:lnTo>
                  <a:pt x="13835" y="57915"/>
                </a:lnTo>
                <a:lnTo>
                  <a:pt x="14085" y="66459"/>
                </a:lnTo>
                <a:lnTo>
                  <a:pt x="14198" y="75019"/>
                </a:lnTo>
                <a:lnTo>
                  <a:pt x="13435" y="79302"/>
                </a:lnTo>
                <a:lnTo>
                  <a:pt x="12131" y="83586"/>
                </a:lnTo>
                <a:lnTo>
                  <a:pt x="10469" y="87871"/>
                </a:lnTo>
                <a:lnTo>
                  <a:pt x="9361" y="92871"/>
                </a:lnTo>
                <a:lnTo>
                  <a:pt x="8622" y="98347"/>
                </a:lnTo>
                <a:lnTo>
                  <a:pt x="8129" y="104141"/>
                </a:lnTo>
                <a:lnTo>
                  <a:pt x="7800" y="109432"/>
                </a:lnTo>
                <a:lnTo>
                  <a:pt x="7436" y="119122"/>
                </a:lnTo>
                <a:lnTo>
                  <a:pt x="8133" y="122991"/>
                </a:lnTo>
                <a:lnTo>
                  <a:pt x="9390" y="126285"/>
                </a:lnTo>
                <a:lnTo>
                  <a:pt x="17112" y="140118"/>
                </a:lnTo>
                <a:lnTo>
                  <a:pt x="18552" y="143418"/>
                </a:lnTo>
                <a:lnTo>
                  <a:pt x="19512" y="146333"/>
                </a:lnTo>
                <a:lnTo>
                  <a:pt x="20151" y="148990"/>
                </a:lnTo>
                <a:lnTo>
                  <a:pt x="21372" y="152191"/>
                </a:lnTo>
                <a:lnTo>
                  <a:pt x="22978" y="155753"/>
                </a:lnTo>
                <a:lnTo>
                  <a:pt x="28575" y="167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4" name="SMARTInkAnnotation330"/>
          <p:cNvSpPr/>
          <p:nvPr/>
        </p:nvSpPr>
        <p:spPr>
          <a:xfrm>
            <a:off x="8429722" y="2066554"/>
            <a:ext cx="220231" cy="137716"/>
          </a:xfrm>
          <a:custGeom>
            <a:avLst/>
            <a:gdLst/>
            <a:ahLst/>
            <a:cxnLst/>
            <a:rect l="0" t="0" r="0" b="0"/>
            <a:pathLst>
              <a:path w="220231" h="137716">
                <a:moveTo>
                  <a:pt x="28478" y="3704"/>
                </a:moveTo>
                <a:lnTo>
                  <a:pt x="28478" y="0"/>
                </a:lnTo>
                <a:lnTo>
                  <a:pt x="28478" y="6931"/>
                </a:lnTo>
                <a:lnTo>
                  <a:pt x="27684" y="8713"/>
                </a:lnTo>
                <a:lnTo>
                  <a:pt x="24685" y="12598"/>
                </a:lnTo>
                <a:lnTo>
                  <a:pt x="20707" y="16706"/>
                </a:lnTo>
                <a:lnTo>
                  <a:pt x="18534" y="18801"/>
                </a:lnTo>
                <a:lnTo>
                  <a:pt x="16292" y="21627"/>
                </a:lnTo>
                <a:lnTo>
                  <a:pt x="14004" y="24940"/>
                </a:lnTo>
                <a:lnTo>
                  <a:pt x="11685" y="28577"/>
                </a:lnTo>
                <a:lnTo>
                  <a:pt x="10138" y="32430"/>
                </a:lnTo>
                <a:lnTo>
                  <a:pt x="9107" y="36428"/>
                </a:lnTo>
                <a:lnTo>
                  <a:pt x="8420" y="40522"/>
                </a:lnTo>
                <a:lnTo>
                  <a:pt x="7169" y="44680"/>
                </a:lnTo>
                <a:lnTo>
                  <a:pt x="5540" y="48881"/>
                </a:lnTo>
                <a:lnTo>
                  <a:pt x="3662" y="53110"/>
                </a:lnTo>
                <a:lnTo>
                  <a:pt x="2409" y="57358"/>
                </a:lnTo>
                <a:lnTo>
                  <a:pt x="1573" y="61619"/>
                </a:lnTo>
                <a:lnTo>
                  <a:pt x="1016" y="65889"/>
                </a:lnTo>
                <a:lnTo>
                  <a:pt x="644" y="70164"/>
                </a:lnTo>
                <a:lnTo>
                  <a:pt x="398" y="74443"/>
                </a:lnTo>
                <a:lnTo>
                  <a:pt x="48" y="85386"/>
                </a:lnTo>
                <a:lnTo>
                  <a:pt x="0" y="88162"/>
                </a:lnTo>
                <a:lnTo>
                  <a:pt x="761" y="91442"/>
                </a:lnTo>
                <a:lnTo>
                  <a:pt x="2062" y="95057"/>
                </a:lnTo>
                <a:lnTo>
                  <a:pt x="3724" y="98896"/>
                </a:lnTo>
                <a:lnTo>
                  <a:pt x="5625" y="102170"/>
                </a:lnTo>
                <a:lnTo>
                  <a:pt x="7687" y="105067"/>
                </a:lnTo>
                <a:lnTo>
                  <a:pt x="9854" y="107713"/>
                </a:lnTo>
                <a:lnTo>
                  <a:pt x="12093" y="110191"/>
                </a:lnTo>
                <a:lnTo>
                  <a:pt x="14380" y="112557"/>
                </a:lnTo>
                <a:lnTo>
                  <a:pt x="16698" y="114849"/>
                </a:lnTo>
                <a:lnTo>
                  <a:pt x="21390" y="119301"/>
                </a:lnTo>
                <a:lnTo>
                  <a:pt x="30870" y="127979"/>
                </a:lnTo>
                <a:lnTo>
                  <a:pt x="34834" y="129417"/>
                </a:lnTo>
                <a:lnTo>
                  <a:pt x="39859" y="130375"/>
                </a:lnTo>
                <a:lnTo>
                  <a:pt x="45590" y="131014"/>
                </a:lnTo>
                <a:lnTo>
                  <a:pt x="50999" y="132154"/>
                </a:lnTo>
                <a:lnTo>
                  <a:pt x="56192" y="133629"/>
                </a:lnTo>
                <a:lnTo>
                  <a:pt x="61241" y="135326"/>
                </a:lnTo>
                <a:lnTo>
                  <a:pt x="66989" y="136458"/>
                </a:lnTo>
                <a:lnTo>
                  <a:pt x="73202" y="137212"/>
                </a:lnTo>
                <a:lnTo>
                  <a:pt x="79725" y="137715"/>
                </a:lnTo>
                <a:lnTo>
                  <a:pt x="86455" y="137336"/>
                </a:lnTo>
                <a:lnTo>
                  <a:pt x="93323" y="136369"/>
                </a:lnTo>
                <a:lnTo>
                  <a:pt x="100283" y="135010"/>
                </a:lnTo>
                <a:lnTo>
                  <a:pt x="107303" y="134104"/>
                </a:lnTo>
                <a:lnTo>
                  <a:pt x="114366" y="133500"/>
                </a:lnTo>
                <a:lnTo>
                  <a:pt x="121455" y="133097"/>
                </a:lnTo>
                <a:lnTo>
                  <a:pt x="128562" y="132114"/>
                </a:lnTo>
                <a:lnTo>
                  <a:pt x="135683" y="130745"/>
                </a:lnTo>
                <a:lnTo>
                  <a:pt x="142810" y="129117"/>
                </a:lnTo>
                <a:lnTo>
                  <a:pt x="149149" y="128032"/>
                </a:lnTo>
                <a:lnTo>
                  <a:pt x="154962" y="127309"/>
                </a:lnTo>
                <a:lnTo>
                  <a:pt x="160426" y="126827"/>
                </a:lnTo>
                <a:lnTo>
                  <a:pt x="165656" y="125791"/>
                </a:lnTo>
                <a:lnTo>
                  <a:pt x="170729" y="124386"/>
                </a:lnTo>
                <a:lnTo>
                  <a:pt x="175700" y="122735"/>
                </a:lnTo>
                <a:lnTo>
                  <a:pt x="180602" y="120920"/>
                </a:lnTo>
                <a:lnTo>
                  <a:pt x="185456" y="118996"/>
                </a:lnTo>
                <a:lnTo>
                  <a:pt x="190279" y="116998"/>
                </a:lnTo>
                <a:lnTo>
                  <a:pt x="194288" y="114238"/>
                </a:lnTo>
                <a:lnTo>
                  <a:pt x="197756" y="110969"/>
                </a:lnTo>
                <a:lnTo>
                  <a:pt x="200861" y="107361"/>
                </a:lnTo>
                <a:lnTo>
                  <a:pt x="203726" y="104241"/>
                </a:lnTo>
                <a:lnTo>
                  <a:pt x="206428" y="101447"/>
                </a:lnTo>
                <a:lnTo>
                  <a:pt x="209024" y="98870"/>
                </a:lnTo>
                <a:lnTo>
                  <a:pt x="210754" y="96437"/>
                </a:lnTo>
                <a:lnTo>
                  <a:pt x="211907" y="94102"/>
                </a:lnTo>
                <a:lnTo>
                  <a:pt x="212676" y="91829"/>
                </a:lnTo>
                <a:lnTo>
                  <a:pt x="213982" y="88886"/>
                </a:lnTo>
                <a:lnTo>
                  <a:pt x="215647" y="85496"/>
                </a:lnTo>
                <a:lnTo>
                  <a:pt x="217551" y="81806"/>
                </a:lnTo>
                <a:lnTo>
                  <a:pt x="218821" y="78632"/>
                </a:lnTo>
                <a:lnTo>
                  <a:pt x="219667" y="75802"/>
                </a:lnTo>
                <a:lnTo>
                  <a:pt x="220230" y="73201"/>
                </a:lnTo>
                <a:lnTo>
                  <a:pt x="219812" y="70038"/>
                </a:lnTo>
                <a:lnTo>
                  <a:pt x="218740" y="66500"/>
                </a:lnTo>
                <a:lnTo>
                  <a:pt x="217232" y="62713"/>
                </a:lnTo>
                <a:lnTo>
                  <a:pt x="216227" y="59474"/>
                </a:lnTo>
                <a:lnTo>
                  <a:pt x="215557" y="56601"/>
                </a:lnTo>
                <a:lnTo>
                  <a:pt x="215109" y="53970"/>
                </a:lnTo>
                <a:lnTo>
                  <a:pt x="214812" y="51503"/>
                </a:lnTo>
                <a:lnTo>
                  <a:pt x="214613" y="49143"/>
                </a:lnTo>
                <a:lnTo>
                  <a:pt x="214480" y="46855"/>
                </a:lnTo>
                <a:lnTo>
                  <a:pt x="212804" y="43902"/>
                </a:lnTo>
                <a:lnTo>
                  <a:pt x="210101" y="40504"/>
                </a:lnTo>
                <a:lnTo>
                  <a:pt x="206709" y="36810"/>
                </a:lnTo>
                <a:lnTo>
                  <a:pt x="202861" y="33633"/>
                </a:lnTo>
                <a:lnTo>
                  <a:pt x="198709" y="30800"/>
                </a:lnTo>
                <a:lnTo>
                  <a:pt x="194353" y="28198"/>
                </a:lnTo>
                <a:lnTo>
                  <a:pt x="189860" y="25748"/>
                </a:lnTo>
                <a:lnTo>
                  <a:pt x="185279" y="23401"/>
                </a:lnTo>
                <a:lnTo>
                  <a:pt x="180637" y="21122"/>
                </a:lnTo>
                <a:lnTo>
                  <a:pt x="175161" y="18888"/>
                </a:lnTo>
                <a:lnTo>
                  <a:pt x="169129" y="16684"/>
                </a:lnTo>
                <a:lnTo>
                  <a:pt x="162726" y="14501"/>
                </a:lnTo>
                <a:lnTo>
                  <a:pt x="156077" y="13045"/>
                </a:lnTo>
                <a:lnTo>
                  <a:pt x="149262" y="12075"/>
                </a:lnTo>
                <a:lnTo>
                  <a:pt x="142338" y="11428"/>
                </a:lnTo>
                <a:lnTo>
                  <a:pt x="136134" y="10282"/>
                </a:lnTo>
                <a:lnTo>
                  <a:pt x="130412" y="8804"/>
                </a:lnTo>
                <a:lnTo>
                  <a:pt x="125008" y="7104"/>
                </a:lnTo>
                <a:lnTo>
                  <a:pt x="119819" y="5971"/>
                </a:lnTo>
                <a:lnTo>
                  <a:pt x="114771" y="5215"/>
                </a:lnTo>
                <a:lnTo>
                  <a:pt x="109820" y="4712"/>
                </a:lnTo>
                <a:lnTo>
                  <a:pt x="104137" y="4376"/>
                </a:lnTo>
                <a:lnTo>
                  <a:pt x="97966" y="4152"/>
                </a:lnTo>
                <a:lnTo>
                  <a:pt x="80024" y="3837"/>
                </a:lnTo>
                <a:lnTo>
                  <a:pt x="7046" y="37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5" name="SMARTInkAnnotation331"/>
          <p:cNvSpPr/>
          <p:nvPr/>
        </p:nvSpPr>
        <p:spPr>
          <a:xfrm>
            <a:off x="6743700" y="2623185"/>
            <a:ext cx="142876" cy="19289"/>
          </a:xfrm>
          <a:custGeom>
            <a:avLst/>
            <a:gdLst/>
            <a:ahLst/>
            <a:cxnLst/>
            <a:rect l="0" t="0" r="0" b="0"/>
            <a:pathLst>
              <a:path w="142876" h="19289">
                <a:moveTo>
                  <a:pt x="0" y="19288"/>
                </a:moveTo>
                <a:lnTo>
                  <a:pt x="30338" y="15875"/>
                </a:lnTo>
                <a:lnTo>
                  <a:pt x="41657" y="14155"/>
                </a:lnTo>
                <a:lnTo>
                  <a:pt x="51583" y="12294"/>
                </a:lnTo>
                <a:lnTo>
                  <a:pt x="60583" y="10339"/>
                </a:lnTo>
                <a:lnTo>
                  <a:pt x="68170" y="9036"/>
                </a:lnTo>
                <a:lnTo>
                  <a:pt x="74815" y="8167"/>
                </a:lnTo>
                <a:lnTo>
                  <a:pt x="80833" y="7587"/>
                </a:lnTo>
                <a:lnTo>
                  <a:pt x="87226" y="7201"/>
                </a:lnTo>
                <a:lnTo>
                  <a:pt x="93869" y="6944"/>
                </a:lnTo>
                <a:lnTo>
                  <a:pt x="100679" y="6772"/>
                </a:lnTo>
                <a:lnTo>
                  <a:pt x="106807" y="5943"/>
                </a:lnTo>
                <a:lnTo>
                  <a:pt x="112479" y="4677"/>
                </a:lnTo>
                <a:lnTo>
                  <a:pt x="117848" y="3118"/>
                </a:lnTo>
                <a:lnTo>
                  <a:pt x="122222" y="2078"/>
                </a:lnTo>
                <a:lnTo>
                  <a:pt x="125931" y="1385"/>
                </a:lnTo>
                <a:lnTo>
                  <a:pt x="129198" y="924"/>
                </a:lnTo>
                <a:lnTo>
                  <a:pt x="132170" y="615"/>
                </a:lnTo>
                <a:lnTo>
                  <a:pt x="134944" y="410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6" name="SMARTInkAnnotation332"/>
          <p:cNvSpPr/>
          <p:nvPr/>
        </p:nvSpPr>
        <p:spPr>
          <a:xfrm>
            <a:off x="6757987" y="2668190"/>
            <a:ext cx="150020" cy="25719"/>
          </a:xfrm>
          <a:custGeom>
            <a:avLst/>
            <a:gdLst/>
            <a:ahLst/>
            <a:cxnLst/>
            <a:rect l="0" t="0" r="0" b="0"/>
            <a:pathLst>
              <a:path w="150020" h="25719">
                <a:moveTo>
                  <a:pt x="0" y="25718"/>
                </a:moveTo>
                <a:lnTo>
                  <a:pt x="0" y="22305"/>
                </a:lnTo>
                <a:lnTo>
                  <a:pt x="794" y="21299"/>
                </a:lnTo>
                <a:lnTo>
                  <a:pt x="2117" y="20629"/>
                </a:lnTo>
                <a:lnTo>
                  <a:pt x="3793" y="20182"/>
                </a:lnTo>
                <a:lnTo>
                  <a:pt x="5704" y="19170"/>
                </a:lnTo>
                <a:lnTo>
                  <a:pt x="7772" y="17780"/>
                </a:lnTo>
                <a:lnTo>
                  <a:pt x="9943" y="16140"/>
                </a:lnTo>
                <a:lnTo>
                  <a:pt x="12185" y="15046"/>
                </a:lnTo>
                <a:lnTo>
                  <a:pt x="14473" y="14317"/>
                </a:lnTo>
                <a:lnTo>
                  <a:pt x="16793" y="13831"/>
                </a:lnTo>
                <a:lnTo>
                  <a:pt x="19927" y="12793"/>
                </a:lnTo>
                <a:lnTo>
                  <a:pt x="23603" y="11386"/>
                </a:lnTo>
                <a:lnTo>
                  <a:pt x="27642" y="9734"/>
                </a:lnTo>
                <a:lnTo>
                  <a:pt x="32716" y="8632"/>
                </a:lnTo>
                <a:lnTo>
                  <a:pt x="38479" y="7898"/>
                </a:lnTo>
                <a:lnTo>
                  <a:pt x="44703" y="7409"/>
                </a:lnTo>
                <a:lnTo>
                  <a:pt x="50439" y="7082"/>
                </a:lnTo>
                <a:lnTo>
                  <a:pt x="61047" y="6720"/>
                </a:lnTo>
                <a:lnTo>
                  <a:pt x="67686" y="5909"/>
                </a:lnTo>
                <a:lnTo>
                  <a:pt x="75286" y="4654"/>
                </a:lnTo>
                <a:lnTo>
                  <a:pt x="83528" y="3103"/>
                </a:lnTo>
                <a:lnTo>
                  <a:pt x="91404" y="2068"/>
                </a:lnTo>
                <a:lnTo>
                  <a:pt x="99037" y="1379"/>
                </a:lnTo>
                <a:lnTo>
                  <a:pt x="106506" y="919"/>
                </a:lnTo>
                <a:lnTo>
                  <a:pt x="119038" y="409"/>
                </a:lnTo>
                <a:lnTo>
                  <a:pt x="135018" y="121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7" name="SMARTInkAnnotation333"/>
          <p:cNvSpPr/>
          <p:nvPr/>
        </p:nvSpPr>
        <p:spPr>
          <a:xfrm>
            <a:off x="7022306" y="2546032"/>
            <a:ext cx="250032" cy="167165"/>
          </a:xfrm>
          <a:custGeom>
            <a:avLst/>
            <a:gdLst/>
            <a:ahLst/>
            <a:cxnLst/>
            <a:rect l="0" t="0" r="0" b="0"/>
            <a:pathLst>
              <a:path w="250032" h="167165">
                <a:moveTo>
                  <a:pt x="0" y="0"/>
                </a:moveTo>
                <a:lnTo>
                  <a:pt x="18961" y="23892"/>
                </a:lnTo>
                <a:lnTo>
                  <a:pt x="25341" y="31644"/>
                </a:lnTo>
                <a:lnTo>
                  <a:pt x="30388" y="37527"/>
                </a:lnTo>
                <a:lnTo>
                  <a:pt x="34546" y="42163"/>
                </a:lnTo>
                <a:lnTo>
                  <a:pt x="38906" y="46682"/>
                </a:lnTo>
                <a:lnTo>
                  <a:pt x="43399" y="51124"/>
                </a:lnTo>
                <a:lnTo>
                  <a:pt x="47983" y="55514"/>
                </a:lnTo>
                <a:lnTo>
                  <a:pt x="53420" y="59869"/>
                </a:lnTo>
                <a:lnTo>
                  <a:pt x="59426" y="64202"/>
                </a:lnTo>
                <a:lnTo>
                  <a:pt x="65811" y="68519"/>
                </a:lnTo>
                <a:lnTo>
                  <a:pt x="71655" y="72111"/>
                </a:lnTo>
                <a:lnTo>
                  <a:pt x="77138" y="75220"/>
                </a:lnTo>
                <a:lnTo>
                  <a:pt x="82382" y="78007"/>
                </a:lnTo>
                <a:lnTo>
                  <a:pt x="87465" y="81294"/>
                </a:lnTo>
                <a:lnTo>
                  <a:pt x="92441" y="84914"/>
                </a:lnTo>
                <a:lnTo>
                  <a:pt x="97347" y="88756"/>
                </a:lnTo>
                <a:lnTo>
                  <a:pt x="102997" y="92747"/>
                </a:lnTo>
                <a:lnTo>
                  <a:pt x="109147" y="96835"/>
                </a:lnTo>
                <a:lnTo>
                  <a:pt x="122328" y="105189"/>
                </a:lnTo>
                <a:lnTo>
                  <a:pt x="136124" y="113663"/>
                </a:lnTo>
                <a:lnTo>
                  <a:pt x="142343" y="117210"/>
                </a:lnTo>
                <a:lnTo>
                  <a:pt x="148077" y="120288"/>
                </a:lnTo>
                <a:lnTo>
                  <a:pt x="153487" y="123054"/>
                </a:lnTo>
                <a:lnTo>
                  <a:pt x="163731" y="128034"/>
                </a:lnTo>
                <a:lnTo>
                  <a:pt x="168685" y="130361"/>
                </a:lnTo>
                <a:lnTo>
                  <a:pt x="173575" y="133342"/>
                </a:lnTo>
                <a:lnTo>
                  <a:pt x="178423" y="136758"/>
                </a:lnTo>
                <a:lnTo>
                  <a:pt x="183243" y="140464"/>
                </a:lnTo>
                <a:lnTo>
                  <a:pt x="187249" y="143648"/>
                </a:lnTo>
                <a:lnTo>
                  <a:pt x="193817" y="149093"/>
                </a:lnTo>
                <a:lnTo>
                  <a:pt x="201499" y="153893"/>
                </a:lnTo>
                <a:lnTo>
                  <a:pt x="205770" y="156174"/>
                </a:lnTo>
                <a:lnTo>
                  <a:pt x="212633" y="158707"/>
                </a:lnTo>
                <a:lnTo>
                  <a:pt x="215573" y="159383"/>
                </a:lnTo>
                <a:lnTo>
                  <a:pt x="220958" y="162039"/>
                </a:lnTo>
                <a:lnTo>
                  <a:pt x="223505" y="163747"/>
                </a:lnTo>
                <a:lnTo>
                  <a:pt x="228452" y="165645"/>
                </a:lnTo>
                <a:lnTo>
                  <a:pt x="235700" y="166714"/>
                </a:lnTo>
                <a:lnTo>
                  <a:pt x="242735" y="167104"/>
                </a:lnTo>
                <a:lnTo>
                  <a:pt x="250031" y="167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8" name="SMARTInkAnnotation334"/>
          <p:cNvSpPr/>
          <p:nvPr/>
        </p:nvSpPr>
        <p:spPr>
          <a:xfrm>
            <a:off x="7029450" y="2514779"/>
            <a:ext cx="207169" cy="217706"/>
          </a:xfrm>
          <a:custGeom>
            <a:avLst/>
            <a:gdLst/>
            <a:ahLst/>
            <a:cxnLst/>
            <a:rect l="0" t="0" r="0" b="0"/>
            <a:pathLst>
              <a:path w="207169" h="217706">
                <a:moveTo>
                  <a:pt x="207168" y="5535"/>
                </a:moveTo>
                <a:lnTo>
                  <a:pt x="203375" y="2122"/>
                </a:lnTo>
                <a:lnTo>
                  <a:pt x="201465" y="1117"/>
                </a:lnTo>
                <a:lnTo>
                  <a:pt x="197225" y="0"/>
                </a:lnTo>
                <a:lnTo>
                  <a:pt x="195777" y="416"/>
                </a:lnTo>
                <a:lnTo>
                  <a:pt x="194812" y="1408"/>
                </a:lnTo>
                <a:lnTo>
                  <a:pt x="194168" y="2784"/>
                </a:lnTo>
                <a:lnTo>
                  <a:pt x="189469" y="8133"/>
                </a:lnTo>
                <a:lnTo>
                  <a:pt x="188225" y="10125"/>
                </a:lnTo>
                <a:lnTo>
                  <a:pt x="186842" y="14243"/>
                </a:lnTo>
                <a:lnTo>
                  <a:pt x="181995" y="20359"/>
                </a:lnTo>
                <a:lnTo>
                  <a:pt x="178480" y="23990"/>
                </a:lnTo>
                <a:lnTo>
                  <a:pt x="174549" y="27840"/>
                </a:lnTo>
                <a:lnTo>
                  <a:pt x="165948" y="35928"/>
                </a:lnTo>
                <a:lnTo>
                  <a:pt x="160638" y="40084"/>
                </a:lnTo>
                <a:lnTo>
                  <a:pt x="154717" y="44284"/>
                </a:lnTo>
                <a:lnTo>
                  <a:pt x="148389" y="48513"/>
                </a:lnTo>
                <a:lnTo>
                  <a:pt x="142581" y="53475"/>
                </a:lnTo>
                <a:lnTo>
                  <a:pt x="137123" y="58927"/>
                </a:lnTo>
                <a:lnTo>
                  <a:pt x="131897" y="64704"/>
                </a:lnTo>
                <a:lnTo>
                  <a:pt x="126824" y="70699"/>
                </a:lnTo>
                <a:lnTo>
                  <a:pt x="92776" y="112901"/>
                </a:lnTo>
                <a:lnTo>
                  <a:pt x="81979" y="126834"/>
                </a:lnTo>
                <a:lnTo>
                  <a:pt x="76878" y="132835"/>
                </a:lnTo>
                <a:lnTo>
                  <a:pt x="71889" y="138265"/>
                </a:lnTo>
                <a:lnTo>
                  <a:pt x="66976" y="143314"/>
                </a:lnTo>
                <a:lnTo>
                  <a:pt x="62113" y="148823"/>
                </a:lnTo>
                <a:lnTo>
                  <a:pt x="57284" y="154638"/>
                </a:lnTo>
                <a:lnTo>
                  <a:pt x="0" y="2177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And a few more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f(x)=x</a:t>
            </a:r>
            <a:r>
              <a:rPr lang="en-US" baseline="30000" dirty="0" smtClean="0"/>
              <a:t>3</a:t>
            </a:r>
            <a:r>
              <a:rPr lang="en-US" dirty="0" smtClean="0"/>
              <a:t>-10			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Domain and range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Domain of f is the range of f</a:t>
            </a:r>
            <a:r>
              <a:rPr lang="en-US" baseline="30000" dirty="0" smtClean="0"/>
              <a:t>-1</a:t>
            </a:r>
          </a:p>
          <a:p>
            <a:pPr eaLnBrk="1" hangingPunct="1"/>
            <a:r>
              <a:rPr lang="en-US" dirty="0" smtClean="0"/>
              <a:t>Range of f is the domain of f</a:t>
            </a:r>
            <a:r>
              <a:rPr lang="en-US" baseline="30000" dirty="0" smtClean="0"/>
              <a:t>-1</a:t>
            </a:r>
          </a:p>
          <a:p>
            <a:pPr eaLnBrk="1" hangingPunct="1"/>
            <a:r>
              <a:rPr lang="en-US" dirty="0" smtClean="0"/>
              <a:t>f and f</a:t>
            </a:r>
            <a:r>
              <a:rPr lang="en-US" baseline="30000" dirty="0" smtClean="0"/>
              <a:t>-1 </a:t>
            </a:r>
            <a:r>
              <a:rPr lang="en-US" dirty="0" smtClean="0"/>
              <a:t>reflections of each other across the line y=x.</a:t>
            </a:r>
          </a:p>
          <a:p>
            <a:pPr eaLnBrk="1" hangingPunct="1"/>
            <a:r>
              <a:rPr lang="en-US" dirty="0" smtClean="0"/>
              <a:t>Try this f(x)=4x-1</a:t>
            </a:r>
          </a:p>
          <a:p>
            <a:pPr eaLnBrk="1" hangingPunct="1">
              <a:buFontTx/>
              <a:buNone/>
            </a:pPr>
            <a:endParaRPr lang="en-US" baseline="30000" dirty="0" smtClean="0"/>
          </a:p>
        </p:txBody>
      </p:sp>
      <p:pic>
        <p:nvPicPr>
          <p:cNvPr id="45" name="Picture 4" descr="basic graph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2964" y="1485900"/>
            <a:ext cx="4491037" cy="3455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InkAnnotation196"/>
          <p:cNvSpPr/>
          <p:nvPr/>
        </p:nvSpPr>
        <p:spPr>
          <a:xfrm>
            <a:off x="4957762" y="4134087"/>
            <a:ext cx="235745" cy="173595"/>
          </a:xfrm>
          <a:custGeom>
            <a:avLst/>
            <a:gdLst/>
            <a:ahLst/>
            <a:cxnLst/>
            <a:rect l="0" t="0" r="0" b="0"/>
            <a:pathLst>
              <a:path w="235745" h="173595">
                <a:moveTo>
                  <a:pt x="0" y="173594"/>
                </a:moveTo>
                <a:lnTo>
                  <a:pt x="0" y="168058"/>
                </a:lnTo>
                <a:lnTo>
                  <a:pt x="794" y="167760"/>
                </a:lnTo>
                <a:lnTo>
                  <a:pt x="3792" y="167429"/>
                </a:lnTo>
                <a:lnTo>
                  <a:pt x="4910" y="166627"/>
                </a:lnTo>
                <a:lnTo>
                  <a:pt x="5654" y="165378"/>
                </a:lnTo>
                <a:lnTo>
                  <a:pt x="6151" y="163830"/>
                </a:lnTo>
                <a:lnTo>
                  <a:pt x="7276" y="162799"/>
                </a:lnTo>
                <a:lnTo>
                  <a:pt x="8820" y="162111"/>
                </a:lnTo>
                <a:lnTo>
                  <a:pt x="10642" y="161652"/>
                </a:lnTo>
                <a:lnTo>
                  <a:pt x="14784" y="159238"/>
                </a:lnTo>
                <a:lnTo>
                  <a:pt x="21579" y="153862"/>
                </a:lnTo>
                <a:lnTo>
                  <a:pt x="27053" y="149822"/>
                </a:lnTo>
                <a:lnTo>
                  <a:pt x="30735" y="147745"/>
                </a:lnTo>
                <a:lnTo>
                  <a:pt x="34778" y="145646"/>
                </a:lnTo>
                <a:lnTo>
                  <a:pt x="41386" y="141409"/>
                </a:lnTo>
                <a:lnTo>
                  <a:pt x="47763" y="137143"/>
                </a:lnTo>
                <a:lnTo>
                  <a:pt x="51685" y="135007"/>
                </a:lnTo>
                <a:lnTo>
                  <a:pt x="55888" y="132867"/>
                </a:lnTo>
                <a:lnTo>
                  <a:pt x="62675" y="128585"/>
                </a:lnTo>
                <a:lnTo>
                  <a:pt x="69130" y="124300"/>
                </a:lnTo>
                <a:lnTo>
                  <a:pt x="73075" y="122158"/>
                </a:lnTo>
                <a:lnTo>
                  <a:pt x="77291" y="120015"/>
                </a:lnTo>
                <a:lnTo>
                  <a:pt x="88040" y="112871"/>
                </a:lnTo>
                <a:lnTo>
                  <a:pt x="121150" y="89695"/>
                </a:lnTo>
                <a:lnTo>
                  <a:pt x="134741" y="79799"/>
                </a:lnTo>
                <a:lnTo>
                  <a:pt x="145390" y="71773"/>
                </a:lnTo>
                <a:lnTo>
                  <a:pt x="160661" y="59761"/>
                </a:lnTo>
                <a:lnTo>
                  <a:pt x="170095" y="52040"/>
                </a:lnTo>
                <a:lnTo>
                  <a:pt x="179050" y="44322"/>
                </a:lnTo>
                <a:lnTo>
                  <a:pt x="197734" y="27726"/>
                </a:lnTo>
                <a:lnTo>
                  <a:pt x="202466" y="24199"/>
                </a:lnTo>
                <a:lnTo>
                  <a:pt x="207209" y="21134"/>
                </a:lnTo>
                <a:lnTo>
                  <a:pt x="211958" y="18376"/>
                </a:lnTo>
                <a:lnTo>
                  <a:pt x="215918" y="15822"/>
                </a:lnTo>
                <a:lnTo>
                  <a:pt x="222434" y="11080"/>
                </a:lnTo>
                <a:lnTo>
                  <a:pt x="227976" y="6592"/>
                </a:lnTo>
                <a:lnTo>
                  <a:pt x="2357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197"/>
          <p:cNvSpPr/>
          <p:nvPr/>
        </p:nvSpPr>
        <p:spPr>
          <a:xfrm>
            <a:off x="5350668" y="3902630"/>
            <a:ext cx="228601" cy="135018"/>
          </a:xfrm>
          <a:custGeom>
            <a:avLst/>
            <a:gdLst/>
            <a:ahLst/>
            <a:cxnLst/>
            <a:rect l="0" t="0" r="0" b="0"/>
            <a:pathLst>
              <a:path w="228601" h="135018">
                <a:moveTo>
                  <a:pt x="0" y="135017"/>
                </a:moveTo>
                <a:lnTo>
                  <a:pt x="3793" y="135017"/>
                </a:lnTo>
                <a:lnTo>
                  <a:pt x="4910" y="134303"/>
                </a:lnTo>
                <a:lnTo>
                  <a:pt x="5654" y="133112"/>
                </a:lnTo>
                <a:lnTo>
                  <a:pt x="6850" y="129481"/>
                </a:lnTo>
                <a:lnTo>
                  <a:pt x="10849" y="125439"/>
                </a:lnTo>
                <a:lnTo>
                  <a:pt x="13582" y="124346"/>
                </a:lnTo>
                <a:lnTo>
                  <a:pt x="16993" y="123616"/>
                </a:lnTo>
                <a:lnTo>
                  <a:pt x="20854" y="123131"/>
                </a:lnTo>
                <a:lnTo>
                  <a:pt x="27260" y="120686"/>
                </a:lnTo>
                <a:lnTo>
                  <a:pt x="32753" y="117218"/>
                </a:lnTo>
                <a:lnTo>
                  <a:pt x="37841" y="113295"/>
                </a:lnTo>
                <a:lnTo>
                  <a:pt x="42747" y="109170"/>
                </a:lnTo>
                <a:lnTo>
                  <a:pt x="45167" y="107070"/>
                </a:lnTo>
                <a:lnTo>
                  <a:pt x="47574" y="105670"/>
                </a:lnTo>
                <a:lnTo>
                  <a:pt x="52365" y="104114"/>
                </a:lnTo>
                <a:lnTo>
                  <a:pt x="55547" y="102271"/>
                </a:lnTo>
                <a:lnTo>
                  <a:pt x="59257" y="99613"/>
                </a:lnTo>
                <a:lnTo>
                  <a:pt x="63317" y="96413"/>
                </a:lnTo>
                <a:lnTo>
                  <a:pt x="67612" y="94279"/>
                </a:lnTo>
                <a:lnTo>
                  <a:pt x="72062" y="92857"/>
                </a:lnTo>
                <a:lnTo>
                  <a:pt x="76617" y="91908"/>
                </a:lnTo>
                <a:lnTo>
                  <a:pt x="80447" y="89847"/>
                </a:lnTo>
                <a:lnTo>
                  <a:pt x="83794" y="87045"/>
                </a:lnTo>
                <a:lnTo>
                  <a:pt x="86819" y="83747"/>
                </a:lnTo>
                <a:lnTo>
                  <a:pt x="91217" y="80835"/>
                </a:lnTo>
                <a:lnTo>
                  <a:pt x="96530" y="78178"/>
                </a:lnTo>
                <a:lnTo>
                  <a:pt x="102454" y="75694"/>
                </a:lnTo>
                <a:lnTo>
                  <a:pt x="107196" y="73323"/>
                </a:lnTo>
                <a:lnTo>
                  <a:pt x="111152" y="71027"/>
                </a:lnTo>
                <a:lnTo>
                  <a:pt x="114582" y="68783"/>
                </a:lnTo>
                <a:lnTo>
                  <a:pt x="118457" y="66572"/>
                </a:lnTo>
                <a:lnTo>
                  <a:pt x="122628" y="64384"/>
                </a:lnTo>
                <a:lnTo>
                  <a:pt x="126996" y="62211"/>
                </a:lnTo>
                <a:lnTo>
                  <a:pt x="136083" y="57891"/>
                </a:lnTo>
                <a:lnTo>
                  <a:pt x="154851" y="49297"/>
                </a:lnTo>
                <a:lnTo>
                  <a:pt x="158796" y="46438"/>
                </a:lnTo>
                <a:lnTo>
                  <a:pt x="162221" y="43103"/>
                </a:lnTo>
                <a:lnTo>
                  <a:pt x="165297" y="39451"/>
                </a:lnTo>
                <a:lnTo>
                  <a:pt x="168936" y="36302"/>
                </a:lnTo>
                <a:lnTo>
                  <a:pt x="172949" y="33488"/>
                </a:lnTo>
                <a:lnTo>
                  <a:pt x="177212" y="30898"/>
                </a:lnTo>
                <a:lnTo>
                  <a:pt x="181641" y="28457"/>
                </a:lnTo>
                <a:lnTo>
                  <a:pt x="186182" y="26115"/>
                </a:lnTo>
                <a:lnTo>
                  <a:pt x="195460" y="21608"/>
                </a:lnTo>
                <a:lnTo>
                  <a:pt x="204876" y="17224"/>
                </a:lnTo>
                <a:lnTo>
                  <a:pt x="208815" y="15055"/>
                </a:lnTo>
                <a:lnTo>
                  <a:pt x="212235" y="12894"/>
                </a:lnTo>
                <a:lnTo>
                  <a:pt x="215309" y="10739"/>
                </a:lnTo>
                <a:lnTo>
                  <a:pt x="218152" y="8588"/>
                </a:lnTo>
                <a:lnTo>
                  <a:pt x="220841" y="6440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198"/>
          <p:cNvSpPr/>
          <p:nvPr/>
        </p:nvSpPr>
        <p:spPr>
          <a:xfrm>
            <a:off x="5743575" y="3594020"/>
            <a:ext cx="257176" cy="186453"/>
          </a:xfrm>
          <a:custGeom>
            <a:avLst/>
            <a:gdLst/>
            <a:ahLst/>
            <a:cxnLst/>
            <a:rect l="0" t="0" r="0" b="0"/>
            <a:pathLst>
              <a:path w="257176" h="186453">
                <a:moveTo>
                  <a:pt x="0" y="186452"/>
                </a:moveTo>
                <a:lnTo>
                  <a:pt x="6150" y="180916"/>
                </a:lnTo>
                <a:lnTo>
                  <a:pt x="8819" y="180420"/>
                </a:lnTo>
                <a:lnTo>
                  <a:pt x="10641" y="180287"/>
                </a:lnTo>
                <a:lnTo>
                  <a:pt x="12651" y="179485"/>
                </a:lnTo>
                <a:lnTo>
                  <a:pt x="19270" y="174942"/>
                </a:lnTo>
                <a:lnTo>
                  <a:pt x="23910" y="171097"/>
                </a:lnTo>
                <a:lnTo>
                  <a:pt x="26259" y="169786"/>
                </a:lnTo>
                <a:lnTo>
                  <a:pt x="30985" y="168330"/>
                </a:lnTo>
                <a:lnTo>
                  <a:pt x="37848" y="163872"/>
                </a:lnTo>
                <a:lnTo>
                  <a:pt x="41900" y="160683"/>
                </a:lnTo>
                <a:lnTo>
                  <a:pt x="48520" y="155235"/>
                </a:lnTo>
                <a:lnTo>
                  <a:pt x="54902" y="150432"/>
                </a:lnTo>
                <a:lnTo>
                  <a:pt x="58826" y="148151"/>
                </a:lnTo>
                <a:lnTo>
                  <a:pt x="63030" y="145917"/>
                </a:lnTo>
                <a:lnTo>
                  <a:pt x="66626" y="142998"/>
                </a:lnTo>
                <a:lnTo>
                  <a:pt x="69817" y="139623"/>
                </a:lnTo>
                <a:lnTo>
                  <a:pt x="72738" y="135945"/>
                </a:lnTo>
                <a:lnTo>
                  <a:pt x="76273" y="132064"/>
                </a:lnTo>
                <a:lnTo>
                  <a:pt x="80217" y="128048"/>
                </a:lnTo>
                <a:lnTo>
                  <a:pt x="84434" y="123941"/>
                </a:lnTo>
                <a:lnTo>
                  <a:pt x="88833" y="120490"/>
                </a:lnTo>
                <a:lnTo>
                  <a:pt x="93353" y="117474"/>
                </a:lnTo>
                <a:lnTo>
                  <a:pt x="97954" y="114749"/>
                </a:lnTo>
                <a:lnTo>
                  <a:pt x="102609" y="111504"/>
                </a:lnTo>
                <a:lnTo>
                  <a:pt x="107300" y="107912"/>
                </a:lnTo>
                <a:lnTo>
                  <a:pt x="112014" y="104088"/>
                </a:lnTo>
                <a:lnTo>
                  <a:pt x="121486" y="96030"/>
                </a:lnTo>
                <a:lnTo>
                  <a:pt x="126234" y="91880"/>
                </a:lnTo>
                <a:lnTo>
                  <a:pt x="130987" y="88400"/>
                </a:lnTo>
                <a:lnTo>
                  <a:pt x="135744" y="85365"/>
                </a:lnTo>
                <a:lnTo>
                  <a:pt x="140501" y="82628"/>
                </a:lnTo>
                <a:lnTo>
                  <a:pt x="145261" y="79374"/>
                </a:lnTo>
                <a:lnTo>
                  <a:pt x="150022" y="75776"/>
                </a:lnTo>
                <a:lnTo>
                  <a:pt x="154783" y="71949"/>
                </a:lnTo>
                <a:lnTo>
                  <a:pt x="164307" y="63886"/>
                </a:lnTo>
                <a:lnTo>
                  <a:pt x="169069" y="59736"/>
                </a:lnTo>
                <a:lnTo>
                  <a:pt x="173832" y="56255"/>
                </a:lnTo>
                <a:lnTo>
                  <a:pt x="178594" y="53220"/>
                </a:lnTo>
                <a:lnTo>
                  <a:pt x="183356" y="50481"/>
                </a:lnTo>
                <a:lnTo>
                  <a:pt x="190765" y="45534"/>
                </a:lnTo>
                <a:lnTo>
                  <a:pt x="197496" y="40241"/>
                </a:lnTo>
                <a:lnTo>
                  <a:pt x="205780" y="33125"/>
                </a:lnTo>
                <a:lnTo>
                  <a:pt x="210211" y="29942"/>
                </a:lnTo>
                <a:lnTo>
                  <a:pt x="214753" y="27105"/>
                </a:lnTo>
                <a:lnTo>
                  <a:pt x="219369" y="24499"/>
                </a:lnTo>
                <a:lnTo>
                  <a:pt x="224033" y="22048"/>
                </a:lnTo>
                <a:lnTo>
                  <a:pt x="228730" y="19699"/>
                </a:lnTo>
                <a:lnTo>
                  <a:pt x="233449" y="17420"/>
                </a:lnTo>
                <a:lnTo>
                  <a:pt x="240809" y="12981"/>
                </a:lnTo>
                <a:lnTo>
                  <a:pt x="246726" y="8627"/>
                </a:lnTo>
                <a:lnTo>
                  <a:pt x="249415" y="6466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199"/>
          <p:cNvSpPr/>
          <p:nvPr/>
        </p:nvSpPr>
        <p:spPr>
          <a:xfrm>
            <a:off x="6200775" y="3336845"/>
            <a:ext cx="221457" cy="141448"/>
          </a:xfrm>
          <a:custGeom>
            <a:avLst/>
            <a:gdLst/>
            <a:ahLst/>
            <a:cxnLst/>
            <a:rect l="0" t="0" r="0" b="0"/>
            <a:pathLst>
              <a:path w="221457" h="141448">
                <a:moveTo>
                  <a:pt x="0" y="141447"/>
                </a:moveTo>
                <a:lnTo>
                  <a:pt x="3792" y="138034"/>
                </a:lnTo>
                <a:lnTo>
                  <a:pt x="5703" y="137028"/>
                </a:lnTo>
                <a:lnTo>
                  <a:pt x="12184" y="134899"/>
                </a:lnTo>
                <a:lnTo>
                  <a:pt x="16792" y="131869"/>
                </a:lnTo>
                <a:lnTo>
                  <a:pt x="21486" y="128141"/>
                </a:lnTo>
                <a:lnTo>
                  <a:pt x="27011" y="124103"/>
                </a:lnTo>
                <a:lnTo>
                  <a:pt x="30707" y="122026"/>
                </a:lnTo>
                <a:lnTo>
                  <a:pt x="34759" y="119927"/>
                </a:lnTo>
                <a:lnTo>
                  <a:pt x="43494" y="115690"/>
                </a:lnTo>
                <a:lnTo>
                  <a:pt x="48046" y="113560"/>
                </a:lnTo>
                <a:lnTo>
                  <a:pt x="52668" y="110711"/>
                </a:lnTo>
                <a:lnTo>
                  <a:pt x="57337" y="107383"/>
                </a:lnTo>
                <a:lnTo>
                  <a:pt x="62037" y="103736"/>
                </a:lnTo>
                <a:lnTo>
                  <a:pt x="66757" y="100590"/>
                </a:lnTo>
                <a:lnTo>
                  <a:pt x="71492" y="97778"/>
                </a:lnTo>
                <a:lnTo>
                  <a:pt x="76237" y="95190"/>
                </a:lnTo>
                <a:lnTo>
                  <a:pt x="80987" y="92035"/>
                </a:lnTo>
                <a:lnTo>
                  <a:pt x="85741" y="88503"/>
                </a:lnTo>
                <a:lnTo>
                  <a:pt x="90498" y="84719"/>
                </a:lnTo>
                <a:lnTo>
                  <a:pt x="95257" y="81483"/>
                </a:lnTo>
                <a:lnTo>
                  <a:pt x="100017" y="78611"/>
                </a:lnTo>
                <a:lnTo>
                  <a:pt x="104778" y="75982"/>
                </a:lnTo>
                <a:lnTo>
                  <a:pt x="109539" y="72800"/>
                </a:lnTo>
                <a:lnTo>
                  <a:pt x="114301" y="69250"/>
                </a:lnTo>
                <a:lnTo>
                  <a:pt x="119063" y="65455"/>
                </a:lnTo>
                <a:lnTo>
                  <a:pt x="123825" y="62211"/>
                </a:lnTo>
                <a:lnTo>
                  <a:pt x="128587" y="59333"/>
                </a:lnTo>
                <a:lnTo>
                  <a:pt x="133350" y="56700"/>
                </a:lnTo>
                <a:lnTo>
                  <a:pt x="151430" y="46169"/>
                </a:lnTo>
                <a:lnTo>
                  <a:pt x="157309" y="42924"/>
                </a:lnTo>
                <a:lnTo>
                  <a:pt x="162816" y="40046"/>
                </a:lnTo>
                <a:lnTo>
                  <a:pt x="173169" y="34944"/>
                </a:lnTo>
                <a:lnTo>
                  <a:pt x="183062" y="30294"/>
                </a:lnTo>
                <a:lnTo>
                  <a:pt x="187922" y="27340"/>
                </a:lnTo>
                <a:lnTo>
                  <a:pt x="192750" y="23942"/>
                </a:lnTo>
                <a:lnTo>
                  <a:pt x="197556" y="20248"/>
                </a:lnTo>
                <a:lnTo>
                  <a:pt x="202348" y="16356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200"/>
          <p:cNvSpPr/>
          <p:nvPr/>
        </p:nvSpPr>
        <p:spPr>
          <a:xfrm>
            <a:off x="6615112" y="3066812"/>
            <a:ext cx="228601" cy="135017"/>
          </a:xfrm>
          <a:custGeom>
            <a:avLst/>
            <a:gdLst/>
            <a:ahLst/>
            <a:cxnLst/>
            <a:rect l="0" t="0" r="0" b="0"/>
            <a:pathLst>
              <a:path w="228601" h="135017">
                <a:moveTo>
                  <a:pt x="0" y="135016"/>
                </a:moveTo>
                <a:lnTo>
                  <a:pt x="3793" y="131603"/>
                </a:lnTo>
                <a:lnTo>
                  <a:pt x="9888" y="128023"/>
                </a:lnTo>
                <a:lnTo>
                  <a:pt x="19151" y="123316"/>
                </a:lnTo>
                <a:lnTo>
                  <a:pt x="28341" y="119088"/>
                </a:lnTo>
                <a:lnTo>
                  <a:pt x="32387" y="116539"/>
                </a:lnTo>
                <a:lnTo>
                  <a:pt x="36672" y="113411"/>
                </a:lnTo>
                <a:lnTo>
                  <a:pt x="41118" y="109898"/>
                </a:lnTo>
                <a:lnTo>
                  <a:pt x="45668" y="106840"/>
                </a:lnTo>
                <a:lnTo>
                  <a:pt x="50289" y="104088"/>
                </a:lnTo>
                <a:lnTo>
                  <a:pt x="54957" y="101538"/>
                </a:lnTo>
                <a:lnTo>
                  <a:pt x="59657" y="99125"/>
                </a:lnTo>
                <a:lnTo>
                  <a:pt x="69112" y="94538"/>
                </a:lnTo>
                <a:lnTo>
                  <a:pt x="73856" y="91600"/>
                </a:lnTo>
                <a:lnTo>
                  <a:pt x="78606" y="88213"/>
                </a:lnTo>
                <a:lnTo>
                  <a:pt x="83361" y="84526"/>
                </a:lnTo>
                <a:lnTo>
                  <a:pt x="88911" y="80639"/>
                </a:lnTo>
                <a:lnTo>
                  <a:pt x="94993" y="76619"/>
                </a:lnTo>
                <a:lnTo>
                  <a:pt x="101429" y="72511"/>
                </a:lnTo>
                <a:lnTo>
                  <a:pt x="107307" y="69057"/>
                </a:lnTo>
                <a:lnTo>
                  <a:pt x="112812" y="66041"/>
                </a:lnTo>
                <a:lnTo>
                  <a:pt x="118071" y="63315"/>
                </a:lnTo>
                <a:lnTo>
                  <a:pt x="123164" y="60069"/>
                </a:lnTo>
                <a:lnTo>
                  <a:pt x="128146" y="56477"/>
                </a:lnTo>
                <a:lnTo>
                  <a:pt x="133056" y="52653"/>
                </a:lnTo>
                <a:lnTo>
                  <a:pt x="137916" y="49389"/>
                </a:lnTo>
                <a:lnTo>
                  <a:pt x="142745" y="46499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201"/>
          <p:cNvSpPr/>
          <p:nvPr/>
        </p:nvSpPr>
        <p:spPr>
          <a:xfrm>
            <a:off x="6993731" y="2777490"/>
            <a:ext cx="221457" cy="167164"/>
          </a:xfrm>
          <a:custGeom>
            <a:avLst/>
            <a:gdLst/>
            <a:ahLst/>
            <a:cxnLst/>
            <a:rect l="0" t="0" r="0" b="0"/>
            <a:pathLst>
              <a:path w="221457" h="167164">
                <a:moveTo>
                  <a:pt x="0" y="167163"/>
                </a:moveTo>
                <a:lnTo>
                  <a:pt x="6151" y="156092"/>
                </a:lnTo>
                <a:lnTo>
                  <a:pt x="10936" y="153194"/>
                </a:lnTo>
                <a:lnTo>
                  <a:pt x="17560" y="149525"/>
                </a:lnTo>
                <a:lnTo>
                  <a:pt x="23150" y="145512"/>
                </a:lnTo>
                <a:lnTo>
                  <a:pt x="26545" y="142728"/>
                </a:lnTo>
                <a:lnTo>
                  <a:pt x="34552" y="135825"/>
                </a:lnTo>
                <a:lnTo>
                  <a:pt x="38910" y="132697"/>
                </a:lnTo>
                <a:lnTo>
                  <a:pt x="43403" y="129899"/>
                </a:lnTo>
                <a:lnTo>
                  <a:pt x="47985" y="127318"/>
                </a:lnTo>
                <a:lnTo>
                  <a:pt x="52628" y="124884"/>
                </a:lnTo>
                <a:lnTo>
                  <a:pt x="57309" y="122546"/>
                </a:lnTo>
                <a:lnTo>
                  <a:pt x="62019" y="120274"/>
                </a:lnTo>
                <a:lnTo>
                  <a:pt x="66746" y="117330"/>
                </a:lnTo>
                <a:lnTo>
                  <a:pt x="71485" y="113938"/>
                </a:lnTo>
                <a:lnTo>
                  <a:pt x="76232" y="110249"/>
                </a:lnTo>
                <a:lnTo>
                  <a:pt x="80983" y="106360"/>
                </a:lnTo>
                <a:lnTo>
                  <a:pt x="90497" y="98230"/>
                </a:lnTo>
                <a:lnTo>
                  <a:pt x="119063" y="72835"/>
                </a:lnTo>
                <a:lnTo>
                  <a:pt x="124619" y="69273"/>
                </a:lnTo>
                <a:lnTo>
                  <a:pt x="130704" y="66184"/>
                </a:lnTo>
                <a:lnTo>
                  <a:pt x="137143" y="63411"/>
                </a:lnTo>
                <a:lnTo>
                  <a:pt x="143022" y="60133"/>
                </a:lnTo>
                <a:lnTo>
                  <a:pt x="148529" y="56519"/>
                </a:lnTo>
                <a:lnTo>
                  <a:pt x="153788" y="52681"/>
                </a:lnTo>
                <a:lnTo>
                  <a:pt x="158882" y="48694"/>
                </a:lnTo>
                <a:lnTo>
                  <a:pt x="163864" y="44607"/>
                </a:lnTo>
                <a:lnTo>
                  <a:pt x="168775" y="40453"/>
                </a:lnTo>
                <a:lnTo>
                  <a:pt x="172841" y="36256"/>
                </a:lnTo>
                <a:lnTo>
                  <a:pt x="176346" y="32029"/>
                </a:lnTo>
                <a:lnTo>
                  <a:pt x="179476" y="27781"/>
                </a:lnTo>
                <a:lnTo>
                  <a:pt x="183944" y="23522"/>
                </a:lnTo>
                <a:lnTo>
                  <a:pt x="189304" y="19253"/>
                </a:lnTo>
                <a:lnTo>
                  <a:pt x="195259" y="14978"/>
                </a:lnTo>
                <a:lnTo>
                  <a:pt x="200022" y="11414"/>
                </a:lnTo>
                <a:lnTo>
                  <a:pt x="203992" y="8324"/>
                </a:lnTo>
                <a:lnTo>
                  <a:pt x="210519" y="3699"/>
                </a:lnTo>
                <a:lnTo>
                  <a:pt x="213371" y="2466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202"/>
          <p:cNvSpPr/>
          <p:nvPr/>
        </p:nvSpPr>
        <p:spPr>
          <a:xfrm>
            <a:off x="7322343" y="2526744"/>
            <a:ext cx="250033" cy="154306"/>
          </a:xfrm>
          <a:custGeom>
            <a:avLst/>
            <a:gdLst/>
            <a:ahLst/>
            <a:cxnLst/>
            <a:rect l="0" t="0" r="0" b="0"/>
            <a:pathLst>
              <a:path w="250033" h="154306">
                <a:moveTo>
                  <a:pt x="0" y="154305"/>
                </a:moveTo>
                <a:lnTo>
                  <a:pt x="7585" y="150892"/>
                </a:lnTo>
                <a:lnTo>
                  <a:pt x="13425" y="147311"/>
                </a:lnTo>
                <a:lnTo>
                  <a:pt x="16094" y="145356"/>
                </a:lnTo>
                <a:lnTo>
                  <a:pt x="19461" y="144053"/>
                </a:lnTo>
                <a:lnTo>
                  <a:pt x="23293" y="143184"/>
                </a:lnTo>
                <a:lnTo>
                  <a:pt x="27434" y="142605"/>
                </a:lnTo>
                <a:lnTo>
                  <a:pt x="34154" y="140056"/>
                </a:lnTo>
                <a:lnTo>
                  <a:pt x="39786" y="136542"/>
                </a:lnTo>
                <a:lnTo>
                  <a:pt x="44935" y="132599"/>
                </a:lnTo>
                <a:lnTo>
                  <a:pt x="51986" y="128465"/>
                </a:lnTo>
                <a:lnTo>
                  <a:pt x="59617" y="124961"/>
                </a:lnTo>
                <a:lnTo>
                  <a:pt x="65655" y="123404"/>
                </a:lnTo>
                <a:lnTo>
                  <a:pt x="70984" y="120807"/>
                </a:lnTo>
                <a:lnTo>
                  <a:pt x="76793" y="116557"/>
                </a:lnTo>
                <a:lnTo>
                  <a:pt x="80564" y="113423"/>
                </a:lnTo>
                <a:lnTo>
                  <a:pt x="84666" y="109905"/>
                </a:lnTo>
                <a:lnTo>
                  <a:pt x="88988" y="106846"/>
                </a:lnTo>
                <a:lnTo>
                  <a:pt x="93457" y="104092"/>
                </a:lnTo>
                <a:lnTo>
                  <a:pt x="98024" y="101541"/>
                </a:lnTo>
                <a:lnTo>
                  <a:pt x="105214" y="96802"/>
                </a:lnTo>
                <a:lnTo>
                  <a:pt x="108243" y="94539"/>
                </a:lnTo>
                <a:lnTo>
                  <a:pt x="111849" y="91601"/>
                </a:lnTo>
                <a:lnTo>
                  <a:pt x="120090" y="84527"/>
                </a:lnTo>
                <a:lnTo>
                  <a:pt x="124510" y="81354"/>
                </a:lnTo>
                <a:lnTo>
                  <a:pt x="129045" y="78525"/>
                </a:lnTo>
                <a:lnTo>
                  <a:pt x="133654" y="75924"/>
                </a:lnTo>
                <a:lnTo>
                  <a:pt x="138316" y="72762"/>
                </a:lnTo>
                <a:lnTo>
                  <a:pt x="143010" y="69225"/>
                </a:lnTo>
                <a:lnTo>
                  <a:pt x="147728" y="65438"/>
                </a:lnTo>
                <a:lnTo>
                  <a:pt x="152461" y="62199"/>
                </a:lnTo>
                <a:lnTo>
                  <a:pt x="157203" y="59325"/>
                </a:lnTo>
                <a:lnTo>
                  <a:pt x="161952" y="56695"/>
                </a:lnTo>
                <a:lnTo>
                  <a:pt x="166706" y="54227"/>
                </a:lnTo>
                <a:lnTo>
                  <a:pt x="176221" y="49580"/>
                </a:lnTo>
                <a:lnTo>
                  <a:pt x="180981" y="46626"/>
                </a:lnTo>
                <a:lnTo>
                  <a:pt x="185741" y="43229"/>
                </a:lnTo>
                <a:lnTo>
                  <a:pt x="190503" y="39535"/>
                </a:lnTo>
                <a:lnTo>
                  <a:pt x="195264" y="36358"/>
                </a:lnTo>
                <a:lnTo>
                  <a:pt x="200026" y="33525"/>
                </a:lnTo>
                <a:lnTo>
                  <a:pt x="204789" y="30923"/>
                </a:lnTo>
                <a:lnTo>
                  <a:pt x="212197" y="26126"/>
                </a:lnTo>
                <a:lnTo>
                  <a:pt x="218135" y="21613"/>
                </a:lnTo>
                <a:lnTo>
                  <a:pt x="223419" y="17226"/>
                </a:lnTo>
                <a:lnTo>
                  <a:pt x="230858" y="10740"/>
                </a:lnTo>
                <a:lnTo>
                  <a:pt x="238089" y="4293"/>
                </a:lnTo>
                <a:lnTo>
                  <a:pt x="240482" y="2862"/>
                </a:lnTo>
                <a:lnTo>
                  <a:pt x="242871" y="1908"/>
                </a:lnTo>
                <a:lnTo>
                  <a:pt x="25003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203"/>
          <p:cNvSpPr/>
          <p:nvPr/>
        </p:nvSpPr>
        <p:spPr>
          <a:xfrm>
            <a:off x="7708106" y="2269569"/>
            <a:ext cx="278607" cy="167165"/>
          </a:xfrm>
          <a:custGeom>
            <a:avLst/>
            <a:gdLst/>
            <a:ahLst/>
            <a:cxnLst/>
            <a:rect l="0" t="0" r="0" b="0"/>
            <a:pathLst>
              <a:path w="278607" h="167165">
                <a:moveTo>
                  <a:pt x="0" y="167164"/>
                </a:moveTo>
                <a:lnTo>
                  <a:pt x="17000" y="151864"/>
                </a:lnTo>
                <a:lnTo>
                  <a:pt x="23694" y="147743"/>
                </a:lnTo>
                <a:lnTo>
                  <a:pt x="31168" y="144245"/>
                </a:lnTo>
                <a:lnTo>
                  <a:pt x="37136" y="142690"/>
                </a:lnTo>
                <a:lnTo>
                  <a:pt x="44551" y="140094"/>
                </a:lnTo>
                <a:lnTo>
                  <a:pt x="52344" y="136559"/>
                </a:lnTo>
                <a:lnTo>
                  <a:pt x="58454" y="132607"/>
                </a:lnTo>
                <a:lnTo>
                  <a:pt x="61988" y="129838"/>
                </a:lnTo>
                <a:lnTo>
                  <a:pt x="65931" y="126564"/>
                </a:lnTo>
                <a:lnTo>
                  <a:pt x="70148" y="122952"/>
                </a:lnTo>
                <a:lnTo>
                  <a:pt x="74546" y="119830"/>
                </a:lnTo>
                <a:lnTo>
                  <a:pt x="79066" y="117034"/>
                </a:lnTo>
                <a:lnTo>
                  <a:pt x="83667" y="114456"/>
                </a:lnTo>
                <a:lnTo>
                  <a:pt x="128066" y="86935"/>
                </a:lnTo>
                <a:lnTo>
                  <a:pt x="142527" y="78674"/>
                </a:lnTo>
                <a:lnTo>
                  <a:pt x="154550" y="72451"/>
                </a:lnTo>
                <a:lnTo>
                  <a:pt x="164945" y="67589"/>
                </a:lnTo>
                <a:lnTo>
                  <a:pt x="172670" y="62919"/>
                </a:lnTo>
                <a:lnTo>
                  <a:pt x="178614" y="58376"/>
                </a:lnTo>
                <a:lnTo>
                  <a:pt x="183368" y="53919"/>
                </a:lnTo>
                <a:lnTo>
                  <a:pt x="188921" y="50234"/>
                </a:lnTo>
                <a:lnTo>
                  <a:pt x="195003" y="47063"/>
                </a:lnTo>
                <a:lnTo>
                  <a:pt x="218083" y="36839"/>
                </a:lnTo>
                <a:lnTo>
                  <a:pt x="223176" y="33846"/>
                </a:lnTo>
                <a:lnTo>
                  <a:pt x="228159" y="30422"/>
                </a:lnTo>
                <a:lnTo>
                  <a:pt x="233068" y="26711"/>
                </a:lnTo>
                <a:lnTo>
                  <a:pt x="237929" y="23522"/>
                </a:lnTo>
                <a:lnTo>
                  <a:pt x="242756" y="20682"/>
                </a:lnTo>
                <a:lnTo>
                  <a:pt x="247562" y="18074"/>
                </a:lnTo>
                <a:lnTo>
                  <a:pt x="252354" y="15621"/>
                </a:lnTo>
                <a:lnTo>
                  <a:pt x="261912" y="10991"/>
                </a:lnTo>
                <a:lnTo>
                  <a:pt x="269334" y="6552"/>
                </a:lnTo>
                <a:lnTo>
                  <a:pt x="2786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204"/>
          <p:cNvSpPr/>
          <p:nvPr/>
        </p:nvSpPr>
        <p:spPr>
          <a:xfrm>
            <a:off x="8143875" y="2018823"/>
            <a:ext cx="257176" cy="160736"/>
          </a:xfrm>
          <a:custGeom>
            <a:avLst/>
            <a:gdLst/>
            <a:ahLst/>
            <a:cxnLst/>
            <a:rect l="0" t="0" r="0" b="0"/>
            <a:pathLst>
              <a:path w="257176" h="160736">
                <a:moveTo>
                  <a:pt x="0" y="160735"/>
                </a:moveTo>
                <a:lnTo>
                  <a:pt x="12301" y="149663"/>
                </a:lnTo>
                <a:lnTo>
                  <a:pt x="17639" y="146765"/>
                </a:lnTo>
                <a:lnTo>
                  <a:pt x="24507" y="143096"/>
                </a:lnTo>
                <a:lnTo>
                  <a:pt x="30206" y="139084"/>
                </a:lnTo>
                <a:lnTo>
                  <a:pt x="37502" y="134920"/>
                </a:lnTo>
                <a:lnTo>
                  <a:pt x="41670" y="132809"/>
                </a:lnTo>
                <a:lnTo>
                  <a:pt x="45242" y="129973"/>
                </a:lnTo>
                <a:lnTo>
                  <a:pt x="48417" y="126654"/>
                </a:lnTo>
                <a:lnTo>
                  <a:pt x="51329" y="123012"/>
                </a:lnTo>
                <a:lnTo>
                  <a:pt x="54856" y="119870"/>
                </a:lnTo>
                <a:lnTo>
                  <a:pt x="58795" y="117061"/>
                </a:lnTo>
                <a:lnTo>
                  <a:pt x="63010" y="114474"/>
                </a:lnTo>
                <a:lnTo>
                  <a:pt x="67406" y="111320"/>
                </a:lnTo>
                <a:lnTo>
                  <a:pt x="71925" y="107790"/>
                </a:lnTo>
                <a:lnTo>
                  <a:pt x="76525" y="104006"/>
                </a:lnTo>
                <a:lnTo>
                  <a:pt x="81972" y="100056"/>
                </a:lnTo>
                <a:lnTo>
                  <a:pt x="87986" y="95993"/>
                </a:lnTo>
                <a:lnTo>
                  <a:pt x="94376" y="91856"/>
                </a:lnTo>
                <a:lnTo>
                  <a:pt x="100223" y="87669"/>
                </a:lnTo>
                <a:lnTo>
                  <a:pt x="105709" y="83449"/>
                </a:lnTo>
                <a:lnTo>
                  <a:pt x="110954" y="79208"/>
                </a:lnTo>
                <a:lnTo>
                  <a:pt x="116832" y="75665"/>
                </a:lnTo>
                <a:lnTo>
                  <a:pt x="123132" y="72589"/>
                </a:lnTo>
                <a:lnTo>
                  <a:pt x="129713" y="69824"/>
                </a:lnTo>
                <a:lnTo>
                  <a:pt x="136482" y="66552"/>
                </a:lnTo>
                <a:lnTo>
                  <a:pt x="143374" y="62942"/>
                </a:lnTo>
                <a:lnTo>
                  <a:pt x="150351" y="59106"/>
                </a:lnTo>
                <a:lnTo>
                  <a:pt x="156591" y="55835"/>
                </a:lnTo>
                <a:lnTo>
                  <a:pt x="167757" y="50295"/>
                </a:lnTo>
                <a:lnTo>
                  <a:pt x="173750" y="47103"/>
                </a:lnTo>
                <a:lnTo>
                  <a:pt x="192768" y="36499"/>
                </a:lnTo>
                <a:lnTo>
                  <a:pt x="198363" y="33620"/>
                </a:lnTo>
                <a:lnTo>
                  <a:pt x="203679" y="30986"/>
                </a:lnTo>
                <a:lnTo>
                  <a:pt x="208810" y="27801"/>
                </a:lnTo>
                <a:lnTo>
                  <a:pt x="213819" y="24249"/>
                </a:lnTo>
                <a:lnTo>
                  <a:pt x="218747" y="20452"/>
                </a:lnTo>
                <a:lnTo>
                  <a:pt x="223618" y="17207"/>
                </a:lnTo>
                <a:lnTo>
                  <a:pt x="228453" y="14329"/>
                </a:lnTo>
                <a:lnTo>
                  <a:pt x="233265" y="11696"/>
                </a:lnTo>
                <a:lnTo>
                  <a:pt x="240727" y="8770"/>
                </a:lnTo>
                <a:lnTo>
                  <a:pt x="243829" y="7990"/>
                </a:lnTo>
                <a:lnTo>
                  <a:pt x="249390" y="5218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205"/>
          <p:cNvSpPr/>
          <p:nvPr/>
        </p:nvSpPr>
        <p:spPr>
          <a:xfrm>
            <a:off x="8501062" y="1870948"/>
            <a:ext cx="171451" cy="109300"/>
          </a:xfrm>
          <a:custGeom>
            <a:avLst/>
            <a:gdLst/>
            <a:ahLst/>
            <a:cxnLst/>
            <a:rect l="0" t="0" r="0" b="0"/>
            <a:pathLst>
              <a:path w="171451" h="109300">
                <a:moveTo>
                  <a:pt x="0" y="109299"/>
                </a:moveTo>
                <a:lnTo>
                  <a:pt x="0" y="103134"/>
                </a:lnTo>
                <a:lnTo>
                  <a:pt x="2117" y="101082"/>
                </a:lnTo>
                <a:lnTo>
                  <a:pt x="16793" y="87763"/>
                </a:lnTo>
                <a:lnTo>
                  <a:pt x="27865" y="80654"/>
                </a:lnTo>
                <a:lnTo>
                  <a:pt x="65565" y="57516"/>
                </a:lnTo>
                <a:lnTo>
                  <a:pt x="81810" y="48345"/>
                </a:lnTo>
                <a:lnTo>
                  <a:pt x="95022" y="41517"/>
                </a:lnTo>
                <a:lnTo>
                  <a:pt x="141182" y="20110"/>
                </a:lnTo>
                <a:lnTo>
                  <a:pt x="161591" y="10878"/>
                </a:lnTo>
                <a:lnTo>
                  <a:pt x="164878" y="8681"/>
                </a:lnTo>
                <a:lnTo>
                  <a:pt x="167068" y="650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206"/>
          <p:cNvSpPr/>
          <p:nvPr/>
        </p:nvSpPr>
        <p:spPr>
          <a:xfrm>
            <a:off x="8751093" y="1710213"/>
            <a:ext cx="221458" cy="115730"/>
          </a:xfrm>
          <a:custGeom>
            <a:avLst/>
            <a:gdLst/>
            <a:ahLst/>
            <a:cxnLst/>
            <a:rect l="0" t="0" r="0" b="0"/>
            <a:pathLst>
              <a:path w="221458" h="115730">
                <a:moveTo>
                  <a:pt x="0" y="115729"/>
                </a:moveTo>
                <a:lnTo>
                  <a:pt x="10643" y="106151"/>
                </a:lnTo>
                <a:lnTo>
                  <a:pt x="12652" y="105058"/>
                </a:lnTo>
                <a:lnTo>
                  <a:pt x="19271" y="102804"/>
                </a:lnTo>
                <a:lnTo>
                  <a:pt x="23910" y="99745"/>
                </a:lnTo>
                <a:lnTo>
                  <a:pt x="26260" y="97215"/>
                </a:lnTo>
                <a:lnTo>
                  <a:pt x="28619" y="94100"/>
                </a:lnTo>
                <a:lnTo>
                  <a:pt x="30985" y="90594"/>
                </a:lnTo>
                <a:lnTo>
                  <a:pt x="34151" y="87542"/>
                </a:lnTo>
                <a:lnTo>
                  <a:pt x="37849" y="84793"/>
                </a:lnTo>
                <a:lnTo>
                  <a:pt x="41901" y="82246"/>
                </a:lnTo>
                <a:lnTo>
                  <a:pt x="46190" y="79120"/>
                </a:lnTo>
                <a:lnTo>
                  <a:pt x="50637" y="75607"/>
                </a:lnTo>
                <a:lnTo>
                  <a:pt x="59018" y="68608"/>
                </a:lnTo>
                <a:lnTo>
                  <a:pt x="65389" y="63115"/>
                </a:lnTo>
                <a:lnTo>
                  <a:pt x="69787" y="60651"/>
                </a:lnTo>
                <a:lnTo>
                  <a:pt x="75100" y="58293"/>
                </a:lnTo>
                <a:lnTo>
                  <a:pt x="81022" y="56007"/>
                </a:lnTo>
                <a:lnTo>
                  <a:pt x="91837" y="51562"/>
                </a:lnTo>
                <a:lnTo>
                  <a:pt x="96944" y="49377"/>
                </a:lnTo>
                <a:lnTo>
                  <a:pt x="102729" y="46491"/>
                </a:lnTo>
                <a:lnTo>
                  <a:pt x="108968" y="43139"/>
                </a:lnTo>
                <a:lnTo>
                  <a:pt x="115506" y="39475"/>
                </a:lnTo>
                <a:lnTo>
                  <a:pt x="122249" y="36318"/>
                </a:lnTo>
                <a:lnTo>
                  <a:pt x="129124" y="33499"/>
                </a:lnTo>
                <a:lnTo>
                  <a:pt x="136089" y="30905"/>
                </a:lnTo>
                <a:lnTo>
                  <a:pt x="142320" y="28462"/>
                </a:lnTo>
                <a:lnTo>
                  <a:pt x="153476" y="23842"/>
                </a:lnTo>
                <a:lnTo>
                  <a:pt x="168682" y="17224"/>
                </a:lnTo>
                <a:lnTo>
                  <a:pt x="174368" y="15055"/>
                </a:lnTo>
                <a:lnTo>
                  <a:pt x="180538" y="12894"/>
                </a:lnTo>
                <a:lnTo>
                  <a:pt x="187035" y="10739"/>
                </a:lnTo>
                <a:lnTo>
                  <a:pt x="192953" y="8589"/>
                </a:lnTo>
                <a:lnTo>
                  <a:pt x="198485" y="6440"/>
                </a:lnTo>
                <a:lnTo>
                  <a:pt x="203761" y="4293"/>
                </a:lnTo>
                <a:lnTo>
                  <a:pt x="208072" y="2862"/>
                </a:lnTo>
                <a:lnTo>
                  <a:pt x="211740" y="1908"/>
                </a:lnTo>
                <a:lnTo>
                  <a:pt x="22145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207"/>
          <p:cNvSpPr/>
          <p:nvPr/>
        </p:nvSpPr>
        <p:spPr>
          <a:xfrm>
            <a:off x="4086225" y="4436268"/>
            <a:ext cx="171156" cy="340754"/>
          </a:xfrm>
          <a:custGeom>
            <a:avLst/>
            <a:gdLst/>
            <a:ahLst/>
            <a:cxnLst/>
            <a:rect l="0" t="0" r="0" b="0"/>
            <a:pathLst>
              <a:path w="171156" h="340754">
                <a:moveTo>
                  <a:pt x="71437" y="0"/>
                </a:moveTo>
                <a:lnTo>
                  <a:pt x="65286" y="0"/>
                </a:lnTo>
                <a:lnTo>
                  <a:pt x="60795" y="3414"/>
                </a:lnTo>
                <a:lnTo>
                  <a:pt x="59580" y="5133"/>
                </a:lnTo>
                <a:lnTo>
                  <a:pt x="58230" y="8949"/>
                </a:lnTo>
                <a:lnTo>
                  <a:pt x="57076" y="10253"/>
                </a:lnTo>
                <a:lnTo>
                  <a:pt x="55513" y="11121"/>
                </a:lnTo>
                <a:lnTo>
                  <a:pt x="53678" y="11701"/>
                </a:lnTo>
                <a:lnTo>
                  <a:pt x="52454" y="12801"/>
                </a:lnTo>
                <a:lnTo>
                  <a:pt x="51638" y="14250"/>
                </a:lnTo>
                <a:lnTo>
                  <a:pt x="51094" y="15929"/>
                </a:lnTo>
                <a:lnTo>
                  <a:pt x="48373" y="19701"/>
                </a:lnTo>
                <a:lnTo>
                  <a:pt x="46536" y="21706"/>
                </a:lnTo>
                <a:lnTo>
                  <a:pt x="45311" y="24472"/>
                </a:lnTo>
                <a:lnTo>
                  <a:pt x="43588" y="34477"/>
                </a:lnTo>
                <a:lnTo>
                  <a:pt x="43077" y="42998"/>
                </a:lnTo>
                <a:lnTo>
                  <a:pt x="42905" y="58315"/>
                </a:lnTo>
                <a:lnTo>
                  <a:pt x="42871" y="78512"/>
                </a:lnTo>
                <a:lnTo>
                  <a:pt x="44982" y="88711"/>
                </a:lnTo>
                <a:lnTo>
                  <a:pt x="52806" y="110313"/>
                </a:lnTo>
                <a:lnTo>
                  <a:pt x="55219" y="120704"/>
                </a:lnTo>
                <a:lnTo>
                  <a:pt x="56291" y="130085"/>
                </a:lnTo>
                <a:lnTo>
                  <a:pt x="56768" y="139016"/>
                </a:lnTo>
                <a:lnTo>
                  <a:pt x="59097" y="147748"/>
                </a:lnTo>
                <a:lnTo>
                  <a:pt x="62778" y="156392"/>
                </a:lnTo>
                <a:lnTo>
                  <a:pt x="67059" y="164996"/>
                </a:lnTo>
                <a:lnTo>
                  <a:pt x="71608" y="171677"/>
                </a:lnTo>
                <a:lnTo>
                  <a:pt x="73932" y="174459"/>
                </a:lnTo>
                <a:lnTo>
                  <a:pt x="75482" y="177743"/>
                </a:lnTo>
                <a:lnTo>
                  <a:pt x="77203" y="185201"/>
                </a:lnTo>
                <a:lnTo>
                  <a:pt x="78456" y="187761"/>
                </a:lnTo>
                <a:lnTo>
                  <a:pt x="80086" y="189468"/>
                </a:lnTo>
                <a:lnTo>
                  <a:pt x="81965" y="190606"/>
                </a:lnTo>
                <a:lnTo>
                  <a:pt x="83218" y="192079"/>
                </a:lnTo>
                <a:lnTo>
                  <a:pt x="84054" y="193776"/>
                </a:lnTo>
                <a:lnTo>
                  <a:pt x="85394" y="198218"/>
                </a:lnTo>
                <a:lnTo>
                  <a:pt x="89473" y="195725"/>
                </a:lnTo>
                <a:lnTo>
                  <a:pt x="96161" y="191205"/>
                </a:lnTo>
                <a:lnTo>
                  <a:pt x="104588" y="185335"/>
                </a:lnTo>
                <a:lnTo>
                  <a:pt x="110206" y="179992"/>
                </a:lnTo>
                <a:lnTo>
                  <a:pt x="113952" y="175002"/>
                </a:lnTo>
                <a:lnTo>
                  <a:pt x="121340" y="161152"/>
                </a:lnTo>
                <a:lnTo>
                  <a:pt x="123756" y="156727"/>
                </a:lnTo>
                <a:lnTo>
                  <a:pt x="126440" y="146095"/>
                </a:lnTo>
                <a:lnTo>
                  <a:pt x="127156" y="140259"/>
                </a:lnTo>
                <a:lnTo>
                  <a:pt x="128427" y="134226"/>
                </a:lnTo>
                <a:lnTo>
                  <a:pt x="130068" y="128060"/>
                </a:lnTo>
                <a:lnTo>
                  <a:pt x="131955" y="121806"/>
                </a:lnTo>
                <a:lnTo>
                  <a:pt x="133214" y="116209"/>
                </a:lnTo>
                <a:lnTo>
                  <a:pt x="134613" y="106179"/>
                </a:lnTo>
                <a:lnTo>
                  <a:pt x="135778" y="100790"/>
                </a:lnTo>
                <a:lnTo>
                  <a:pt x="137351" y="95054"/>
                </a:lnTo>
                <a:lnTo>
                  <a:pt x="139192" y="89087"/>
                </a:lnTo>
                <a:lnTo>
                  <a:pt x="143354" y="78647"/>
                </a:lnTo>
                <a:lnTo>
                  <a:pt x="147056" y="69244"/>
                </a:lnTo>
                <a:lnTo>
                  <a:pt x="148702" y="60303"/>
                </a:lnTo>
                <a:lnTo>
                  <a:pt x="149434" y="51566"/>
                </a:lnTo>
                <a:lnTo>
                  <a:pt x="149629" y="47237"/>
                </a:lnTo>
                <a:lnTo>
                  <a:pt x="150552" y="43636"/>
                </a:lnTo>
                <a:lnTo>
                  <a:pt x="154851" y="35154"/>
                </a:lnTo>
                <a:lnTo>
                  <a:pt x="156477" y="28117"/>
                </a:lnTo>
                <a:lnTo>
                  <a:pt x="157027" y="19339"/>
                </a:lnTo>
                <a:lnTo>
                  <a:pt x="157162" y="12869"/>
                </a:lnTo>
                <a:lnTo>
                  <a:pt x="157162" y="43901"/>
                </a:lnTo>
                <a:lnTo>
                  <a:pt x="159279" y="51897"/>
                </a:lnTo>
                <a:lnTo>
                  <a:pt x="160954" y="56029"/>
                </a:lnTo>
                <a:lnTo>
                  <a:pt x="162816" y="66336"/>
                </a:lnTo>
                <a:lnTo>
                  <a:pt x="163313" y="72085"/>
                </a:lnTo>
                <a:lnTo>
                  <a:pt x="163644" y="78060"/>
                </a:lnTo>
                <a:lnTo>
                  <a:pt x="164012" y="90415"/>
                </a:lnTo>
                <a:lnTo>
                  <a:pt x="164280" y="123088"/>
                </a:lnTo>
                <a:lnTo>
                  <a:pt x="165082" y="129207"/>
                </a:lnTo>
                <a:lnTo>
                  <a:pt x="166411" y="135430"/>
                </a:lnTo>
                <a:lnTo>
                  <a:pt x="168090" y="141722"/>
                </a:lnTo>
                <a:lnTo>
                  <a:pt x="169210" y="148060"/>
                </a:lnTo>
                <a:lnTo>
                  <a:pt x="169956" y="154428"/>
                </a:lnTo>
                <a:lnTo>
                  <a:pt x="170454" y="160816"/>
                </a:lnTo>
                <a:lnTo>
                  <a:pt x="170786" y="166504"/>
                </a:lnTo>
                <a:lnTo>
                  <a:pt x="171155" y="176634"/>
                </a:lnTo>
                <a:lnTo>
                  <a:pt x="170459" y="182050"/>
                </a:lnTo>
                <a:lnTo>
                  <a:pt x="169202" y="187804"/>
                </a:lnTo>
                <a:lnTo>
                  <a:pt x="167570" y="193783"/>
                </a:lnTo>
                <a:lnTo>
                  <a:pt x="166482" y="199912"/>
                </a:lnTo>
                <a:lnTo>
                  <a:pt x="165756" y="206141"/>
                </a:lnTo>
                <a:lnTo>
                  <a:pt x="165273" y="212437"/>
                </a:lnTo>
                <a:lnTo>
                  <a:pt x="164951" y="218063"/>
                </a:lnTo>
                <a:lnTo>
                  <a:pt x="164593" y="228124"/>
                </a:lnTo>
                <a:lnTo>
                  <a:pt x="164391" y="245234"/>
                </a:lnTo>
                <a:lnTo>
                  <a:pt x="162226" y="255678"/>
                </a:lnTo>
                <a:lnTo>
                  <a:pt x="159413" y="265082"/>
                </a:lnTo>
                <a:lnTo>
                  <a:pt x="158162" y="274025"/>
                </a:lnTo>
                <a:lnTo>
                  <a:pt x="156242" y="277695"/>
                </a:lnTo>
                <a:lnTo>
                  <a:pt x="153373" y="280857"/>
                </a:lnTo>
                <a:lnTo>
                  <a:pt x="149874" y="283679"/>
                </a:lnTo>
                <a:lnTo>
                  <a:pt x="146747" y="286989"/>
                </a:lnTo>
                <a:lnTo>
                  <a:pt x="143868" y="290624"/>
                </a:lnTo>
                <a:lnTo>
                  <a:pt x="138554" y="297759"/>
                </a:lnTo>
                <a:lnTo>
                  <a:pt x="133546" y="303312"/>
                </a:lnTo>
                <a:lnTo>
                  <a:pt x="130305" y="305792"/>
                </a:lnTo>
                <a:lnTo>
                  <a:pt x="126558" y="308161"/>
                </a:lnTo>
                <a:lnTo>
                  <a:pt x="122471" y="310453"/>
                </a:lnTo>
                <a:lnTo>
                  <a:pt x="118954" y="312697"/>
                </a:lnTo>
                <a:lnTo>
                  <a:pt x="115815" y="314907"/>
                </a:lnTo>
                <a:lnTo>
                  <a:pt x="112929" y="317094"/>
                </a:lnTo>
                <a:lnTo>
                  <a:pt x="109417" y="319267"/>
                </a:lnTo>
                <a:lnTo>
                  <a:pt x="105488" y="321430"/>
                </a:lnTo>
                <a:lnTo>
                  <a:pt x="101281" y="323586"/>
                </a:lnTo>
                <a:lnTo>
                  <a:pt x="96890" y="325024"/>
                </a:lnTo>
                <a:lnTo>
                  <a:pt x="92374" y="325982"/>
                </a:lnTo>
                <a:lnTo>
                  <a:pt x="87776" y="326621"/>
                </a:lnTo>
                <a:lnTo>
                  <a:pt x="83124" y="327762"/>
                </a:lnTo>
                <a:lnTo>
                  <a:pt x="78434" y="329236"/>
                </a:lnTo>
                <a:lnTo>
                  <a:pt x="73721" y="330933"/>
                </a:lnTo>
                <a:lnTo>
                  <a:pt x="69784" y="332780"/>
                </a:lnTo>
                <a:lnTo>
                  <a:pt x="66366" y="334724"/>
                </a:lnTo>
                <a:lnTo>
                  <a:pt x="63294" y="336736"/>
                </a:lnTo>
                <a:lnTo>
                  <a:pt x="59658" y="338076"/>
                </a:lnTo>
                <a:lnTo>
                  <a:pt x="55647" y="338970"/>
                </a:lnTo>
                <a:lnTo>
                  <a:pt x="51386" y="339566"/>
                </a:lnTo>
                <a:lnTo>
                  <a:pt x="46956" y="339963"/>
                </a:lnTo>
                <a:lnTo>
                  <a:pt x="42417" y="340228"/>
                </a:lnTo>
                <a:lnTo>
                  <a:pt x="33933" y="340522"/>
                </a:lnTo>
                <a:lnTo>
                  <a:pt x="24694" y="340688"/>
                </a:lnTo>
                <a:lnTo>
                  <a:pt x="9312" y="340753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208"/>
          <p:cNvSpPr/>
          <p:nvPr/>
        </p:nvSpPr>
        <p:spPr>
          <a:xfrm>
            <a:off x="4329112" y="4468415"/>
            <a:ext cx="150020" cy="19289"/>
          </a:xfrm>
          <a:custGeom>
            <a:avLst/>
            <a:gdLst/>
            <a:ahLst/>
            <a:cxnLst/>
            <a:rect l="0" t="0" r="0" b="0"/>
            <a:pathLst>
              <a:path w="150020" h="19289">
                <a:moveTo>
                  <a:pt x="0" y="19288"/>
                </a:moveTo>
                <a:lnTo>
                  <a:pt x="4116" y="19288"/>
                </a:lnTo>
                <a:lnTo>
                  <a:pt x="2358" y="19288"/>
                </a:lnTo>
                <a:lnTo>
                  <a:pt x="63030" y="19288"/>
                </a:lnTo>
                <a:lnTo>
                  <a:pt x="67420" y="18574"/>
                </a:lnTo>
                <a:lnTo>
                  <a:pt x="71934" y="17384"/>
                </a:lnTo>
                <a:lnTo>
                  <a:pt x="76531" y="15875"/>
                </a:lnTo>
                <a:lnTo>
                  <a:pt x="81183" y="14155"/>
                </a:lnTo>
                <a:lnTo>
                  <a:pt x="85872" y="12295"/>
                </a:lnTo>
                <a:lnTo>
                  <a:pt x="90586" y="10339"/>
                </a:lnTo>
                <a:lnTo>
                  <a:pt x="95316" y="9036"/>
                </a:lnTo>
                <a:lnTo>
                  <a:pt x="100056" y="8167"/>
                </a:lnTo>
                <a:lnTo>
                  <a:pt x="104804" y="7588"/>
                </a:lnTo>
                <a:lnTo>
                  <a:pt x="109557" y="7202"/>
                </a:lnTo>
                <a:lnTo>
                  <a:pt x="114313" y="6944"/>
                </a:lnTo>
                <a:lnTo>
                  <a:pt x="119071" y="6773"/>
                </a:lnTo>
                <a:lnTo>
                  <a:pt x="123831" y="5944"/>
                </a:lnTo>
                <a:lnTo>
                  <a:pt x="128591" y="4677"/>
                </a:lnTo>
                <a:lnTo>
                  <a:pt x="133353" y="3118"/>
                </a:lnTo>
                <a:lnTo>
                  <a:pt x="137320" y="2079"/>
                </a:lnTo>
                <a:lnTo>
                  <a:pt x="140759" y="1386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4486275" y="4468415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210"/>
          <p:cNvSpPr/>
          <p:nvPr/>
        </p:nvSpPr>
        <p:spPr>
          <a:xfrm>
            <a:off x="4371975" y="4513421"/>
            <a:ext cx="135732" cy="38577"/>
          </a:xfrm>
          <a:custGeom>
            <a:avLst/>
            <a:gdLst/>
            <a:ahLst/>
            <a:cxnLst/>
            <a:rect l="0" t="0" r="0" b="0"/>
            <a:pathLst>
              <a:path w="135732" h="38577">
                <a:moveTo>
                  <a:pt x="0" y="38576"/>
                </a:moveTo>
                <a:lnTo>
                  <a:pt x="0" y="35163"/>
                </a:lnTo>
                <a:lnTo>
                  <a:pt x="794" y="34157"/>
                </a:lnTo>
                <a:lnTo>
                  <a:pt x="2116" y="33487"/>
                </a:lnTo>
                <a:lnTo>
                  <a:pt x="6150" y="32411"/>
                </a:lnTo>
                <a:lnTo>
                  <a:pt x="8819" y="32264"/>
                </a:lnTo>
                <a:lnTo>
                  <a:pt x="10641" y="32225"/>
                </a:lnTo>
                <a:lnTo>
                  <a:pt x="13444" y="31484"/>
                </a:lnTo>
                <a:lnTo>
                  <a:pt x="16900" y="30277"/>
                </a:lnTo>
                <a:lnTo>
                  <a:pt x="20791" y="28757"/>
                </a:lnTo>
                <a:lnTo>
                  <a:pt x="24180" y="27744"/>
                </a:lnTo>
                <a:lnTo>
                  <a:pt x="27232" y="27068"/>
                </a:lnTo>
                <a:lnTo>
                  <a:pt x="30061" y="26618"/>
                </a:lnTo>
                <a:lnTo>
                  <a:pt x="33534" y="25603"/>
                </a:lnTo>
                <a:lnTo>
                  <a:pt x="37437" y="24213"/>
                </a:lnTo>
                <a:lnTo>
                  <a:pt x="41626" y="22571"/>
                </a:lnTo>
                <a:lnTo>
                  <a:pt x="46008" y="21477"/>
                </a:lnTo>
                <a:lnTo>
                  <a:pt x="50515" y="20747"/>
                </a:lnTo>
                <a:lnTo>
                  <a:pt x="55108" y="20261"/>
                </a:lnTo>
                <a:lnTo>
                  <a:pt x="58963" y="19222"/>
                </a:lnTo>
                <a:lnTo>
                  <a:pt x="62327" y="17815"/>
                </a:lnTo>
                <a:lnTo>
                  <a:pt x="65364" y="16163"/>
                </a:lnTo>
                <a:lnTo>
                  <a:pt x="68976" y="15061"/>
                </a:lnTo>
                <a:lnTo>
                  <a:pt x="72971" y="14327"/>
                </a:lnTo>
                <a:lnTo>
                  <a:pt x="77222" y="13837"/>
                </a:lnTo>
                <a:lnTo>
                  <a:pt x="81644" y="13511"/>
                </a:lnTo>
                <a:lnTo>
                  <a:pt x="86179" y="13293"/>
                </a:lnTo>
                <a:lnTo>
                  <a:pt x="90790" y="13149"/>
                </a:lnTo>
                <a:lnTo>
                  <a:pt x="95452" y="12338"/>
                </a:lnTo>
                <a:lnTo>
                  <a:pt x="100147" y="11082"/>
                </a:lnTo>
                <a:lnTo>
                  <a:pt x="104864" y="9531"/>
                </a:lnTo>
                <a:lnTo>
                  <a:pt x="109597" y="8498"/>
                </a:lnTo>
                <a:lnTo>
                  <a:pt x="114339" y="7808"/>
                </a:lnTo>
                <a:lnTo>
                  <a:pt x="119088" y="7348"/>
                </a:lnTo>
                <a:lnTo>
                  <a:pt x="123049" y="6327"/>
                </a:lnTo>
                <a:lnTo>
                  <a:pt x="126482" y="4933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211"/>
          <p:cNvSpPr/>
          <p:nvPr/>
        </p:nvSpPr>
        <p:spPr>
          <a:xfrm>
            <a:off x="4572992" y="4410551"/>
            <a:ext cx="177602" cy="96442"/>
          </a:xfrm>
          <a:custGeom>
            <a:avLst/>
            <a:gdLst/>
            <a:ahLst/>
            <a:cxnLst/>
            <a:rect l="0" t="0" r="0" b="0"/>
            <a:pathLst>
              <a:path w="177602" h="96442">
                <a:moveTo>
                  <a:pt x="6151" y="0"/>
                </a:moveTo>
                <a:lnTo>
                  <a:pt x="0" y="0"/>
                </a:lnTo>
                <a:lnTo>
                  <a:pt x="5245" y="0"/>
                </a:lnTo>
                <a:lnTo>
                  <a:pt x="8722" y="2857"/>
                </a:lnTo>
                <a:lnTo>
                  <a:pt x="21052" y="13653"/>
                </a:lnTo>
                <a:lnTo>
                  <a:pt x="25610" y="18389"/>
                </a:lnTo>
                <a:lnTo>
                  <a:pt x="28649" y="22260"/>
                </a:lnTo>
                <a:lnTo>
                  <a:pt x="30675" y="25556"/>
                </a:lnTo>
                <a:lnTo>
                  <a:pt x="33612" y="27753"/>
                </a:lnTo>
                <a:lnTo>
                  <a:pt x="37159" y="29218"/>
                </a:lnTo>
                <a:lnTo>
                  <a:pt x="41110" y="30194"/>
                </a:lnTo>
                <a:lnTo>
                  <a:pt x="44539" y="31560"/>
                </a:lnTo>
                <a:lnTo>
                  <a:pt x="47618" y="33184"/>
                </a:lnTo>
                <a:lnTo>
                  <a:pt x="50464" y="34981"/>
                </a:lnTo>
                <a:lnTo>
                  <a:pt x="53950" y="36894"/>
                </a:lnTo>
                <a:lnTo>
                  <a:pt x="57861" y="38884"/>
                </a:lnTo>
                <a:lnTo>
                  <a:pt x="66439" y="43000"/>
                </a:lnTo>
                <a:lnTo>
                  <a:pt x="89595" y="53596"/>
                </a:lnTo>
                <a:lnTo>
                  <a:pt x="94324" y="56448"/>
                </a:lnTo>
                <a:lnTo>
                  <a:pt x="99065" y="59778"/>
                </a:lnTo>
                <a:lnTo>
                  <a:pt x="103812" y="63427"/>
                </a:lnTo>
                <a:lnTo>
                  <a:pt x="108565" y="66573"/>
                </a:lnTo>
                <a:lnTo>
                  <a:pt x="113321" y="69385"/>
                </a:lnTo>
                <a:lnTo>
                  <a:pt x="118079" y="71974"/>
                </a:lnTo>
                <a:lnTo>
                  <a:pt x="122044" y="74415"/>
                </a:lnTo>
                <a:lnTo>
                  <a:pt x="125482" y="76756"/>
                </a:lnTo>
                <a:lnTo>
                  <a:pt x="128567" y="79031"/>
                </a:lnTo>
                <a:lnTo>
                  <a:pt x="132213" y="81263"/>
                </a:lnTo>
                <a:lnTo>
                  <a:pt x="136229" y="83465"/>
                </a:lnTo>
                <a:lnTo>
                  <a:pt x="140495" y="85647"/>
                </a:lnTo>
                <a:lnTo>
                  <a:pt x="149468" y="89977"/>
                </a:lnTo>
                <a:lnTo>
                  <a:pt x="154083" y="92131"/>
                </a:lnTo>
                <a:lnTo>
                  <a:pt x="157954" y="93568"/>
                </a:lnTo>
                <a:lnTo>
                  <a:pt x="161328" y="94526"/>
                </a:lnTo>
                <a:lnTo>
                  <a:pt x="164371" y="95164"/>
                </a:lnTo>
                <a:lnTo>
                  <a:pt x="169870" y="95873"/>
                </a:lnTo>
                <a:lnTo>
                  <a:pt x="177601" y="964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212"/>
          <p:cNvSpPr/>
          <p:nvPr/>
        </p:nvSpPr>
        <p:spPr>
          <a:xfrm>
            <a:off x="4600575" y="4378404"/>
            <a:ext cx="135732" cy="199312"/>
          </a:xfrm>
          <a:custGeom>
            <a:avLst/>
            <a:gdLst/>
            <a:ahLst/>
            <a:cxnLst/>
            <a:rect l="0" t="0" r="0" b="0"/>
            <a:pathLst>
              <a:path w="135732" h="199312">
                <a:moveTo>
                  <a:pt x="135731" y="0"/>
                </a:moveTo>
                <a:lnTo>
                  <a:pt x="125089" y="0"/>
                </a:lnTo>
                <a:lnTo>
                  <a:pt x="123873" y="715"/>
                </a:lnTo>
                <a:lnTo>
                  <a:pt x="123063" y="1905"/>
                </a:lnTo>
                <a:lnTo>
                  <a:pt x="122524" y="3413"/>
                </a:lnTo>
                <a:lnTo>
                  <a:pt x="119807" y="6994"/>
                </a:lnTo>
                <a:lnTo>
                  <a:pt x="115954" y="10966"/>
                </a:lnTo>
                <a:lnTo>
                  <a:pt x="111595" y="15113"/>
                </a:lnTo>
                <a:lnTo>
                  <a:pt x="109322" y="17934"/>
                </a:lnTo>
                <a:lnTo>
                  <a:pt x="107012" y="21242"/>
                </a:lnTo>
                <a:lnTo>
                  <a:pt x="104679" y="24878"/>
                </a:lnTo>
                <a:lnTo>
                  <a:pt x="97852" y="34631"/>
                </a:lnTo>
                <a:lnTo>
                  <a:pt x="93810" y="40233"/>
                </a:lnTo>
                <a:lnTo>
                  <a:pt x="90321" y="46110"/>
                </a:lnTo>
                <a:lnTo>
                  <a:pt x="87202" y="52172"/>
                </a:lnTo>
                <a:lnTo>
                  <a:pt x="84328" y="58355"/>
                </a:lnTo>
                <a:lnTo>
                  <a:pt x="81618" y="64621"/>
                </a:lnTo>
                <a:lnTo>
                  <a:pt x="76491" y="77298"/>
                </a:lnTo>
                <a:lnTo>
                  <a:pt x="73219" y="83679"/>
                </a:lnTo>
                <a:lnTo>
                  <a:pt x="69450" y="90076"/>
                </a:lnTo>
                <a:lnTo>
                  <a:pt x="65349" y="96484"/>
                </a:lnTo>
                <a:lnTo>
                  <a:pt x="61823" y="102899"/>
                </a:lnTo>
                <a:lnTo>
                  <a:pt x="58677" y="109318"/>
                </a:lnTo>
                <a:lnTo>
                  <a:pt x="55787" y="115742"/>
                </a:lnTo>
                <a:lnTo>
                  <a:pt x="52272" y="122167"/>
                </a:lnTo>
                <a:lnTo>
                  <a:pt x="48342" y="128593"/>
                </a:lnTo>
                <a:lnTo>
                  <a:pt x="44134" y="135021"/>
                </a:lnTo>
                <a:lnTo>
                  <a:pt x="37342" y="145972"/>
                </a:lnTo>
                <a:lnTo>
                  <a:pt x="29055" y="160170"/>
                </a:lnTo>
                <a:lnTo>
                  <a:pt x="19144" y="177768"/>
                </a:lnTo>
                <a:lnTo>
                  <a:pt x="16732" y="181378"/>
                </a:lnTo>
                <a:lnTo>
                  <a:pt x="14329" y="184498"/>
                </a:lnTo>
                <a:lnTo>
                  <a:pt x="11934" y="187292"/>
                </a:lnTo>
                <a:lnTo>
                  <a:pt x="9543" y="189869"/>
                </a:lnTo>
                <a:lnTo>
                  <a:pt x="7156" y="192302"/>
                </a:lnTo>
                <a:lnTo>
                  <a:pt x="0" y="1993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213"/>
          <p:cNvSpPr/>
          <p:nvPr/>
        </p:nvSpPr>
        <p:spPr>
          <a:xfrm>
            <a:off x="6843800" y="3285435"/>
            <a:ext cx="56758" cy="38464"/>
          </a:xfrm>
          <a:custGeom>
            <a:avLst/>
            <a:gdLst/>
            <a:ahLst/>
            <a:cxnLst/>
            <a:rect l="0" t="0" r="0" b="0"/>
            <a:pathLst>
              <a:path w="56758" h="38464">
                <a:moveTo>
                  <a:pt x="7056" y="12834"/>
                </a:moveTo>
                <a:lnTo>
                  <a:pt x="3263" y="12834"/>
                </a:lnTo>
                <a:lnTo>
                  <a:pt x="2147" y="12120"/>
                </a:lnTo>
                <a:lnTo>
                  <a:pt x="1402" y="10929"/>
                </a:lnTo>
                <a:lnTo>
                  <a:pt x="0" y="6669"/>
                </a:lnTo>
                <a:lnTo>
                  <a:pt x="764" y="6581"/>
                </a:lnTo>
                <a:lnTo>
                  <a:pt x="2068" y="6522"/>
                </a:lnTo>
                <a:lnTo>
                  <a:pt x="6071" y="6428"/>
                </a:lnTo>
                <a:lnTo>
                  <a:pt x="7193" y="7134"/>
                </a:lnTo>
                <a:lnTo>
                  <a:pt x="8735" y="8320"/>
                </a:lnTo>
                <a:lnTo>
                  <a:pt x="13879" y="12570"/>
                </a:lnTo>
                <a:lnTo>
                  <a:pt x="17897" y="16169"/>
                </a:lnTo>
                <a:lnTo>
                  <a:pt x="19046" y="17915"/>
                </a:lnTo>
                <a:lnTo>
                  <a:pt x="19812" y="19793"/>
                </a:lnTo>
                <a:lnTo>
                  <a:pt x="21041" y="24528"/>
                </a:lnTo>
                <a:lnTo>
                  <a:pt x="20348" y="24916"/>
                </a:lnTo>
                <a:lnTo>
                  <a:pt x="19092" y="25175"/>
                </a:lnTo>
                <a:lnTo>
                  <a:pt x="17461" y="25347"/>
                </a:lnTo>
                <a:lnTo>
                  <a:pt x="16374" y="26177"/>
                </a:lnTo>
                <a:lnTo>
                  <a:pt x="15649" y="27444"/>
                </a:lnTo>
                <a:lnTo>
                  <a:pt x="14225" y="32041"/>
                </a:lnTo>
                <a:lnTo>
                  <a:pt x="13423" y="31354"/>
                </a:lnTo>
                <a:lnTo>
                  <a:pt x="8051" y="26579"/>
                </a:lnTo>
                <a:lnTo>
                  <a:pt x="7719" y="25569"/>
                </a:lnTo>
                <a:lnTo>
                  <a:pt x="7498" y="24182"/>
                </a:lnTo>
                <a:lnTo>
                  <a:pt x="7143" y="20235"/>
                </a:lnTo>
                <a:lnTo>
                  <a:pt x="7095" y="17790"/>
                </a:lnTo>
                <a:lnTo>
                  <a:pt x="7057" y="3342"/>
                </a:lnTo>
                <a:lnTo>
                  <a:pt x="7850" y="2220"/>
                </a:lnTo>
                <a:lnTo>
                  <a:pt x="9173" y="1472"/>
                </a:lnTo>
                <a:lnTo>
                  <a:pt x="10849" y="973"/>
                </a:lnTo>
                <a:lnTo>
                  <a:pt x="12759" y="640"/>
                </a:lnTo>
                <a:lnTo>
                  <a:pt x="14827" y="419"/>
                </a:lnTo>
                <a:lnTo>
                  <a:pt x="20056" y="63"/>
                </a:lnTo>
                <a:lnTo>
                  <a:pt x="21279" y="748"/>
                </a:lnTo>
                <a:lnTo>
                  <a:pt x="22888" y="1919"/>
                </a:lnTo>
                <a:lnTo>
                  <a:pt x="27382" y="5519"/>
                </a:lnTo>
                <a:lnTo>
                  <a:pt x="31952" y="9555"/>
                </a:lnTo>
                <a:lnTo>
                  <a:pt x="38332" y="15275"/>
                </a:lnTo>
                <a:lnTo>
                  <a:pt x="39813" y="17319"/>
                </a:lnTo>
                <a:lnTo>
                  <a:pt x="40800" y="19396"/>
                </a:lnTo>
                <a:lnTo>
                  <a:pt x="41458" y="21495"/>
                </a:lnTo>
                <a:lnTo>
                  <a:pt x="41897" y="23609"/>
                </a:lnTo>
                <a:lnTo>
                  <a:pt x="42189" y="25732"/>
                </a:lnTo>
                <a:lnTo>
                  <a:pt x="42659" y="30860"/>
                </a:lnTo>
                <a:lnTo>
                  <a:pt x="42697" y="31995"/>
                </a:lnTo>
                <a:lnTo>
                  <a:pt x="42764" y="37547"/>
                </a:lnTo>
                <a:lnTo>
                  <a:pt x="40387" y="37168"/>
                </a:lnTo>
                <a:lnTo>
                  <a:pt x="36420" y="36200"/>
                </a:lnTo>
                <a:lnTo>
                  <a:pt x="31394" y="34841"/>
                </a:lnTo>
                <a:lnTo>
                  <a:pt x="27251" y="33220"/>
                </a:lnTo>
                <a:lnTo>
                  <a:pt x="23693" y="31426"/>
                </a:lnTo>
                <a:lnTo>
                  <a:pt x="20529" y="29514"/>
                </a:lnTo>
                <a:lnTo>
                  <a:pt x="18419" y="27526"/>
                </a:lnTo>
                <a:lnTo>
                  <a:pt x="17013" y="25486"/>
                </a:lnTo>
                <a:lnTo>
                  <a:pt x="16075" y="23412"/>
                </a:lnTo>
                <a:lnTo>
                  <a:pt x="15450" y="21315"/>
                </a:lnTo>
                <a:lnTo>
                  <a:pt x="15033" y="19202"/>
                </a:lnTo>
                <a:lnTo>
                  <a:pt x="14365" y="14092"/>
                </a:lnTo>
                <a:lnTo>
                  <a:pt x="15103" y="12959"/>
                </a:lnTo>
                <a:lnTo>
                  <a:pt x="16390" y="11488"/>
                </a:lnTo>
                <a:lnTo>
                  <a:pt x="20364" y="7409"/>
                </a:lnTo>
                <a:lnTo>
                  <a:pt x="23025" y="4946"/>
                </a:lnTo>
                <a:lnTo>
                  <a:pt x="27408" y="957"/>
                </a:lnTo>
                <a:lnTo>
                  <a:pt x="28561" y="630"/>
                </a:lnTo>
                <a:lnTo>
                  <a:pt x="30124" y="411"/>
                </a:lnTo>
                <a:lnTo>
                  <a:pt x="31960" y="266"/>
                </a:lnTo>
                <a:lnTo>
                  <a:pt x="33977" y="169"/>
                </a:lnTo>
                <a:lnTo>
                  <a:pt x="38335" y="62"/>
                </a:lnTo>
                <a:lnTo>
                  <a:pt x="45252" y="0"/>
                </a:lnTo>
                <a:lnTo>
                  <a:pt x="46807" y="707"/>
                </a:lnTo>
                <a:lnTo>
                  <a:pt x="47845" y="1891"/>
                </a:lnTo>
                <a:lnTo>
                  <a:pt x="48536" y="3396"/>
                </a:lnTo>
                <a:lnTo>
                  <a:pt x="48997" y="5113"/>
                </a:lnTo>
                <a:lnTo>
                  <a:pt x="49304" y="6972"/>
                </a:lnTo>
                <a:lnTo>
                  <a:pt x="49508" y="8926"/>
                </a:lnTo>
                <a:lnTo>
                  <a:pt x="50438" y="10228"/>
                </a:lnTo>
                <a:lnTo>
                  <a:pt x="51853" y="11097"/>
                </a:lnTo>
                <a:lnTo>
                  <a:pt x="53589" y="11676"/>
                </a:lnTo>
                <a:lnTo>
                  <a:pt x="54747" y="12776"/>
                </a:lnTo>
                <a:lnTo>
                  <a:pt x="55519" y="14224"/>
                </a:lnTo>
                <a:lnTo>
                  <a:pt x="56033" y="15904"/>
                </a:lnTo>
                <a:lnTo>
                  <a:pt x="56376" y="17738"/>
                </a:lnTo>
                <a:lnTo>
                  <a:pt x="56605" y="19675"/>
                </a:lnTo>
                <a:lnTo>
                  <a:pt x="56757" y="21681"/>
                </a:lnTo>
                <a:lnTo>
                  <a:pt x="56065" y="23733"/>
                </a:lnTo>
                <a:lnTo>
                  <a:pt x="54809" y="25815"/>
                </a:lnTo>
                <a:lnTo>
                  <a:pt x="50884" y="30876"/>
                </a:lnTo>
                <a:lnTo>
                  <a:pt x="50562" y="32006"/>
                </a:lnTo>
                <a:lnTo>
                  <a:pt x="50348" y="33473"/>
                </a:lnTo>
                <a:lnTo>
                  <a:pt x="50204" y="35166"/>
                </a:lnTo>
                <a:lnTo>
                  <a:pt x="49315" y="36294"/>
                </a:lnTo>
                <a:lnTo>
                  <a:pt x="47928" y="37047"/>
                </a:lnTo>
                <a:lnTo>
                  <a:pt x="46211" y="37548"/>
                </a:lnTo>
                <a:lnTo>
                  <a:pt x="44271" y="37883"/>
                </a:lnTo>
                <a:lnTo>
                  <a:pt x="42185" y="38105"/>
                </a:lnTo>
                <a:lnTo>
                  <a:pt x="40000" y="38254"/>
                </a:lnTo>
                <a:lnTo>
                  <a:pt x="37750" y="38353"/>
                </a:lnTo>
                <a:lnTo>
                  <a:pt x="33133" y="38463"/>
                </a:lnTo>
                <a:lnTo>
                  <a:pt x="30791" y="37778"/>
                </a:lnTo>
                <a:lnTo>
                  <a:pt x="28436" y="36607"/>
                </a:lnTo>
                <a:lnTo>
                  <a:pt x="26071" y="35112"/>
                </a:lnTo>
                <a:lnTo>
                  <a:pt x="23701" y="34115"/>
                </a:lnTo>
                <a:lnTo>
                  <a:pt x="21328" y="33451"/>
                </a:lnTo>
                <a:lnTo>
                  <a:pt x="18951" y="33008"/>
                </a:lnTo>
                <a:lnTo>
                  <a:pt x="17368" y="31998"/>
                </a:lnTo>
                <a:lnTo>
                  <a:pt x="16312" y="30611"/>
                </a:lnTo>
                <a:lnTo>
                  <a:pt x="15608" y="28972"/>
                </a:lnTo>
                <a:lnTo>
                  <a:pt x="14344" y="27879"/>
                </a:lnTo>
                <a:lnTo>
                  <a:pt x="12709" y="27150"/>
                </a:lnTo>
                <a:lnTo>
                  <a:pt x="10825" y="26664"/>
                </a:lnTo>
                <a:lnTo>
                  <a:pt x="9568" y="25626"/>
                </a:lnTo>
                <a:lnTo>
                  <a:pt x="8731" y="24219"/>
                </a:lnTo>
                <a:lnTo>
                  <a:pt x="8173" y="22567"/>
                </a:lnTo>
                <a:lnTo>
                  <a:pt x="7801" y="20752"/>
                </a:lnTo>
                <a:lnTo>
                  <a:pt x="7553" y="18827"/>
                </a:lnTo>
                <a:lnTo>
                  <a:pt x="7387" y="16829"/>
                </a:lnTo>
                <a:lnTo>
                  <a:pt x="7277" y="14783"/>
                </a:lnTo>
                <a:lnTo>
                  <a:pt x="7064" y="6773"/>
                </a:lnTo>
                <a:lnTo>
                  <a:pt x="7855" y="5936"/>
                </a:lnTo>
                <a:lnTo>
                  <a:pt x="9177" y="4663"/>
                </a:lnTo>
                <a:lnTo>
                  <a:pt x="13207" y="901"/>
                </a:lnTo>
                <a:lnTo>
                  <a:pt x="14332" y="593"/>
                </a:lnTo>
                <a:lnTo>
                  <a:pt x="15875" y="387"/>
                </a:lnTo>
                <a:lnTo>
                  <a:pt x="17699" y="250"/>
                </a:lnTo>
                <a:lnTo>
                  <a:pt x="18913" y="872"/>
                </a:lnTo>
                <a:lnTo>
                  <a:pt x="19723" y="2002"/>
                </a:lnTo>
                <a:lnTo>
                  <a:pt x="21023" y="5535"/>
                </a:lnTo>
                <a:lnTo>
                  <a:pt x="21924" y="6539"/>
                </a:lnTo>
                <a:lnTo>
                  <a:pt x="23318" y="7923"/>
                </a:lnTo>
                <a:lnTo>
                  <a:pt x="25041" y="9560"/>
                </a:lnTo>
                <a:lnTo>
                  <a:pt x="26189" y="11366"/>
                </a:lnTo>
                <a:lnTo>
                  <a:pt x="26955" y="13284"/>
                </a:lnTo>
                <a:lnTo>
                  <a:pt x="28487" y="192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214"/>
          <p:cNvSpPr/>
          <p:nvPr/>
        </p:nvSpPr>
        <p:spPr>
          <a:xfrm>
            <a:off x="7222659" y="2263142"/>
            <a:ext cx="49679" cy="44997"/>
          </a:xfrm>
          <a:custGeom>
            <a:avLst/>
            <a:gdLst/>
            <a:ahLst/>
            <a:cxnLst/>
            <a:rect l="0" t="0" r="0" b="0"/>
            <a:pathLst>
              <a:path w="49679" h="44997">
                <a:moveTo>
                  <a:pt x="49678" y="38574"/>
                </a:moveTo>
                <a:lnTo>
                  <a:pt x="49678" y="41987"/>
                </a:lnTo>
                <a:lnTo>
                  <a:pt x="48884" y="42993"/>
                </a:lnTo>
                <a:lnTo>
                  <a:pt x="47562" y="43663"/>
                </a:lnTo>
                <a:lnTo>
                  <a:pt x="43528" y="44738"/>
                </a:lnTo>
                <a:lnTo>
                  <a:pt x="42402" y="44827"/>
                </a:lnTo>
                <a:lnTo>
                  <a:pt x="40859" y="44885"/>
                </a:lnTo>
                <a:lnTo>
                  <a:pt x="37027" y="44951"/>
                </a:lnTo>
                <a:lnTo>
                  <a:pt x="29560" y="44996"/>
                </a:lnTo>
                <a:lnTo>
                  <a:pt x="28328" y="44284"/>
                </a:lnTo>
                <a:lnTo>
                  <a:pt x="26714" y="43095"/>
                </a:lnTo>
                <a:lnTo>
                  <a:pt x="22211" y="39467"/>
                </a:lnTo>
                <a:lnTo>
                  <a:pt x="21048" y="39169"/>
                </a:lnTo>
                <a:lnTo>
                  <a:pt x="19479" y="38971"/>
                </a:lnTo>
                <a:lnTo>
                  <a:pt x="17639" y="38839"/>
                </a:lnTo>
                <a:lnTo>
                  <a:pt x="16413" y="38036"/>
                </a:lnTo>
                <a:lnTo>
                  <a:pt x="15595" y="36786"/>
                </a:lnTo>
                <a:lnTo>
                  <a:pt x="14282" y="33061"/>
                </a:lnTo>
                <a:lnTo>
                  <a:pt x="14175" y="32041"/>
                </a:lnTo>
                <a:lnTo>
                  <a:pt x="14103" y="30647"/>
                </a:lnTo>
                <a:lnTo>
                  <a:pt x="14055" y="29003"/>
                </a:lnTo>
                <a:lnTo>
                  <a:pt x="14817" y="27193"/>
                </a:lnTo>
                <a:lnTo>
                  <a:pt x="16119" y="25271"/>
                </a:lnTo>
                <a:lnTo>
                  <a:pt x="21017" y="19389"/>
                </a:lnTo>
                <a:lnTo>
                  <a:pt x="21839" y="19355"/>
                </a:lnTo>
                <a:lnTo>
                  <a:pt x="27247" y="19295"/>
                </a:lnTo>
                <a:lnTo>
                  <a:pt x="34310" y="19286"/>
                </a:lnTo>
                <a:lnTo>
                  <a:pt x="35463" y="20001"/>
                </a:lnTo>
                <a:lnTo>
                  <a:pt x="37027" y="21191"/>
                </a:lnTo>
                <a:lnTo>
                  <a:pt x="38862" y="22699"/>
                </a:lnTo>
                <a:lnTo>
                  <a:pt x="40086" y="24419"/>
                </a:lnTo>
                <a:lnTo>
                  <a:pt x="40903" y="26280"/>
                </a:lnTo>
                <a:lnTo>
                  <a:pt x="42212" y="30986"/>
                </a:lnTo>
                <a:lnTo>
                  <a:pt x="41526" y="32086"/>
                </a:lnTo>
                <a:lnTo>
                  <a:pt x="40275" y="33534"/>
                </a:lnTo>
                <a:lnTo>
                  <a:pt x="38647" y="35214"/>
                </a:lnTo>
                <a:lnTo>
                  <a:pt x="36767" y="36334"/>
                </a:lnTo>
                <a:lnTo>
                  <a:pt x="34722" y="37080"/>
                </a:lnTo>
                <a:lnTo>
                  <a:pt x="29526" y="38279"/>
                </a:lnTo>
                <a:lnTo>
                  <a:pt x="28306" y="39092"/>
                </a:lnTo>
                <a:lnTo>
                  <a:pt x="26698" y="40348"/>
                </a:lnTo>
                <a:lnTo>
                  <a:pt x="22208" y="44083"/>
                </a:lnTo>
                <a:lnTo>
                  <a:pt x="21046" y="43676"/>
                </a:lnTo>
                <a:lnTo>
                  <a:pt x="19478" y="42689"/>
                </a:lnTo>
                <a:lnTo>
                  <a:pt x="17638" y="41318"/>
                </a:lnTo>
                <a:lnTo>
                  <a:pt x="15618" y="40403"/>
                </a:lnTo>
                <a:lnTo>
                  <a:pt x="13478" y="39793"/>
                </a:lnTo>
                <a:lnTo>
                  <a:pt x="8132" y="38815"/>
                </a:lnTo>
                <a:lnTo>
                  <a:pt x="7693" y="38020"/>
                </a:lnTo>
                <a:lnTo>
                  <a:pt x="7401" y="36776"/>
                </a:lnTo>
                <a:lnTo>
                  <a:pt x="6932" y="33059"/>
                </a:lnTo>
                <a:lnTo>
                  <a:pt x="6892" y="32040"/>
                </a:lnTo>
                <a:lnTo>
                  <a:pt x="6831" y="25271"/>
                </a:lnTo>
                <a:lnTo>
                  <a:pt x="6826" y="23276"/>
                </a:lnTo>
                <a:lnTo>
                  <a:pt x="7616" y="21231"/>
                </a:lnTo>
                <a:lnTo>
                  <a:pt x="8937" y="19154"/>
                </a:lnTo>
                <a:lnTo>
                  <a:pt x="12967" y="14100"/>
                </a:lnTo>
                <a:lnTo>
                  <a:pt x="14092" y="12971"/>
                </a:lnTo>
                <a:lnTo>
                  <a:pt x="17458" y="9812"/>
                </a:lnTo>
                <a:lnTo>
                  <a:pt x="19467" y="8683"/>
                </a:lnTo>
                <a:lnTo>
                  <a:pt x="21600" y="7931"/>
                </a:lnTo>
                <a:lnTo>
                  <a:pt x="23815" y="7430"/>
                </a:lnTo>
                <a:lnTo>
                  <a:pt x="27674" y="9239"/>
                </a:lnTo>
                <a:lnTo>
                  <a:pt x="32627" y="12587"/>
                </a:lnTo>
                <a:lnTo>
                  <a:pt x="38310" y="16963"/>
                </a:lnTo>
                <a:lnTo>
                  <a:pt x="41306" y="19881"/>
                </a:lnTo>
                <a:lnTo>
                  <a:pt x="42509" y="21825"/>
                </a:lnTo>
                <a:lnTo>
                  <a:pt x="42530" y="28360"/>
                </a:lnTo>
                <a:lnTo>
                  <a:pt x="40944" y="29621"/>
                </a:lnTo>
                <a:lnTo>
                  <a:pt x="38299" y="30462"/>
                </a:lnTo>
                <a:lnTo>
                  <a:pt x="30233" y="31812"/>
                </a:lnTo>
                <a:lnTo>
                  <a:pt x="28776" y="31923"/>
                </a:lnTo>
                <a:lnTo>
                  <a:pt x="27012" y="31997"/>
                </a:lnTo>
                <a:lnTo>
                  <a:pt x="22270" y="32115"/>
                </a:lnTo>
                <a:lnTo>
                  <a:pt x="17657" y="32136"/>
                </a:lnTo>
                <a:lnTo>
                  <a:pt x="15630" y="31424"/>
                </a:lnTo>
                <a:lnTo>
                  <a:pt x="13486" y="30236"/>
                </a:lnTo>
                <a:lnTo>
                  <a:pt x="11263" y="28729"/>
                </a:lnTo>
                <a:lnTo>
                  <a:pt x="9780" y="27010"/>
                </a:lnTo>
                <a:lnTo>
                  <a:pt x="8792" y="25149"/>
                </a:lnTo>
                <a:lnTo>
                  <a:pt x="8133" y="23195"/>
                </a:lnTo>
                <a:lnTo>
                  <a:pt x="6900" y="21177"/>
                </a:lnTo>
                <a:lnTo>
                  <a:pt x="5285" y="19118"/>
                </a:lnTo>
                <a:lnTo>
                  <a:pt x="781" y="14093"/>
                </a:lnTo>
                <a:lnTo>
                  <a:pt x="411" y="12967"/>
                </a:lnTo>
                <a:lnTo>
                  <a:pt x="165" y="11501"/>
                </a:lnTo>
                <a:lnTo>
                  <a:pt x="0" y="9809"/>
                </a:lnTo>
                <a:lnTo>
                  <a:pt x="684" y="7968"/>
                </a:lnTo>
                <a:lnTo>
                  <a:pt x="1934" y="6025"/>
                </a:lnTo>
                <a:lnTo>
                  <a:pt x="6731" y="102"/>
                </a:lnTo>
                <a:lnTo>
                  <a:pt x="7553" y="67"/>
                </a:lnTo>
                <a:lnTo>
                  <a:pt x="12502" y="18"/>
                </a:lnTo>
                <a:lnTo>
                  <a:pt x="19814" y="0"/>
                </a:lnTo>
                <a:lnTo>
                  <a:pt x="20243" y="714"/>
                </a:lnTo>
                <a:lnTo>
                  <a:pt x="20530" y="1904"/>
                </a:lnTo>
                <a:lnTo>
                  <a:pt x="20721" y="3411"/>
                </a:lnTo>
                <a:lnTo>
                  <a:pt x="21643" y="5131"/>
                </a:lnTo>
                <a:lnTo>
                  <a:pt x="23049" y="6992"/>
                </a:lnTo>
                <a:lnTo>
                  <a:pt x="24783" y="8947"/>
                </a:lnTo>
                <a:lnTo>
                  <a:pt x="25937" y="10964"/>
                </a:lnTo>
                <a:lnTo>
                  <a:pt x="26707" y="13024"/>
                </a:lnTo>
                <a:lnTo>
                  <a:pt x="27220" y="15111"/>
                </a:lnTo>
                <a:lnTo>
                  <a:pt x="26769" y="17217"/>
                </a:lnTo>
                <a:lnTo>
                  <a:pt x="25674" y="19335"/>
                </a:lnTo>
                <a:lnTo>
                  <a:pt x="21103" y="257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215"/>
          <p:cNvSpPr/>
          <p:nvPr/>
        </p:nvSpPr>
        <p:spPr>
          <a:xfrm>
            <a:off x="6465094" y="4256246"/>
            <a:ext cx="40780" cy="51410"/>
          </a:xfrm>
          <a:custGeom>
            <a:avLst/>
            <a:gdLst/>
            <a:ahLst/>
            <a:cxnLst/>
            <a:rect l="0" t="0" r="0" b="0"/>
            <a:pathLst>
              <a:path w="40780" h="51410">
                <a:moveTo>
                  <a:pt x="21431" y="0"/>
                </a:moveTo>
                <a:lnTo>
                  <a:pt x="27581" y="5536"/>
                </a:lnTo>
                <a:lnTo>
                  <a:pt x="27913" y="6548"/>
                </a:lnTo>
                <a:lnTo>
                  <a:pt x="28133" y="7938"/>
                </a:lnTo>
                <a:lnTo>
                  <a:pt x="28280" y="9578"/>
                </a:lnTo>
                <a:lnTo>
                  <a:pt x="29172" y="11386"/>
                </a:lnTo>
                <a:lnTo>
                  <a:pt x="30561" y="13305"/>
                </a:lnTo>
                <a:lnTo>
                  <a:pt x="32279" y="15300"/>
                </a:lnTo>
                <a:lnTo>
                  <a:pt x="33426" y="17343"/>
                </a:lnTo>
                <a:lnTo>
                  <a:pt x="34190" y="19421"/>
                </a:lnTo>
                <a:lnTo>
                  <a:pt x="34700" y="21520"/>
                </a:lnTo>
                <a:lnTo>
                  <a:pt x="35039" y="23633"/>
                </a:lnTo>
                <a:lnTo>
                  <a:pt x="35265" y="25756"/>
                </a:lnTo>
                <a:lnTo>
                  <a:pt x="35416" y="27887"/>
                </a:lnTo>
                <a:lnTo>
                  <a:pt x="35517" y="30021"/>
                </a:lnTo>
                <a:lnTo>
                  <a:pt x="35628" y="34298"/>
                </a:lnTo>
                <a:lnTo>
                  <a:pt x="35710" y="43736"/>
                </a:lnTo>
                <a:lnTo>
                  <a:pt x="34919" y="44874"/>
                </a:lnTo>
                <a:lnTo>
                  <a:pt x="33598" y="46346"/>
                </a:lnTo>
                <a:lnTo>
                  <a:pt x="29566" y="50430"/>
                </a:lnTo>
                <a:lnTo>
                  <a:pt x="28442" y="50765"/>
                </a:lnTo>
                <a:lnTo>
                  <a:pt x="26899" y="50988"/>
                </a:lnTo>
                <a:lnTo>
                  <a:pt x="22511" y="51346"/>
                </a:lnTo>
                <a:lnTo>
                  <a:pt x="21357" y="51376"/>
                </a:lnTo>
                <a:lnTo>
                  <a:pt x="17959" y="51409"/>
                </a:lnTo>
                <a:lnTo>
                  <a:pt x="15941" y="50703"/>
                </a:lnTo>
                <a:lnTo>
                  <a:pt x="13802" y="49518"/>
                </a:lnTo>
                <a:lnTo>
                  <a:pt x="8458" y="45897"/>
                </a:lnTo>
                <a:lnTo>
                  <a:pt x="8020" y="44885"/>
                </a:lnTo>
                <a:lnTo>
                  <a:pt x="7728" y="43496"/>
                </a:lnTo>
                <a:lnTo>
                  <a:pt x="7533" y="41857"/>
                </a:lnTo>
                <a:lnTo>
                  <a:pt x="7403" y="40049"/>
                </a:lnTo>
                <a:lnTo>
                  <a:pt x="7317" y="38129"/>
                </a:lnTo>
                <a:lnTo>
                  <a:pt x="7220" y="34091"/>
                </a:lnTo>
                <a:lnTo>
                  <a:pt x="7153" y="26961"/>
                </a:lnTo>
                <a:lnTo>
                  <a:pt x="7944" y="25832"/>
                </a:lnTo>
                <a:lnTo>
                  <a:pt x="9264" y="24365"/>
                </a:lnTo>
                <a:lnTo>
                  <a:pt x="10939" y="22673"/>
                </a:lnTo>
                <a:lnTo>
                  <a:pt x="12848" y="21545"/>
                </a:lnTo>
                <a:lnTo>
                  <a:pt x="14915" y="20793"/>
                </a:lnTo>
                <a:lnTo>
                  <a:pt x="20143" y="19585"/>
                </a:lnTo>
                <a:lnTo>
                  <a:pt x="21367" y="18772"/>
                </a:lnTo>
                <a:lnTo>
                  <a:pt x="22975" y="17515"/>
                </a:lnTo>
                <a:lnTo>
                  <a:pt x="27469" y="13779"/>
                </a:lnTo>
                <a:lnTo>
                  <a:pt x="29425" y="14901"/>
                </a:lnTo>
                <a:lnTo>
                  <a:pt x="32316" y="17078"/>
                </a:lnTo>
                <a:lnTo>
                  <a:pt x="40779" y="24011"/>
                </a:lnTo>
                <a:lnTo>
                  <a:pt x="40680" y="25294"/>
                </a:lnTo>
                <a:lnTo>
                  <a:pt x="39819" y="26864"/>
                </a:lnTo>
                <a:lnTo>
                  <a:pt x="38452" y="28625"/>
                </a:lnTo>
                <a:lnTo>
                  <a:pt x="37541" y="30513"/>
                </a:lnTo>
                <a:lnTo>
                  <a:pt x="36933" y="32486"/>
                </a:lnTo>
                <a:lnTo>
                  <a:pt x="36528" y="34516"/>
                </a:lnTo>
                <a:lnTo>
                  <a:pt x="35465" y="35870"/>
                </a:lnTo>
                <a:lnTo>
                  <a:pt x="33962" y="36771"/>
                </a:lnTo>
                <a:lnTo>
                  <a:pt x="32166" y="37374"/>
                </a:lnTo>
                <a:lnTo>
                  <a:pt x="30175" y="37774"/>
                </a:lnTo>
                <a:lnTo>
                  <a:pt x="28054" y="38041"/>
                </a:lnTo>
                <a:lnTo>
                  <a:pt x="22739" y="38470"/>
                </a:lnTo>
                <a:lnTo>
                  <a:pt x="21509" y="38506"/>
                </a:lnTo>
                <a:lnTo>
                  <a:pt x="11602" y="38566"/>
                </a:lnTo>
                <a:lnTo>
                  <a:pt x="9322" y="37855"/>
                </a:lnTo>
                <a:lnTo>
                  <a:pt x="7009" y="36667"/>
                </a:lnTo>
                <a:lnTo>
                  <a:pt x="4672" y="35160"/>
                </a:lnTo>
                <a:lnTo>
                  <a:pt x="3115" y="33441"/>
                </a:lnTo>
                <a:lnTo>
                  <a:pt x="2076" y="31581"/>
                </a:lnTo>
                <a:lnTo>
                  <a:pt x="410" y="26876"/>
                </a:lnTo>
                <a:lnTo>
                  <a:pt x="272" y="25775"/>
                </a:lnTo>
                <a:lnTo>
                  <a:pt x="181" y="24327"/>
                </a:lnTo>
                <a:lnTo>
                  <a:pt x="80" y="20813"/>
                </a:lnTo>
                <a:lnTo>
                  <a:pt x="0" y="1263"/>
                </a:lnTo>
                <a:lnTo>
                  <a:pt x="794" y="842"/>
                </a:lnTo>
                <a:lnTo>
                  <a:pt x="2117" y="561"/>
                </a:lnTo>
                <a:lnTo>
                  <a:pt x="714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216"/>
          <p:cNvSpPr/>
          <p:nvPr/>
        </p:nvSpPr>
        <p:spPr>
          <a:xfrm>
            <a:off x="6429375" y="1588055"/>
            <a:ext cx="1121569" cy="2803208"/>
          </a:xfrm>
          <a:custGeom>
            <a:avLst/>
            <a:gdLst/>
            <a:ahLst/>
            <a:cxnLst/>
            <a:rect l="0" t="0" r="0" b="0"/>
            <a:pathLst>
              <a:path w="1121569" h="2803208">
                <a:moveTo>
                  <a:pt x="0" y="2803207"/>
                </a:moveTo>
                <a:lnTo>
                  <a:pt x="3792" y="2803207"/>
                </a:lnTo>
                <a:lnTo>
                  <a:pt x="4909" y="2802494"/>
                </a:lnTo>
                <a:lnTo>
                  <a:pt x="5653" y="2801303"/>
                </a:lnTo>
                <a:lnTo>
                  <a:pt x="6150" y="2799795"/>
                </a:lnTo>
                <a:lnTo>
                  <a:pt x="7275" y="2798789"/>
                </a:lnTo>
                <a:lnTo>
                  <a:pt x="8819" y="2798119"/>
                </a:lnTo>
                <a:lnTo>
                  <a:pt x="10641" y="2797672"/>
                </a:lnTo>
                <a:lnTo>
                  <a:pt x="11857" y="2796660"/>
                </a:lnTo>
                <a:lnTo>
                  <a:pt x="12667" y="2795270"/>
                </a:lnTo>
                <a:lnTo>
                  <a:pt x="13967" y="2791321"/>
                </a:lnTo>
                <a:lnTo>
                  <a:pt x="19133" y="2785408"/>
                </a:lnTo>
                <a:lnTo>
                  <a:pt x="20409" y="2781485"/>
                </a:lnTo>
                <a:lnTo>
                  <a:pt x="21128" y="2775261"/>
                </a:lnTo>
                <a:lnTo>
                  <a:pt x="22023" y="2773147"/>
                </a:lnTo>
                <a:lnTo>
                  <a:pt x="26280" y="2766757"/>
                </a:lnTo>
                <a:lnTo>
                  <a:pt x="28688" y="2760340"/>
                </a:lnTo>
                <a:lnTo>
                  <a:pt x="33283" y="2753914"/>
                </a:lnTo>
                <a:lnTo>
                  <a:pt x="34635" y="2749629"/>
                </a:lnTo>
                <a:lnTo>
                  <a:pt x="35398" y="2743200"/>
                </a:lnTo>
                <a:lnTo>
                  <a:pt x="36298" y="2741057"/>
                </a:lnTo>
                <a:lnTo>
                  <a:pt x="40564" y="2734628"/>
                </a:lnTo>
                <a:lnTo>
                  <a:pt x="50078" y="2709506"/>
                </a:lnTo>
                <a:lnTo>
                  <a:pt x="54701" y="2702657"/>
                </a:lnTo>
                <a:lnTo>
                  <a:pt x="56062" y="2698273"/>
                </a:lnTo>
                <a:lnTo>
                  <a:pt x="56827" y="2691788"/>
                </a:lnTo>
                <a:lnTo>
                  <a:pt x="57729" y="2689638"/>
                </a:lnTo>
                <a:lnTo>
                  <a:pt x="60847" y="2685343"/>
                </a:lnTo>
                <a:lnTo>
                  <a:pt x="62762" y="2679148"/>
                </a:lnTo>
                <a:lnTo>
                  <a:pt x="63272" y="2675496"/>
                </a:lnTo>
                <a:lnTo>
                  <a:pt x="65956" y="2669533"/>
                </a:lnTo>
                <a:lnTo>
                  <a:pt x="69001" y="2664501"/>
                </a:lnTo>
                <a:lnTo>
                  <a:pt x="71509" y="2657652"/>
                </a:lnTo>
                <a:lnTo>
                  <a:pt x="76133" y="2651098"/>
                </a:lnTo>
                <a:lnTo>
                  <a:pt x="77493" y="2646783"/>
                </a:lnTo>
                <a:lnTo>
                  <a:pt x="78649" y="2645346"/>
                </a:lnTo>
                <a:lnTo>
                  <a:pt x="80214" y="2644389"/>
                </a:lnTo>
                <a:lnTo>
                  <a:pt x="82051" y="2643750"/>
                </a:lnTo>
                <a:lnTo>
                  <a:pt x="83275" y="2642610"/>
                </a:lnTo>
                <a:lnTo>
                  <a:pt x="84092" y="2641136"/>
                </a:lnTo>
                <a:lnTo>
                  <a:pt x="84999" y="2637593"/>
                </a:lnTo>
                <a:lnTo>
                  <a:pt x="85402" y="2633637"/>
                </a:lnTo>
                <a:lnTo>
                  <a:pt x="86304" y="2631582"/>
                </a:lnTo>
                <a:lnTo>
                  <a:pt x="90570" y="2625276"/>
                </a:lnTo>
                <a:lnTo>
                  <a:pt x="92981" y="2618883"/>
                </a:lnTo>
                <a:lnTo>
                  <a:pt x="97576" y="2612465"/>
                </a:lnTo>
                <a:lnTo>
                  <a:pt x="100084" y="2606038"/>
                </a:lnTo>
                <a:lnTo>
                  <a:pt x="104708" y="2599610"/>
                </a:lnTo>
                <a:lnTo>
                  <a:pt x="106068" y="2595324"/>
                </a:lnTo>
                <a:lnTo>
                  <a:pt x="106833" y="2588895"/>
                </a:lnTo>
                <a:lnTo>
                  <a:pt x="107735" y="2586752"/>
                </a:lnTo>
                <a:lnTo>
                  <a:pt x="112001" y="2580322"/>
                </a:lnTo>
                <a:lnTo>
                  <a:pt x="114413" y="2573893"/>
                </a:lnTo>
                <a:lnTo>
                  <a:pt x="119007" y="2567464"/>
                </a:lnTo>
                <a:lnTo>
                  <a:pt x="121515" y="2561034"/>
                </a:lnTo>
                <a:lnTo>
                  <a:pt x="126139" y="2554605"/>
                </a:lnTo>
                <a:lnTo>
                  <a:pt x="128655" y="2548176"/>
                </a:lnTo>
                <a:lnTo>
                  <a:pt x="132057" y="2543890"/>
                </a:lnTo>
                <a:lnTo>
                  <a:pt x="156838" y="2478688"/>
                </a:lnTo>
                <a:lnTo>
                  <a:pt x="162534" y="2471390"/>
                </a:lnTo>
                <a:lnTo>
                  <a:pt x="166958" y="2466900"/>
                </a:lnTo>
                <a:lnTo>
                  <a:pt x="168455" y="2463988"/>
                </a:lnTo>
                <a:lnTo>
                  <a:pt x="170563" y="2453778"/>
                </a:lnTo>
                <a:lnTo>
                  <a:pt x="171055" y="2448357"/>
                </a:lnTo>
                <a:lnTo>
                  <a:pt x="171980" y="2445911"/>
                </a:lnTo>
                <a:lnTo>
                  <a:pt x="176282" y="2439056"/>
                </a:lnTo>
                <a:lnTo>
                  <a:pt x="177565" y="2434670"/>
                </a:lnTo>
                <a:lnTo>
                  <a:pt x="179184" y="2425319"/>
                </a:lnTo>
                <a:lnTo>
                  <a:pt x="184207" y="2412359"/>
                </a:lnTo>
                <a:lnTo>
                  <a:pt x="184718" y="2409768"/>
                </a:lnTo>
                <a:lnTo>
                  <a:pt x="187400" y="2404985"/>
                </a:lnTo>
                <a:lnTo>
                  <a:pt x="197069" y="2393923"/>
                </a:lnTo>
                <a:lnTo>
                  <a:pt x="198711" y="2389608"/>
                </a:lnTo>
                <a:lnTo>
                  <a:pt x="200559" y="2376598"/>
                </a:lnTo>
                <a:lnTo>
                  <a:pt x="205628" y="2366409"/>
                </a:lnTo>
                <a:lnTo>
                  <a:pt x="206141" y="2364132"/>
                </a:lnTo>
                <a:lnTo>
                  <a:pt x="208829" y="2359699"/>
                </a:lnTo>
                <a:lnTo>
                  <a:pt x="210656" y="2357516"/>
                </a:lnTo>
                <a:lnTo>
                  <a:pt x="212687" y="2353186"/>
                </a:lnTo>
                <a:lnTo>
                  <a:pt x="213590" y="2348166"/>
                </a:lnTo>
                <a:lnTo>
                  <a:pt x="214217" y="2332616"/>
                </a:lnTo>
                <a:lnTo>
                  <a:pt x="215042" y="2330174"/>
                </a:lnTo>
                <a:lnTo>
                  <a:pt x="219203" y="2323325"/>
                </a:lnTo>
                <a:lnTo>
                  <a:pt x="221581" y="2316771"/>
                </a:lnTo>
                <a:lnTo>
                  <a:pt x="224952" y="2312455"/>
                </a:lnTo>
                <a:lnTo>
                  <a:pt x="226168" y="2309590"/>
                </a:lnTo>
                <a:lnTo>
                  <a:pt x="228672" y="2299446"/>
                </a:lnTo>
                <a:lnTo>
                  <a:pt x="233295" y="2291598"/>
                </a:lnTo>
                <a:lnTo>
                  <a:pt x="242955" y="2265895"/>
                </a:lnTo>
                <a:lnTo>
                  <a:pt x="247581" y="2259035"/>
                </a:lnTo>
                <a:lnTo>
                  <a:pt x="248942" y="2254648"/>
                </a:lnTo>
                <a:lnTo>
                  <a:pt x="250610" y="2245297"/>
                </a:lnTo>
                <a:lnTo>
                  <a:pt x="255643" y="2232337"/>
                </a:lnTo>
                <a:lnTo>
                  <a:pt x="256153" y="2229746"/>
                </a:lnTo>
                <a:lnTo>
                  <a:pt x="258838" y="2224962"/>
                </a:lnTo>
                <a:lnTo>
                  <a:pt x="260664" y="2222686"/>
                </a:lnTo>
                <a:lnTo>
                  <a:pt x="262694" y="2216348"/>
                </a:lnTo>
                <a:lnTo>
                  <a:pt x="263235" y="2212657"/>
                </a:lnTo>
                <a:lnTo>
                  <a:pt x="265954" y="2206651"/>
                </a:lnTo>
                <a:lnTo>
                  <a:pt x="269014" y="2201601"/>
                </a:lnTo>
                <a:lnTo>
                  <a:pt x="271530" y="2194741"/>
                </a:lnTo>
                <a:lnTo>
                  <a:pt x="276156" y="2188185"/>
                </a:lnTo>
                <a:lnTo>
                  <a:pt x="278674" y="2181717"/>
                </a:lnTo>
                <a:lnTo>
                  <a:pt x="283300" y="2175277"/>
                </a:lnTo>
                <a:lnTo>
                  <a:pt x="284661" y="2170988"/>
                </a:lnTo>
                <a:lnTo>
                  <a:pt x="286329" y="2161699"/>
                </a:lnTo>
                <a:lnTo>
                  <a:pt x="291362" y="2148752"/>
                </a:lnTo>
                <a:lnTo>
                  <a:pt x="292591" y="2139104"/>
                </a:lnTo>
                <a:lnTo>
                  <a:pt x="293485" y="2136872"/>
                </a:lnTo>
                <a:lnTo>
                  <a:pt x="297743" y="2130319"/>
                </a:lnTo>
                <a:lnTo>
                  <a:pt x="300151" y="2123852"/>
                </a:lnTo>
                <a:lnTo>
                  <a:pt x="304745" y="2117412"/>
                </a:lnTo>
                <a:lnTo>
                  <a:pt x="318347" y="2069968"/>
                </a:lnTo>
                <a:lnTo>
                  <a:pt x="320874" y="2058700"/>
                </a:lnTo>
                <a:lnTo>
                  <a:pt x="326849" y="2045645"/>
                </a:lnTo>
                <a:lnTo>
                  <a:pt x="327436" y="2043134"/>
                </a:lnTo>
                <a:lnTo>
                  <a:pt x="330206" y="2038439"/>
                </a:lnTo>
                <a:lnTo>
                  <a:pt x="332056" y="2036187"/>
                </a:lnTo>
                <a:lnTo>
                  <a:pt x="334112" y="2031779"/>
                </a:lnTo>
                <a:lnTo>
                  <a:pt x="335269" y="2025282"/>
                </a:lnTo>
                <a:lnTo>
                  <a:pt x="335660" y="2013273"/>
                </a:lnTo>
                <a:lnTo>
                  <a:pt x="336486" y="2010123"/>
                </a:lnTo>
                <a:lnTo>
                  <a:pt x="341397" y="1999934"/>
                </a:lnTo>
                <a:lnTo>
                  <a:pt x="342603" y="1991042"/>
                </a:lnTo>
                <a:lnTo>
                  <a:pt x="343496" y="1988873"/>
                </a:lnTo>
                <a:lnTo>
                  <a:pt x="347750" y="1982406"/>
                </a:lnTo>
                <a:lnTo>
                  <a:pt x="356465" y="1961688"/>
                </a:lnTo>
                <a:lnTo>
                  <a:pt x="357092" y="1952200"/>
                </a:lnTo>
                <a:lnTo>
                  <a:pt x="357917" y="1950120"/>
                </a:lnTo>
                <a:lnTo>
                  <a:pt x="362078" y="1943778"/>
                </a:lnTo>
                <a:lnTo>
                  <a:pt x="363329" y="1939512"/>
                </a:lnTo>
                <a:lnTo>
                  <a:pt x="364243" y="1926668"/>
                </a:lnTo>
                <a:lnTo>
                  <a:pt x="365066" y="1924525"/>
                </a:lnTo>
                <a:lnTo>
                  <a:pt x="369223" y="1918097"/>
                </a:lnTo>
                <a:lnTo>
                  <a:pt x="370474" y="1913811"/>
                </a:lnTo>
                <a:lnTo>
                  <a:pt x="371387" y="1900952"/>
                </a:lnTo>
                <a:lnTo>
                  <a:pt x="372209" y="1898809"/>
                </a:lnTo>
                <a:lnTo>
                  <a:pt x="376366" y="1892379"/>
                </a:lnTo>
                <a:lnTo>
                  <a:pt x="377618" y="1888094"/>
                </a:lnTo>
                <a:lnTo>
                  <a:pt x="378322" y="1881664"/>
                </a:lnTo>
                <a:lnTo>
                  <a:pt x="379214" y="1879520"/>
                </a:lnTo>
                <a:lnTo>
                  <a:pt x="383469" y="1873091"/>
                </a:lnTo>
                <a:lnTo>
                  <a:pt x="384743" y="1868805"/>
                </a:lnTo>
                <a:lnTo>
                  <a:pt x="385460" y="1862376"/>
                </a:lnTo>
                <a:lnTo>
                  <a:pt x="386354" y="1860232"/>
                </a:lnTo>
                <a:lnTo>
                  <a:pt x="390612" y="1853803"/>
                </a:lnTo>
                <a:lnTo>
                  <a:pt x="391886" y="1849517"/>
                </a:lnTo>
                <a:lnTo>
                  <a:pt x="392879" y="1830229"/>
                </a:lnTo>
                <a:lnTo>
                  <a:pt x="393682" y="1828086"/>
                </a:lnTo>
                <a:lnTo>
                  <a:pt x="397810" y="1821656"/>
                </a:lnTo>
                <a:lnTo>
                  <a:pt x="399054" y="1817370"/>
                </a:lnTo>
                <a:lnTo>
                  <a:pt x="399754" y="1810941"/>
                </a:lnTo>
                <a:lnTo>
                  <a:pt x="400646" y="1809512"/>
                </a:lnTo>
                <a:lnTo>
                  <a:pt x="402035" y="1808560"/>
                </a:lnTo>
                <a:lnTo>
                  <a:pt x="403755" y="1807924"/>
                </a:lnTo>
                <a:lnTo>
                  <a:pt x="404901" y="1806787"/>
                </a:lnTo>
                <a:lnTo>
                  <a:pt x="405665" y="1805314"/>
                </a:lnTo>
                <a:lnTo>
                  <a:pt x="406514" y="1801772"/>
                </a:lnTo>
                <a:lnTo>
                  <a:pt x="406891" y="1797817"/>
                </a:lnTo>
                <a:lnTo>
                  <a:pt x="407785" y="1796477"/>
                </a:lnTo>
                <a:lnTo>
                  <a:pt x="409176" y="1795583"/>
                </a:lnTo>
                <a:lnTo>
                  <a:pt x="410896" y="1794988"/>
                </a:lnTo>
                <a:lnTo>
                  <a:pt x="412043" y="1793876"/>
                </a:lnTo>
                <a:lnTo>
                  <a:pt x="412808" y="1792420"/>
                </a:lnTo>
                <a:lnTo>
                  <a:pt x="413657" y="1788898"/>
                </a:lnTo>
                <a:lnTo>
                  <a:pt x="414311" y="1772341"/>
                </a:lnTo>
                <a:lnTo>
                  <a:pt x="415113" y="1770920"/>
                </a:lnTo>
                <a:lnTo>
                  <a:pt x="416442" y="1769973"/>
                </a:lnTo>
                <a:lnTo>
                  <a:pt x="418121" y="1769341"/>
                </a:lnTo>
                <a:lnTo>
                  <a:pt x="419241" y="1768206"/>
                </a:lnTo>
                <a:lnTo>
                  <a:pt x="419988" y="1766735"/>
                </a:lnTo>
                <a:lnTo>
                  <a:pt x="420817" y="1763195"/>
                </a:lnTo>
                <a:lnTo>
                  <a:pt x="421185" y="1759241"/>
                </a:lnTo>
                <a:lnTo>
                  <a:pt x="433757" y="1730016"/>
                </a:lnTo>
                <a:lnTo>
                  <a:pt x="435503" y="1716994"/>
                </a:lnTo>
                <a:lnTo>
                  <a:pt x="435592" y="1714734"/>
                </a:lnTo>
                <a:lnTo>
                  <a:pt x="436444" y="1712513"/>
                </a:lnTo>
                <a:lnTo>
                  <a:pt x="440643" y="1705974"/>
                </a:lnTo>
                <a:lnTo>
                  <a:pt x="441904" y="1701662"/>
                </a:lnTo>
                <a:lnTo>
                  <a:pt x="442824" y="1688785"/>
                </a:lnTo>
                <a:lnTo>
                  <a:pt x="443647" y="1686641"/>
                </a:lnTo>
                <a:lnTo>
                  <a:pt x="447804" y="1680211"/>
                </a:lnTo>
                <a:lnTo>
                  <a:pt x="449055" y="1675924"/>
                </a:lnTo>
                <a:lnTo>
                  <a:pt x="449968" y="1663065"/>
                </a:lnTo>
                <a:lnTo>
                  <a:pt x="450791" y="1660922"/>
                </a:lnTo>
                <a:lnTo>
                  <a:pt x="454948" y="1654493"/>
                </a:lnTo>
                <a:lnTo>
                  <a:pt x="456903" y="1647190"/>
                </a:lnTo>
                <a:lnTo>
                  <a:pt x="457174" y="1637083"/>
                </a:lnTo>
                <a:lnTo>
                  <a:pt x="457976" y="1635028"/>
                </a:lnTo>
                <a:lnTo>
                  <a:pt x="462104" y="1628723"/>
                </a:lnTo>
                <a:lnTo>
                  <a:pt x="464048" y="1621466"/>
                </a:lnTo>
                <a:lnTo>
                  <a:pt x="464342" y="1592335"/>
                </a:lnTo>
                <a:lnTo>
                  <a:pt x="465137" y="1590194"/>
                </a:lnTo>
                <a:lnTo>
                  <a:pt x="469252" y="1583768"/>
                </a:lnTo>
                <a:lnTo>
                  <a:pt x="470493" y="1579483"/>
                </a:lnTo>
                <a:lnTo>
                  <a:pt x="472085" y="1570196"/>
                </a:lnTo>
                <a:lnTo>
                  <a:pt x="477102" y="1557249"/>
                </a:lnTo>
                <a:lnTo>
                  <a:pt x="478745" y="1551504"/>
                </a:lnTo>
                <a:lnTo>
                  <a:pt x="484151" y="1538079"/>
                </a:lnTo>
                <a:lnTo>
                  <a:pt x="485847" y="1532268"/>
                </a:lnTo>
                <a:lnTo>
                  <a:pt x="491286" y="1518801"/>
                </a:lnTo>
                <a:lnTo>
                  <a:pt x="493497" y="1506096"/>
                </a:lnTo>
                <a:lnTo>
                  <a:pt x="498530" y="1492994"/>
                </a:lnTo>
                <a:lnTo>
                  <a:pt x="500654" y="1480367"/>
                </a:lnTo>
                <a:lnTo>
                  <a:pt x="505676" y="1467274"/>
                </a:lnTo>
                <a:lnTo>
                  <a:pt x="506186" y="1464672"/>
                </a:lnTo>
                <a:lnTo>
                  <a:pt x="508869" y="1459876"/>
                </a:lnTo>
                <a:lnTo>
                  <a:pt x="510696" y="1457597"/>
                </a:lnTo>
                <a:lnTo>
                  <a:pt x="512726" y="1451255"/>
                </a:lnTo>
                <a:lnTo>
                  <a:pt x="513267" y="1447563"/>
                </a:lnTo>
                <a:lnTo>
                  <a:pt x="515985" y="1441556"/>
                </a:lnTo>
                <a:lnTo>
                  <a:pt x="519045" y="1436506"/>
                </a:lnTo>
                <a:lnTo>
                  <a:pt x="528705" y="1410788"/>
                </a:lnTo>
                <a:lnTo>
                  <a:pt x="533331" y="1403928"/>
                </a:lnTo>
                <a:lnTo>
                  <a:pt x="535849" y="1397371"/>
                </a:lnTo>
                <a:lnTo>
                  <a:pt x="539251" y="1393056"/>
                </a:lnTo>
                <a:lnTo>
                  <a:pt x="540475" y="1390190"/>
                </a:lnTo>
                <a:lnTo>
                  <a:pt x="542441" y="1377230"/>
                </a:lnTo>
                <a:lnTo>
                  <a:pt x="542602" y="1374639"/>
                </a:lnTo>
                <a:lnTo>
                  <a:pt x="543504" y="1372197"/>
                </a:lnTo>
                <a:lnTo>
                  <a:pt x="564115" y="1327864"/>
                </a:lnTo>
                <a:lnTo>
                  <a:pt x="570106" y="1311493"/>
                </a:lnTo>
                <a:lnTo>
                  <a:pt x="575760" y="1301403"/>
                </a:lnTo>
                <a:lnTo>
                  <a:pt x="578583" y="1290397"/>
                </a:lnTo>
                <a:lnTo>
                  <a:pt x="583300" y="1282294"/>
                </a:lnTo>
                <a:lnTo>
                  <a:pt x="585844" y="1275368"/>
                </a:lnTo>
                <a:lnTo>
                  <a:pt x="590478" y="1268792"/>
                </a:lnTo>
                <a:lnTo>
                  <a:pt x="598985" y="1246052"/>
                </a:lnTo>
                <a:lnTo>
                  <a:pt x="599752" y="1238992"/>
                </a:lnTo>
                <a:lnTo>
                  <a:pt x="600654" y="1236760"/>
                </a:lnTo>
                <a:lnTo>
                  <a:pt x="604920" y="1230207"/>
                </a:lnTo>
                <a:lnTo>
                  <a:pt x="607331" y="1223740"/>
                </a:lnTo>
                <a:lnTo>
                  <a:pt x="610708" y="1219445"/>
                </a:lnTo>
                <a:lnTo>
                  <a:pt x="611926" y="1216586"/>
                </a:lnTo>
                <a:lnTo>
                  <a:pt x="614434" y="1206449"/>
                </a:lnTo>
                <a:lnTo>
                  <a:pt x="619058" y="1198603"/>
                </a:lnTo>
                <a:lnTo>
                  <a:pt x="621574" y="1191754"/>
                </a:lnTo>
                <a:lnTo>
                  <a:pt x="626200" y="1185201"/>
                </a:lnTo>
                <a:lnTo>
                  <a:pt x="632120" y="1171026"/>
                </a:lnTo>
                <a:lnTo>
                  <a:pt x="639977" y="1160028"/>
                </a:lnTo>
                <a:lnTo>
                  <a:pt x="641622" y="1155410"/>
                </a:lnTo>
                <a:lnTo>
                  <a:pt x="642677" y="1145910"/>
                </a:lnTo>
                <a:lnTo>
                  <a:pt x="642822" y="1138896"/>
                </a:lnTo>
                <a:lnTo>
                  <a:pt x="643654" y="1135740"/>
                </a:lnTo>
                <a:lnTo>
                  <a:pt x="648576" y="1125541"/>
                </a:lnTo>
                <a:lnTo>
                  <a:pt x="649078" y="1123264"/>
                </a:lnTo>
                <a:lnTo>
                  <a:pt x="651751" y="1118830"/>
                </a:lnTo>
                <a:lnTo>
                  <a:pt x="653577" y="1116647"/>
                </a:lnTo>
                <a:lnTo>
                  <a:pt x="655603" y="1112317"/>
                </a:lnTo>
                <a:lnTo>
                  <a:pt x="657297" y="1107297"/>
                </a:lnTo>
                <a:lnTo>
                  <a:pt x="662737" y="1094338"/>
                </a:lnTo>
                <a:lnTo>
                  <a:pt x="663281" y="1091747"/>
                </a:lnTo>
                <a:lnTo>
                  <a:pt x="666001" y="1086963"/>
                </a:lnTo>
                <a:lnTo>
                  <a:pt x="667839" y="1084687"/>
                </a:lnTo>
                <a:lnTo>
                  <a:pt x="669880" y="1080253"/>
                </a:lnTo>
                <a:lnTo>
                  <a:pt x="670424" y="1078071"/>
                </a:lnTo>
                <a:lnTo>
                  <a:pt x="673144" y="1073741"/>
                </a:lnTo>
                <a:lnTo>
                  <a:pt x="674982" y="1071586"/>
                </a:lnTo>
                <a:lnTo>
                  <a:pt x="677023" y="1067287"/>
                </a:lnTo>
                <a:lnTo>
                  <a:pt x="678172" y="1060850"/>
                </a:lnTo>
                <a:lnTo>
                  <a:pt x="678560" y="1052275"/>
                </a:lnTo>
                <a:lnTo>
                  <a:pt x="685925" y="1031439"/>
                </a:lnTo>
                <a:lnTo>
                  <a:pt x="690512" y="1024591"/>
                </a:lnTo>
                <a:lnTo>
                  <a:pt x="691863" y="1020206"/>
                </a:lnTo>
                <a:lnTo>
                  <a:pt x="692623" y="1013722"/>
                </a:lnTo>
                <a:lnTo>
                  <a:pt x="693524" y="1011571"/>
                </a:lnTo>
                <a:lnTo>
                  <a:pt x="696641" y="1007276"/>
                </a:lnTo>
                <a:lnTo>
                  <a:pt x="698555" y="1001081"/>
                </a:lnTo>
                <a:lnTo>
                  <a:pt x="699065" y="997429"/>
                </a:lnTo>
                <a:lnTo>
                  <a:pt x="701750" y="991466"/>
                </a:lnTo>
                <a:lnTo>
                  <a:pt x="707723" y="984092"/>
                </a:lnTo>
                <a:lnTo>
                  <a:pt x="709941" y="981817"/>
                </a:lnTo>
                <a:lnTo>
                  <a:pt x="711419" y="979585"/>
                </a:lnTo>
                <a:lnTo>
                  <a:pt x="713061" y="975200"/>
                </a:lnTo>
                <a:lnTo>
                  <a:pt x="714909" y="962146"/>
                </a:lnTo>
                <a:lnTo>
                  <a:pt x="719978" y="951948"/>
                </a:lnTo>
                <a:lnTo>
                  <a:pt x="720491" y="949671"/>
                </a:lnTo>
                <a:lnTo>
                  <a:pt x="723179" y="945237"/>
                </a:lnTo>
                <a:lnTo>
                  <a:pt x="725006" y="943054"/>
                </a:lnTo>
                <a:lnTo>
                  <a:pt x="739489" y="906826"/>
                </a:lnTo>
                <a:lnTo>
                  <a:pt x="742205" y="898810"/>
                </a:lnTo>
                <a:lnTo>
                  <a:pt x="747403" y="890281"/>
                </a:lnTo>
                <a:lnTo>
                  <a:pt x="748898" y="885504"/>
                </a:lnTo>
                <a:lnTo>
                  <a:pt x="749739" y="878798"/>
                </a:lnTo>
                <a:lnTo>
                  <a:pt x="750651" y="876616"/>
                </a:lnTo>
                <a:lnTo>
                  <a:pt x="754933" y="870132"/>
                </a:lnTo>
                <a:lnTo>
                  <a:pt x="757348" y="863686"/>
                </a:lnTo>
                <a:lnTo>
                  <a:pt x="761944" y="857252"/>
                </a:lnTo>
                <a:lnTo>
                  <a:pt x="764060" y="849948"/>
                </a:lnTo>
                <a:lnTo>
                  <a:pt x="764353" y="839840"/>
                </a:lnTo>
                <a:lnTo>
                  <a:pt x="765156" y="837786"/>
                </a:lnTo>
                <a:lnTo>
                  <a:pt x="769285" y="831481"/>
                </a:lnTo>
                <a:lnTo>
                  <a:pt x="770529" y="827223"/>
                </a:lnTo>
                <a:lnTo>
                  <a:pt x="771229" y="820810"/>
                </a:lnTo>
                <a:lnTo>
                  <a:pt x="772121" y="818669"/>
                </a:lnTo>
                <a:lnTo>
                  <a:pt x="775230" y="814386"/>
                </a:lnTo>
                <a:lnTo>
                  <a:pt x="782899" y="805815"/>
                </a:lnTo>
                <a:lnTo>
                  <a:pt x="784518" y="801529"/>
                </a:lnTo>
                <a:lnTo>
                  <a:pt x="785641" y="790813"/>
                </a:lnTo>
                <a:lnTo>
                  <a:pt x="785698" y="788670"/>
                </a:lnTo>
                <a:lnTo>
                  <a:pt x="786530" y="786527"/>
                </a:lnTo>
                <a:lnTo>
                  <a:pt x="790699" y="780098"/>
                </a:lnTo>
                <a:lnTo>
                  <a:pt x="793081" y="773668"/>
                </a:lnTo>
                <a:lnTo>
                  <a:pt x="797667" y="767239"/>
                </a:lnTo>
                <a:lnTo>
                  <a:pt x="799019" y="762953"/>
                </a:lnTo>
                <a:lnTo>
                  <a:pt x="799779" y="756523"/>
                </a:lnTo>
                <a:lnTo>
                  <a:pt x="800680" y="754380"/>
                </a:lnTo>
                <a:lnTo>
                  <a:pt x="803797" y="750094"/>
                </a:lnTo>
                <a:lnTo>
                  <a:pt x="811472" y="741521"/>
                </a:lnTo>
                <a:lnTo>
                  <a:pt x="814317" y="735092"/>
                </a:lnTo>
                <a:lnTo>
                  <a:pt x="819040" y="728663"/>
                </a:lnTo>
                <a:lnTo>
                  <a:pt x="820424" y="724376"/>
                </a:lnTo>
                <a:lnTo>
                  <a:pt x="821203" y="717947"/>
                </a:lnTo>
                <a:lnTo>
                  <a:pt x="822106" y="715804"/>
                </a:lnTo>
                <a:lnTo>
                  <a:pt x="832903" y="698526"/>
                </a:lnTo>
                <a:lnTo>
                  <a:pt x="835748" y="690682"/>
                </a:lnTo>
                <a:lnTo>
                  <a:pt x="840471" y="683834"/>
                </a:lnTo>
                <a:lnTo>
                  <a:pt x="843018" y="677280"/>
                </a:lnTo>
                <a:lnTo>
                  <a:pt x="847652" y="670814"/>
                </a:lnTo>
                <a:lnTo>
                  <a:pt x="850172" y="664374"/>
                </a:lnTo>
                <a:lnTo>
                  <a:pt x="855594" y="657941"/>
                </a:lnTo>
                <a:lnTo>
                  <a:pt x="859953" y="653654"/>
                </a:lnTo>
                <a:lnTo>
                  <a:pt x="861433" y="650796"/>
                </a:lnTo>
                <a:lnTo>
                  <a:pt x="863516" y="640662"/>
                </a:lnTo>
                <a:lnTo>
                  <a:pt x="864003" y="635259"/>
                </a:lnTo>
                <a:lnTo>
                  <a:pt x="864927" y="632818"/>
                </a:lnTo>
                <a:lnTo>
                  <a:pt x="869226" y="625969"/>
                </a:lnTo>
                <a:lnTo>
                  <a:pt x="870509" y="621585"/>
                </a:lnTo>
                <a:lnTo>
                  <a:pt x="872128" y="608531"/>
                </a:lnTo>
                <a:lnTo>
                  <a:pt x="877151" y="598332"/>
                </a:lnTo>
                <a:lnTo>
                  <a:pt x="877661" y="596056"/>
                </a:lnTo>
                <a:lnTo>
                  <a:pt x="880344" y="591622"/>
                </a:lnTo>
                <a:lnTo>
                  <a:pt x="882171" y="589439"/>
                </a:lnTo>
                <a:lnTo>
                  <a:pt x="884201" y="585109"/>
                </a:lnTo>
                <a:lnTo>
                  <a:pt x="885897" y="580088"/>
                </a:lnTo>
                <a:lnTo>
                  <a:pt x="891337" y="567129"/>
                </a:lnTo>
                <a:lnTo>
                  <a:pt x="903366" y="524317"/>
                </a:lnTo>
                <a:lnTo>
                  <a:pt x="911985" y="502402"/>
                </a:lnTo>
                <a:lnTo>
                  <a:pt x="912790" y="497812"/>
                </a:lnTo>
                <a:lnTo>
                  <a:pt x="915801" y="490808"/>
                </a:lnTo>
                <a:lnTo>
                  <a:pt x="917715" y="487939"/>
                </a:lnTo>
                <a:lnTo>
                  <a:pt x="919842" y="480943"/>
                </a:lnTo>
                <a:lnTo>
                  <a:pt x="920408" y="477077"/>
                </a:lnTo>
                <a:lnTo>
                  <a:pt x="923156" y="470876"/>
                </a:lnTo>
                <a:lnTo>
                  <a:pt x="924999" y="468222"/>
                </a:lnTo>
                <a:lnTo>
                  <a:pt x="927048" y="461464"/>
                </a:lnTo>
                <a:lnTo>
                  <a:pt x="929417" y="435117"/>
                </a:lnTo>
                <a:lnTo>
                  <a:pt x="933577" y="426421"/>
                </a:lnTo>
                <a:lnTo>
                  <a:pt x="936428" y="407133"/>
                </a:lnTo>
                <a:lnTo>
                  <a:pt x="941446" y="393662"/>
                </a:lnTo>
                <a:lnTo>
                  <a:pt x="943567" y="377251"/>
                </a:lnTo>
                <a:lnTo>
                  <a:pt x="947825" y="368556"/>
                </a:lnTo>
                <a:lnTo>
                  <a:pt x="952100" y="345717"/>
                </a:lnTo>
                <a:lnTo>
                  <a:pt x="954968" y="338675"/>
                </a:lnTo>
                <a:lnTo>
                  <a:pt x="958925" y="326429"/>
                </a:lnTo>
                <a:lnTo>
                  <a:pt x="961970" y="318673"/>
                </a:lnTo>
                <a:lnTo>
                  <a:pt x="964986" y="294265"/>
                </a:lnTo>
                <a:lnTo>
                  <a:pt x="989828" y="248550"/>
                </a:lnTo>
                <a:lnTo>
                  <a:pt x="992840" y="236443"/>
                </a:lnTo>
                <a:lnTo>
                  <a:pt x="997613" y="227299"/>
                </a:lnTo>
                <a:lnTo>
                  <a:pt x="1001745" y="211771"/>
                </a:lnTo>
                <a:lnTo>
                  <a:pt x="1012244" y="191400"/>
                </a:lnTo>
                <a:lnTo>
                  <a:pt x="1016889" y="185556"/>
                </a:lnTo>
                <a:lnTo>
                  <a:pt x="1018444" y="182283"/>
                </a:lnTo>
                <a:lnTo>
                  <a:pt x="1021427" y="171564"/>
                </a:lnTo>
                <a:lnTo>
                  <a:pt x="1043026" y="136794"/>
                </a:lnTo>
                <a:lnTo>
                  <a:pt x="1050142" y="127209"/>
                </a:lnTo>
                <a:lnTo>
                  <a:pt x="1064419" y="104654"/>
                </a:lnTo>
                <a:lnTo>
                  <a:pt x="1066801" y="101916"/>
                </a:lnTo>
                <a:lnTo>
                  <a:pt x="1068388" y="98662"/>
                </a:lnTo>
                <a:lnTo>
                  <a:pt x="1071415" y="87971"/>
                </a:lnTo>
                <a:lnTo>
                  <a:pt x="1074937" y="82437"/>
                </a:lnTo>
                <a:lnTo>
                  <a:pt x="1096979" y="54191"/>
                </a:lnTo>
                <a:lnTo>
                  <a:pt x="1099995" y="47331"/>
                </a:lnTo>
                <a:lnTo>
                  <a:pt x="1104769" y="40774"/>
                </a:lnTo>
                <a:lnTo>
                  <a:pt x="112156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217"/>
          <p:cNvSpPr/>
          <p:nvPr/>
        </p:nvSpPr>
        <p:spPr>
          <a:xfrm>
            <a:off x="7465218" y="1485216"/>
            <a:ext cx="221458" cy="179993"/>
          </a:xfrm>
          <a:custGeom>
            <a:avLst/>
            <a:gdLst/>
            <a:ahLst/>
            <a:cxnLst/>
            <a:rect l="0" t="0" r="0" b="0"/>
            <a:pathLst>
              <a:path w="221458" h="179993">
                <a:moveTo>
                  <a:pt x="0" y="96410"/>
                </a:moveTo>
                <a:lnTo>
                  <a:pt x="3793" y="92997"/>
                </a:lnTo>
                <a:lnTo>
                  <a:pt x="5704" y="91991"/>
                </a:lnTo>
                <a:lnTo>
                  <a:pt x="9943" y="90874"/>
                </a:lnTo>
                <a:lnTo>
                  <a:pt x="11392" y="89862"/>
                </a:lnTo>
                <a:lnTo>
                  <a:pt x="12357" y="88473"/>
                </a:lnTo>
                <a:lnTo>
                  <a:pt x="13000" y="86832"/>
                </a:lnTo>
                <a:lnTo>
                  <a:pt x="15832" y="83104"/>
                </a:lnTo>
                <a:lnTo>
                  <a:pt x="19737" y="79066"/>
                </a:lnTo>
                <a:lnTo>
                  <a:pt x="24118" y="74890"/>
                </a:lnTo>
                <a:lnTo>
                  <a:pt x="31046" y="68523"/>
                </a:lnTo>
                <a:lnTo>
                  <a:pt x="37875" y="64251"/>
                </a:lnTo>
                <a:lnTo>
                  <a:pt x="41920" y="62112"/>
                </a:lnTo>
                <a:lnTo>
                  <a:pt x="46203" y="59971"/>
                </a:lnTo>
                <a:lnTo>
                  <a:pt x="55195" y="55688"/>
                </a:lnTo>
                <a:lnTo>
                  <a:pt x="59021" y="53546"/>
                </a:lnTo>
                <a:lnTo>
                  <a:pt x="65391" y="49260"/>
                </a:lnTo>
                <a:lnTo>
                  <a:pt x="69787" y="47117"/>
                </a:lnTo>
                <a:lnTo>
                  <a:pt x="75100" y="44974"/>
                </a:lnTo>
                <a:lnTo>
                  <a:pt x="81023" y="42831"/>
                </a:lnTo>
                <a:lnTo>
                  <a:pt x="86560" y="40688"/>
                </a:lnTo>
                <a:lnTo>
                  <a:pt x="96944" y="36402"/>
                </a:lnTo>
                <a:lnTo>
                  <a:pt x="116546" y="27830"/>
                </a:lnTo>
                <a:lnTo>
                  <a:pt x="126146" y="23544"/>
                </a:lnTo>
                <a:lnTo>
                  <a:pt x="130135" y="21400"/>
                </a:lnTo>
                <a:lnTo>
                  <a:pt x="136683" y="17114"/>
                </a:lnTo>
                <a:lnTo>
                  <a:pt x="142240" y="14733"/>
                </a:lnTo>
                <a:lnTo>
                  <a:pt x="148149" y="12960"/>
                </a:lnTo>
                <a:lnTo>
                  <a:pt x="151948" y="11487"/>
                </a:lnTo>
                <a:lnTo>
                  <a:pt x="156067" y="9791"/>
                </a:lnTo>
                <a:lnTo>
                  <a:pt x="162761" y="6001"/>
                </a:lnTo>
                <a:lnTo>
                  <a:pt x="165658" y="3991"/>
                </a:lnTo>
                <a:lnTo>
                  <a:pt x="170993" y="1756"/>
                </a:lnTo>
                <a:lnTo>
                  <a:pt x="177093" y="322"/>
                </a:lnTo>
                <a:lnTo>
                  <a:pt x="183207" y="39"/>
                </a:lnTo>
                <a:lnTo>
                  <a:pt x="184613" y="0"/>
                </a:lnTo>
                <a:lnTo>
                  <a:pt x="186575" y="2133"/>
                </a:lnTo>
                <a:lnTo>
                  <a:pt x="189471" y="5698"/>
                </a:lnTo>
                <a:lnTo>
                  <a:pt x="192988" y="10218"/>
                </a:lnTo>
                <a:lnTo>
                  <a:pt x="196128" y="13945"/>
                </a:lnTo>
                <a:lnTo>
                  <a:pt x="199014" y="17145"/>
                </a:lnTo>
                <a:lnTo>
                  <a:pt x="201732" y="19992"/>
                </a:lnTo>
                <a:lnTo>
                  <a:pt x="204752" y="25061"/>
                </a:lnTo>
                <a:lnTo>
                  <a:pt x="206095" y="29695"/>
                </a:lnTo>
                <a:lnTo>
                  <a:pt x="206692" y="34136"/>
                </a:lnTo>
                <a:lnTo>
                  <a:pt x="207645" y="37034"/>
                </a:lnTo>
                <a:lnTo>
                  <a:pt x="209074" y="40395"/>
                </a:lnTo>
                <a:lnTo>
                  <a:pt x="210820" y="44065"/>
                </a:lnTo>
                <a:lnTo>
                  <a:pt x="211190" y="47226"/>
                </a:lnTo>
                <a:lnTo>
                  <a:pt x="210644" y="50047"/>
                </a:lnTo>
                <a:lnTo>
                  <a:pt x="209486" y="52643"/>
                </a:lnTo>
                <a:lnTo>
                  <a:pt x="208713" y="55802"/>
                </a:lnTo>
                <a:lnTo>
                  <a:pt x="208199" y="59337"/>
                </a:lnTo>
                <a:lnTo>
                  <a:pt x="207856" y="63122"/>
                </a:lnTo>
                <a:lnTo>
                  <a:pt x="207626" y="67074"/>
                </a:lnTo>
                <a:lnTo>
                  <a:pt x="207373" y="75275"/>
                </a:lnTo>
                <a:lnTo>
                  <a:pt x="207172" y="112713"/>
                </a:lnTo>
                <a:lnTo>
                  <a:pt x="207169" y="130667"/>
                </a:lnTo>
                <a:lnTo>
                  <a:pt x="207963" y="132821"/>
                </a:lnTo>
                <a:lnTo>
                  <a:pt x="210962" y="137119"/>
                </a:lnTo>
                <a:lnTo>
                  <a:pt x="212823" y="141411"/>
                </a:lnTo>
                <a:lnTo>
                  <a:pt x="213651" y="145700"/>
                </a:lnTo>
                <a:lnTo>
                  <a:pt x="214019" y="149987"/>
                </a:lnTo>
                <a:lnTo>
                  <a:pt x="214182" y="154274"/>
                </a:lnTo>
                <a:lnTo>
                  <a:pt x="214225" y="156417"/>
                </a:lnTo>
                <a:lnTo>
                  <a:pt x="215049" y="158560"/>
                </a:lnTo>
                <a:lnTo>
                  <a:pt x="218079" y="162846"/>
                </a:lnTo>
                <a:lnTo>
                  <a:pt x="219956" y="167133"/>
                </a:lnTo>
                <a:lnTo>
                  <a:pt x="221160" y="172292"/>
                </a:lnTo>
                <a:lnTo>
                  <a:pt x="221325" y="174903"/>
                </a:lnTo>
                <a:lnTo>
                  <a:pt x="221457" y="1799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18"/>
          <p:cNvSpPr/>
          <p:nvPr/>
        </p:nvSpPr>
        <p:spPr>
          <a:xfrm>
            <a:off x="6350793" y="4339828"/>
            <a:ext cx="192883" cy="160654"/>
          </a:xfrm>
          <a:custGeom>
            <a:avLst/>
            <a:gdLst/>
            <a:ahLst/>
            <a:cxnLst/>
            <a:rect l="0" t="0" r="0" b="0"/>
            <a:pathLst>
              <a:path w="192883" h="160654">
                <a:moveTo>
                  <a:pt x="0" y="0"/>
                </a:moveTo>
                <a:lnTo>
                  <a:pt x="7585" y="3413"/>
                </a:lnTo>
                <a:lnTo>
                  <a:pt x="9819" y="5133"/>
                </a:lnTo>
                <a:lnTo>
                  <a:pt x="11309" y="6993"/>
                </a:lnTo>
                <a:lnTo>
                  <a:pt x="12964" y="10966"/>
                </a:lnTo>
                <a:lnTo>
                  <a:pt x="13700" y="15113"/>
                </a:lnTo>
                <a:lnTo>
                  <a:pt x="14689" y="17219"/>
                </a:lnTo>
                <a:lnTo>
                  <a:pt x="17906" y="21464"/>
                </a:lnTo>
                <a:lnTo>
                  <a:pt x="19081" y="24311"/>
                </a:lnTo>
                <a:lnTo>
                  <a:pt x="19864" y="27637"/>
                </a:lnTo>
                <a:lnTo>
                  <a:pt x="20387" y="31283"/>
                </a:lnTo>
                <a:lnTo>
                  <a:pt x="20735" y="34429"/>
                </a:lnTo>
                <a:lnTo>
                  <a:pt x="20967" y="37240"/>
                </a:lnTo>
                <a:lnTo>
                  <a:pt x="21122" y="39829"/>
                </a:lnTo>
                <a:lnTo>
                  <a:pt x="22019" y="42269"/>
                </a:lnTo>
                <a:lnTo>
                  <a:pt x="25132" y="46884"/>
                </a:lnTo>
                <a:lnTo>
                  <a:pt x="26280" y="49830"/>
                </a:lnTo>
                <a:lnTo>
                  <a:pt x="27045" y="53222"/>
                </a:lnTo>
                <a:lnTo>
                  <a:pt x="27556" y="56913"/>
                </a:lnTo>
                <a:lnTo>
                  <a:pt x="28689" y="60087"/>
                </a:lnTo>
                <a:lnTo>
                  <a:pt x="30239" y="62918"/>
                </a:lnTo>
                <a:lnTo>
                  <a:pt x="32065" y="65520"/>
                </a:lnTo>
                <a:lnTo>
                  <a:pt x="33283" y="68683"/>
                </a:lnTo>
                <a:lnTo>
                  <a:pt x="34095" y="72220"/>
                </a:lnTo>
                <a:lnTo>
                  <a:pt x="34636" y="76008"/>
                </a:lnTo>
                <a:lnTo>
                  <a:pt x="34997" y="79246"/>
                </a:lnTo>
                <a:lnTo>
                  <a:pt x="35238" y="82120"/>
                </a:lnTo>
                <a:lnTo>
                  <a:pt x="35398" y="84751"/>
                </a:lnTo>
                <a:lnTo>
                  <a:pt x="36299" y="87219"/>
                </a:lnTo>
                <a:lnTo>
                  <a:pt x="39417" y="91866"/>
                </a:lnTo>
                <a:lnTo>
                  <a:pt x="40565" y="94819"/>
                </a:lnTo>
                <a:lnTo>
                  <a:pt x="41331" y="98218"/>
                </a:lnTo>
                <a:lnTo>
                  <a:pt x="41841" y="101911"/>
                </a:lnTo>
                <a:lnTo>
                  <a:pt x="42976" y="105088"/>
                </a:lnTo>
                <a:lnTo>
                  <a:pt x="44526" y="107921"/>
                </a:lnTo>
                <a:lnTo>
                  <a:pt x="46352" y="110523"/>
                </a:lnTo>
                <a:lnTo>
                  <a:pt x="48383" y="115320"/>
                </a:lnTo>
                <a:lnTo>
                  <a:pt x="48924" y="117599"/>
                </a:lnTo>
                <a:lnTo>
                  <a:pt x="49285" y="120548"/>
                </a:lnTo>
                <a:lnTo>
                  <a:pt x="49526" y="123942"/>
                </a:lnTo>
                <a:lnTo>
                  <a:pt x="49793" y="130809"/>
                </a:lnTo>
                <a:lnTo>
                  <a:pt x="49912" y="136242"/>
                </a:lnTo>
                <a:lnTo>
                  <a:pt x="50737" y="138691"/>
                </a:lnTo>
                <a:lnTo>
                  <a:pt x="53771" y="143318"/>
                </a:lnTo>
                <a:lnTo>
                  <a:pt x="56149" y="146525"/>
                </a:lnTo>
                <a:lnTo>
                  <a:pt x="56705" y="149180"/>
                </a:lnTo>
                <a:lnTo>
                  <a:pt x="56854" y="150888"/>
                </a:lnTo>
                <a:lnTo>
                  <a:pt x="57746" y="152027"/>
                </a:lnTo>
                <a:lnTo>
                  <a:pt x="59135" y="152787"/>
                </a:lnTo>
                <a:lnTo>
                  <a:pt x="63275" y="154005"/>
                </a:lnTo>
                <a:lnTo>
                  <a:pt x="63615" y="154820"/>
                </a:lnTo>
                <a:lnTo>
                  <a:pt x="63992" y="157629"/>
                </a:lnTo>
                <a:lnTo>
                  <a:pt x="64887" y="158664"/>
                </a:lnTo>
                <a:lnTo>
                  <a:pt x="66277" y="159354"/>
                </a:lnTo>
                <a:lnTo>
                  <a:pt x="70418" y="160462"/>
                </a:lnTo>
                <a:lnTo>
                  <a:pt x="74928" y="160653"/>
                </a:lnTo>
                <a:lnTo>
                  <a:pt x="76940" y="159966"/>
                </a:lnTo>
                <a:lnTo>
                  <a:pt x="81291" y="157297"/>
                </a:lnTo>
                <a:lnTo>
                  <a:pt x="85871" y="155634"/>
                </a:lnTo>
                <a:lnTo>
                  <a:pt x="88204" y="155192"/>
                </a:lnTo>
                <a:lnTo>
                  <a:pt x="92912" y="152794"/>
                </a:lnTo>
                <a:lnTo>
                  <a:pt x="95279" y="151155"/>
                </a:lnTo>
                <a:lnTo>
                  <a:pt x="100026" y="149333"/>
                </a:lnTo>
                <a:lnTo>
                  <a:pt x="102403" y="148847"/>
                </a:lnTo>
                <a:lnTo>
                  <a:pt x="107160" y="146402"/>
                </a:lnTo>
                <a:lnTo>
                  <a:pt x="111921" y="142935"/>
                </a:lnTo>
                <a:lnTo>
                  <a:pt x="116682" y="139012"/>
                </a:lnTo>
                <a:lnTo>
                  <a:pt x="123826" y="132787"/>
                </a:lnTo>
                <a:lnTo>
                  <a:pt x="130969" y="126419"/>
                </a:lnTo>
                <a:lnTo>
                  <a:pt x="134144" y="124284"/>
                </a:lnTo>
                <a:lnTo>
                  <a:pt x="137848" y="122146"/>
                </a:lnTo>
                <a:lnTo>
                  <a:pt x="141905" y="120007"/>
                </a:lnTo>
                <a:lnTo>
                  <a:pt x="145403" y="117867"/>
                </a:lnTo>
                <a:lnTo>
                  <a:pt x="151407" y="113583"/>
                </a:lnTo>
                <a:lnTo>
                  <a:pt x="154913" y="111441"/>
                </a:lnTo>
                <a:lnTo>
                  <a:pt x="158839" y="109298"/>
                </a:lnTo>
                <a:lnTo>
                  <a:pt x="163042" y="107155"/>
                </a:lnTo>
                <a:lnTo>
                  <a:pt x="166638" y="105727"/>
                </a:lnTo>
                <a:lnTo>
                  <a:pt x="169830" y="104775"/>
                </a:lnTo>
                <a:lnTo>
                  <a:pt x="172751" y="104140"/>
                </a:lnTo>
                <a:lnTo>
                  <a:pt x="178114" y="101529"/>
                </a:lnTo>
                <a:lnTo>
                  <a:pt x="183143" y="97988"/>
                </a:lnTo>
                <a:lnTo>
                  <a:pt x="185596" y="96043"/>
                </a:lnTo>
                <a:lnTo>
                  <a:pt x="192882" y="900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19"/>
          <p:cNvSpPr/>
          <p:nvPr/>
        </p:nvSpPr>
        <p:spPr>
          <a:xfrm>
            <a:off x="7872421" y="1388745"/>
            <a:ext cx="164298" cy="87212"/>
          </a:xfrm>
          <a:custGeom>
            <a:avLst/>
            <a:gdLst/>
            <a:ahLst/>
            <a:cxnLst/>
            <a:rect l="0" t="0" r="0" b="0"/>
            <a:pathLst>
              <a:path w="164298" h="87212">
                <a:moveTo>
                  <a:pt x="7135" y="0"/>
                </a:moveTo>
                <a:lnTo>
                  <a:pt x="17777" y="9577"/>
                </a:lnTo>
                <a:lnTo>
                  <a:pt x="18992" y="11385"/>
                </a:lnTo>
                <a:lnTo>
                  <a:pt x="19801" y="13305"/>
                </a:lnTo>
                <a:lnTo>
                  <a:pt x="20342" y="15299"/>
                </a:lnTo>
                <a:lnTo>
                  <a:pt x="20701" y="17343"/>
                </a:lnTo>
                <a:lnTo>
                  <a:pt x="20942" y="19420"/>
                </a:lnTo>
                <a:lnTo>
                  <a:pt x="21102" y="21519"/>
                </a:lnTo>
                <a:lnTo>
                  <a:pt x="21209" y="24347"/>
                </a:lnTo>
                <a:lnTo>
                  <a:pt x="21380" y="37247"/>
                </a:lnTo>
                <a:lnTo>
                  <a:pt x="21394" y="39833"/>
                </a:lnTo>
                <a:lnTo>
                  <a:pt x="20611" y="42271"/>
                </a:lnTo>
                <a:lnTo>
                  <a:pt x="19293" y="44611"/>
                </a:lnTo>
                <a:lnTo>
                  <a:pt x="17622" y="46886"/>
                </a:lnTo>
                <a:lnTo>
                  <a:pt x="15713" y="49116"/>
                </a:lnTo>
                <a:lnTo>
                  <a:pt x="13648" y="51318"/>
                </a:lnTo>
                <a:lnTo>
                  <a:pt x="11476" y="53500"/>
                </a:lnTo>
                <a:lnTo>
                  <a:pt x="10028" y="55669"/>
                </a:lnTo>
                <a:lnTo>
                  <a:pt x="9064" y="57829"/>
                </a:lnTo>
                <a:lnTo>
                  <a:pt x="8421" y="59984"/>
                </a:lnTo>
                <a:lnTo>
                  <a:pt x="7199" y="62135"/>
                </a:lnTo>
                <a:lnTo>
                  <a:pt x="5590" y="64283"/>
                </a:lnTo>
                <a:lnTo>
                  <a:pt x="3723" y="66430"/>
                </a:lnTo>
                <a:lnTo>
                  <a:pt x="2479" y="68575"/>
                </a:lnTo>
                <a:lnTo>
                  <a:pt x="1650" y="70720"/>
                </a:lnTo>
                <a:lnTo>
                  <a:pt x="1096" y="72864"/>
                </a:lnTo>
                <a:lnTo>
                  <a:pt x="727" y="75007"/>
                </a:lnTo>
                <a:lnTo>
                  <a:pt x="482" y="77151"/>
                </a:lnTo>
                <a:lnTo>
                  <a:pt x="20" y="83205"/>
                </a:lnTo>
                <a:lnTo>
                  <a:pt x="0" y="86883"/>
                </a:lnTo>
                <a:lnTo>
                  <a:pt x="790" y="87211"/>
                </a:lnTo>
                <a:lnTo>
                  <a:pt x="2112" y="86716"/>
                </a:lnTo>
                <a:lnTo>
                  <a:pt x="3786" y="85671"/>
                </a:lnTo>
                <a:lnTo>
                  <a:pt x="7763" y="84510"/>
                </a:lnTo>
                <a:lnTo>
                  <a:pt x="9935" y="84201"/>
                </a:lnTo>
                <a:lnTo>
                  <a:pt x="12970" y="83994"/>
                </a:lnTo>
                <a:lnTo>
                  <a:pt x="16581" y="83857"/>
                </a:lnTo>
                <a:lnTo>
                  <a:pt x="20577" y="83765"/>
                </a:lnTo>
                <a:lnTo>
                  <a:pt x="24827" y="82989"/>
                </a:lnTo>
                <a:lnTo>
                  <a:pt x="29249" y="81758"/>
                </a:lnTo>
                <a:lnTo>
                  <a:pt x="33784" y="80223"/>
                </a:lnTo>
                <a:lnTo>
                  <a:pt x="38393" y="79199"/>
                </a:lnTo>
                <a:lnTo>
                  <a:pt x="43056" y="78517"/>
                </a:lnTo>
                <a:lnTo>
                  <a:pt x="47751" y="78062"/>
                </a:lnTo>
                <a:lnTo>
                  <a:pt x="52468" y="77044"/>
                </a:lnTo>
                <a:lnTo>
                  <a:pt x="57201" y="75651"/>
                </a:lnTo>
                <a:lnTo>
                  <a:pt x="61943" y="74008"/>
                </a:lnTo>
                <a:lnTo>
                  <a:pt x="66692" y="72199"/>
                </a:lnTo>
                <a:lnTo>
                  <a:pt x="76203" y="68283"/>
                </a:lnTo>
                <a:lnTo>
                  <a:pt x="80961" y="66953"/>
                </a:lnTo>
                <a:lnTo>
                  <a:pt x="85721" y="66066"/>
                </a:lnTo>
                <a:lnTo>
                  <a:pt x="90482" y="65475"/>
                </a:lnTo>
                <a:lnTo>
                  <a:pt x="96037" y="64367"/>
                </a:lnTo>
                <a:lnTo>
                  <a:pt x="102122" y="62914"/>
                </a:lnTo>
                <a:lnTo>
                  <a:pt x="108560" y="61230"/>
                </a:lnTo>
                <a:lnTo>
                  <a:pt x="114439" y="60108"/>
                </a:lnTo>
                <a:lnTo>
                  <a:pt x="119946" y="59360"/>
                </a:lnTo>
                <a:lnTo>
                  <a:pt x="125204" y="58861"/>
                </a:lnTo>
                <a:lnTo>
                  <a:pt x="129504" y="58529"/>
                </a:lnTo>
                <a:lnTo>
                  <a:pt x="133164" y="58307"/>
                </a:lnTo>
                <a:lnTo>
                  <a:pt x="136398" y="58160"/>
                </a:lnTo>
                <a:lnTo>
                  <a:pt x="144225" y="57995"/>
                </a:lnTo>
                <a:lnTo>
                  <a:pt x="164297" y="578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20"/>
          <p:cNvSpPr/>
          <p:nvPr/>
        </p:nvSpPr>
        <p:spPr>
          <a:xfrm>
            <a:off x="7993856" y="1382315"/>
            <a:ext cx="7145" cy="186453"/>
          </a:xfrm>
          <a:custGeom>
            <a:avLst/>
            <a:gdLst/>
            <a:ahLst/>
            <a:cxnLst/>
            <a:rect l="0" t="0" r="0" b="0"/>
            <a:pathLst>
              <a:path w="7145" h="186453">
                <a:moveTo>
                  <a:pt x="0" y="0"/>
                </a:moveTo>
                <a:lnTo>
                  <a:pt x="0" y="8949"/>
                </a:lnTo>
                <a:lnTo>
                  <a:pt x="794" y="10967"/>
                </a:lnTo>
                <a:lnTo>
                  <a:pt x="2116" y="13026"/>
                </a:lnTo>
                <a:lnTo>
                  <a:pt x="3793" y="15113"/>
                </a:lnTo>
                <a:lnTo>
                  <a:pt x="4910" y="17219"/>
                </a:lnTo>
                <a:lnTo>
                  <a:pt x="5654" y="19338"/>
                </a:lnTo>
                <a:lnTo>
                  <a:pt x="6151" y="21464"/>
                </a:lnTo>
                <a:lnTo>
                  <a:pt x="6482" y="24311"/>
                </a:lnTo>
                <a:lnTo>
                  <a:pt x="6702" y="27637"/>
                </a:lnTo>
                <a:lnTo>
                  <a:pt x="6947" y="34429"/>
                </a:lnTo>
                <a:lnTo>
                  <a:pt x="7056" y="39829"/>
                </a:lnTo>
                <a:lnTo>
                  <a:pt x="7144" y="1864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21"/>
          <p:cNvSpPr/>
          <p:nvPr/>
        </p:nvSpPr>
        <p:spPr>
          <a:xfrm>
            <a:off x="8079581" y="1446609"/>
            <a:ext cx="171451" cy="122159"/>
          </a:xfrm>
          <a:custGeom>
            <a:avLst/>
            <a:gdLst/>
            <a:ahLst/>
            <a:cxnLst/>
            <a:rect l="0" t="0" r="0" b="0"/>
            <a:pathLst>
              <a:path w="171451" h="122159">
                <a:moveTo>
                  <a:pt x="0" y="0"/>
                </a:moveTo>
                <a:lnTo>
                  <a:pt x="3793" y="0"/>
                </a:lnTo>
                <a:lnTo>
                  <a:pt x="5703" y="714"/>
                </a:lnTo>
                <a:lnTo>
                  <a:pt x="9943" y="3413"/>
                </a:lnTo>
                <a:lnTo>
                  <a:pt x="14473" y="6994"/>
                </a:lnTo>
                <a:lnTo>
                  <a:pt x="19132" y="10966"/>
                </a:lnTo>
                <a:lnTo>
                  <a:pt x="23849" y="15113"/>
                </a:lnTo>
                <a:lnTo>
                  <a:pt x="25424" y="17219"/>
                </a:lnTo>
                <a:lnTo>
                  <a:pt x="26475" y="19338"/>
                </a:lnTo>
                <a:lnTo>
                  <a:pt x="27174" y="21464"/>
                </a:lnTo>
                <a:lnTo>
                  <a:pt x="29229" y="24311"/>
                </a:lnTo>
                <a:lnTo>
                  <a:pt x="32185" y="27637"/>
                </a:lnTo>
                <a:lnTo>
                  <a:pt x="35745" y="31283"/>
                </a:lnTo>
                <a:lnTo>
                  <a:pt x="81526" y="73198"/>
                </a:lnTo>
                <a:lnTo>
                  <a:pt x="95236" y="85634"/>
                </a:lnTo>
                <a:lnTo>
                  <a:pt x="100797" y="89951"/>
                </a:lnTo>
                <a:lnTo>
                  <a:pt x="106092" y="93543"/>
                </a:lnTo>
                <a:lnTo>
                  <a:pt x="111208" y="96652"/>
                </a:lnTo>
                <a:lnTo>
                  <a:pt x="116207" y="99439"/>
                </a:lnTo>
                <a:lnTo>
                  <a:pt x="121129" y="102011"/>
                </a:lnTo>
                <a:lnTo>
                  <a:pt x="125995" y="104441"/>
                </a:lnTo>
                <a:lnTo>
                  <a:pt x="130035" y="106775"/>
                </a:lnTo>
                <a:lnTo>
                  <a:pt x="133521" y="109045"/>
                </a:lnTo>
                <a:lnTo>
                  <a:pt x="136639" y="111273"/>
                </a:lnTo>
                <a:lnTo>
                  <a:pt x="139511" y="112758"/>
                </a:lnTo>
                <a:lnTo>
                  <a:pt x="144819" y="114408"/>
                </a:lnTo>
                <a:lnTo>
                  <a:pt x="149825" y="117047"/>
                </a:lnTo>
                <a:lnTo>
                  <a:pt x="155714" y="121148"/>
                </a:lnTo>
                <a:lnTo>
                  <a:pt x="158634" y="121709"/>
                </a:lnTo>
                <a:lnTo>
                  <a:pt x="162579" y="121959"/>
                </a:lnTo>
                <a:lnTo>
                  <a:pt x="171450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22"/>
          <p:cNvSpPr/>
          <p:nvPr/>
        </p:nvSpPr>
        <p:spPr>
          <a:xfrm>
            <a:off x="8130006" y="1459468"/>
            <a:ext cx="121026" cy="115729"/>
          </a:xfrm>
          <a:custGeom>
            <a:avLst/>
            <a:gdLst/>
            <a:ahLst/>
            <a:cxnLst/>
            <a:rect l="0" t="0" r="0" b="0"/>
            <a:pathLst>
              <a:path w="121026" h="115729">
                <a:moveTo>
                  <a:pt x="121025" y="0"/>
                </a:moveTo>
                <a:lnTo>
                  <a:pt x="114875" y="0"/>
                </a:lnTo>
                <a:lnTo>
                  <a:pt x="112206" y="1905"/>
                </a:lnTo>
                <a:lnTo>
                  <a:pt x="110383" y="3413"/>
                </a:lnTo>
                <a:lnTo>
                  <a:pt x="107581" y="5133"/>
                </a:lnTo>
                <a:lnTo>
                  <a:pt x="104124" y="6994"/>
                </a:lnTo>
                <a:lnTo>
                  <a:pt x="100233" y="8948"/>
                </a:lnTo>
                <a:lnTo>
                  <a:pt x="96845" y="11680"/>
                </a:lnTo>
                <a:lnTo>
                  <a:pt x="93792" y="14931"/>
                </a:lnTo>
                <a:lnTo>
                  <a:pt x="90964" y="18526"/>
                </a:lnTo>
                <a:lnTo>
                  <a:pt x="88284" y="21638"/>
                </a:lnTo>
                <a:lnTo>
                  <a:pt x="85704" y="24426"/>
                </a:lnTo>
                <a:lnTo>
                  <a:pt x="83189" y="27000"/>
                </a:lnTo>
                <a:lnTo>
                  <a:pt x="76163" y="33669"/>
                </a:lnTo>
                <a:lnTo>
                  <a:pt x="72066" y="37448"/>
                </a:lnTo>
                <a:lnTo>
                  <a:pt x="68543" y="41396"/>
                </a:lnTo>
                <a:lnTo>
                  <a:pt x="65399" y="45457"/>
                </a:lnTo>
                <a:lnTo>
                  <a:pt x="62510" y="49592"/>
                </a:lnTo>
                <a:lnTo>
                  <a:pt x="58997" y="53778"/>
                </a:lnTo>
                <a:lnTo>
                  <a:pt x="55066" y="57998"/>
                </a:lnTo>
                <a:lnTo>
                  <a:pt x="47259" y="65782"/>
                </a:lnTo>
                <a:lnTo>
                  <a:pt x="41144" y="71622"/>
                </a:lnTo>
                <a:lnTo>
                  <a:pt x="38403" y="74894"/>
                </a:lnTo>
                <a:lnTo>
                  <a:pt x="35780" y="78504"/>
                </a:lnTo>
                <a:lnTo>
                  <a:pt x="33239" y="82340"/>
                </a:lnTo>
                <a:lnTo>
                  <a:pt x="30752" y="85611"/>
                </a:lnTo>
                <a:lnTo>
                  <a:pt x="28299" y="88507"/>
                </a:lnTo>
                <a:lnTo>
                  <a:pt x="25870" y="91151"/>
                </a:lnTo>
                <a:lnTo>
                  <a:pt x="23457" y="93629"/>
                </a:lnTo>
                <a:lnTo>
                  <a:pt x="21055" y="95995"/>
                </a:lnTo>
                <a:lnTo>
                  <a:pt x="18659" y="98286"/>
                </a:lnTo>
                <a:lnTo>
                  <a:pt x="16268" y="99814"/>
                </a:lnTo>
                <a:lnTo>
                  <a:pt x="13882" y="100833"/>
                </a:lnTo>
                <a:lnTo>
                  <a:pt x="11496" y="101512"/>
                </a:lnTo>
                <a:lnTo>
                  <a:pt x="9111" y="102679"/>
                </a:lnTo>
                <a:lnTo>
                  <a:pt x="6728" y="104171"/>
                </a:lnTo>
                <a:lnTo>
                  <a:pt x="993" y="108286"/>
                </a:lnTo>
                <a:lnTo>
                  <a:pt x="522" y="109338"/>
                </a:lnTo>
                <a:lnTo>
                  <a:pt x="0" y="112412"/>
                </a:lnTo>
                <a:lnTo>
                  <a:pt x="654" y="113517"/>
                </a:lnTo>
                <a:lnTo>
                  <a:pt x="1884" y="114255"/>
                </a:lnTo>
                <a:lnTo>
                  <a:pt x="6725" y="1157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23"/>
          <p:cNvSpPr/>
          <p:nvPr/>
        </p:nvSpPr>
        <p:spPr>
          <a:xfrm>
            <a:off x="8343900" y="1510903"/>
            <a:ext cx="142876" cy="6430"/>
          </a:xfrm>
          <a:custGeom>
            <a:avLst/>
            <a:gdLst/>
            <a:ahLst/>
            <a:cxnLst/>
            <a:rect l="0" t="0" r="0" b="0"/>
            <a:pathLst>
              <a:path w="142876" h="6430">
                <a:moveTo>
                  <a:pt x="0" y="0"/>
                </a:moveTo>
                <a:lnTo>
                  <a:pt x="30268" y="0"/>
                </a:lnTo>
                <a:lnTo>
                  <a:pt x="33673" y="714"/>
                </a:lnTo>
                <a:lnTo>
                  <a:pt x="37530" y="1905"/>
                </a:lnTo>
                <a:lnTo>
                  <a:pt x="41688" y="3413"/>
                </a:lnTo>
                <a:lnTo>
                  <a:pt x="45253" y="4418"/>
                </a:lnTo>
                <a:lnTo>
                  <a:pt x="48426" y="5089"/>
                </a:lnTo>
                <a:lnTo>
                  <a:pt x="51334" y="5535"/>
                </a:lnTo>
                <a:lnTo>
                  <a:pt x="54859" y="5833"/>
                </a:lnTo>
                <a:lnTo>
                  <a:pt x="58798" y="6032"/>
                </a:lnTo>
                <a:lnTo>
                  <a:pt x="67408" y="6252"/>
                </a:lnTo>
                <a:lnTo>
                  <a:pt x="115278" y="6427"/>
                </a:lnTo>
                <a:lnTo>
                  <a:pt x="142875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24"/>
          <p:cNvSpPr/>
          <p:nvPr/>
        </p:nvSpPr>
        <p:spPr>
          <a:xfrm>
            <a:off x="8543925" y="1408033"/>
            <a:ext cx="21432" cy="192882"/>
          </a:xfrm>
          <a:custGeom>
            <a:avLst/>
            <a:gdLst/>
            <a:ahLst/>
            <a:cxnLst/>
            <a:rect l="0" t="0" r="0" b="0"/>
            <a:pathLst>
              <a:path w="21432" h="192882">
                <a:moveTo>
                  <a:pt x="0" y="0"/>
                </a:moveTo>
                <a:lnTo>
                  <a:pt x="0" y="8948"/>
                </a:lnTo>
                <a:lnTo>
                  <a:pt x="793" y="10966"/>
                </a:lnTo>
                <a:lnTo>
                  <a:pt x="2116" y="13026"/>
                </a:lnTo>
                <a:lnTo>
                  <a:pt x="3792" y="15113"/>
                </a:lnTo>
                <a:lnTo>
                  <a:pt x="4909" y="17933"/>
                </a:lnTo>
                <a:lnTo>
                  <a:pt x="5653" y="21242"/>
                </a:lnTo>
                <a:lnTo>
                  <a:pt x="6151" y="24877"/>
                </a:lnTo>
                <a:lnTo>
                  <a:pt x="7275" y="28729"/>
                </a:lnTo>
                <a:lnTo>
                  <a:pt x="8818" y="32726"/>
                </a:lnTo>
                <a:lnTo>
                  <a:pt x="10642" y="36819"/>
                </a:lnTo>
                <a:lnTo>
                  <a:pt x="11857" y="48120"/>
                </a:lnTo>
                <a:lnTo>
                  <a:pt x="12666" y="64227"/>
                </a:lnTo>
                <a:lnTo>
                  <a:pt x="14074" y="124795"/>
                </a:lnTo>
                <a:lnTo>
                  <a:pt x="14192" y="136665"/>
                </a:lnTo>
                <a:lnTo>
                  <a:pt x="15017" y="141116"/>
                </a:lnTo>
                <a:lnTo>
                  <a:pt x="16361" y="144798"/>
                </a:lnTo>
                <a:lnTo>
                  <a:pt x="18052" y="147967"/>
                </a:lnTo>
                <a:lnTo>
                  <a:pt x="19178" y="151508"/>
                </a:lnTo>
                <a:lnTo>
                  <a:pt x="19929" y="155298"/>
                </a:lnTo>
                <a:lnTo>
                  <a:pt x="20429" y="159253"/>
                </a:lnTo>
                <a:lnTo>
                  <a:pt x="20764" y="162604"/>
                </a:lnTo>
                <a:lnTo>
                  <a:pt x="21135" y="168233"/>
                </a:lnTo>
                <a:lnTo>
                  <a:pt x="21299" y="173116"/>
                </a:lnTo>
                <a:lnTo>
                  <a:pt x="21428" y="186067"/>
                </a:lnTo>
                <a:lnTo>
                  <a:pt x="21431" y="192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225"/>
          <p:cNvSpPr/>
          <p:nvPr/>
        </p:nvSpPr>
        <p:spPr>
          <a:xfrm>
            <a:off x="7958145" y="2751773"/>
            <a:ext cx="35709" cy="31166"/>
          </a:xfrm>
          <a:custGeom>
            <a:avLst/>
            <a:gdLst/>
            <a:ahLst/>
            <a:cxnLst/>
            <a:rect l="0" t="0" r="0" b="0"/>
            <a:pathLst>
              <a:path w="35709" h="31166">
                <a:moveTo>
                  <a:pt x="7136" y="25717"/>
                </a:moveTo>
                <a:lnTo>
                  <a:pt x="3343" y="25717"/>
                </a:lnTo>
                <a:lnTo>
                  <a:pt x="2226" y="25002"/>
                </a:lnTo>
                <a:lnTo>
                  <a:pt x="1481" y="23811"/>
                </a:lnTo>
                <a:lnTo>
                  <a:pt x="9" y="19340"/>
                </a:lnTo>
                <a:lnTo>
                  <a:pt x="0" y="19311"/>
                </a:lnTo>
                <a:lnTo>
                  <a:pt x="6841" y="13123"/>
                </a:lnTo>
                <a:lnTo>
                  <a:pt x="7734" y="13035"/>
                </a:lnTo>
                <a:lnTo>
                  <a:pt x="9122" y="12976"/>
                </a:lnTo>
                <a:lnTo>
                  <a:pt x="13261" y="12881"/>
                </a:lnTo>
                <a:lnTo>
                  <a:pt x="17770" y="12865"/>
                </a:lnTo>
                <a:lnTo>
                  <a:pt x="19781" y="13577"/>
                </a:lnTo>
                <a:lnTo>
                  <a:pt x="21917" y="14766"/>
                </a:lnTo>
                <a:lnTo>
                  <a:pt x="28452" y="19209"/>
                </a:lnTo>
                <a:lnTo>
                  <a:pt x="28490" y="19949"/>
                </a:lnTo>
                <a:lnTo>
                  <a:pt x="28533" y="22677"/>
                </a:lnTo>
                <a:lnTo>
                  <a:pt x="27751" y="23690"/>
                </a:lnTo>
                <a:lnTo>
                  <a:pt x="26435" y="24366"/>
                </a:lnTo>
                <a:lnTo>
                  <a:pt x="24765" y="24816"/>
                </a:lnTo>
                <a:lnTo>
                  <a:pt x="22857" y="24402"/>
                </a:lnTo>
                <a:lnTo>
                  <a:pt x="20792" y="23411"/>
                </a:lnTo>
                <a:lnTo>
                  <a:pt x="18620" y="22037"/>
                </a:lnTo>
                <a:lnTo>
                  <a:pt x="16380" y="21120"/>
                </a:lnTo>
                <a:lnTo>
                  <a:pt x="14092" y="20509"/>
                </a:lnTo>
                <a:lnTo>
                  <a:pt x="11774" y="20102"/>
                </a:lnTo>
                <a:lnTo>
                  <a:pt x="10228" y="19116"/>
                </a:lnTo>
                <a:lnTo>
                  <a:pt x="9197" y="17744"/>
                </a:lnTo>
                <a:lnTo>
                  <a:pt x="8509" y="16115"/>
                </a:lnTo>
                <a:lnTo>
                  <a:pt x="8052" y="14315"/>
                </a:lnTo>
                <a:lnTo>
                  <a:pt x="7746" y="12401"/>
                </a:lnTo>
                <a:lnTo>
                  <a:pt x="7257" y="7608"/>
                </a:lnTo>
                <a:lnTo>
                  <a:pt x="7217" y="6501"/>
                </a:lnTo>
                <a:lnTo>
                  <a:pt x="7137" y="196"/>
                </a:lnTo>
                <a:lnTo>
                  <a:pt x="7137" y="87"/>
                </a:lnTo>
                <a:lnTo>
                  <a:pt x="7930" y="57"/>
                </a:lnTo>
                <a:lnTo>
                  <a:pt x="14907" y="11"/>
                </a:lnTo>
                <a:lnTo>
                  <a:pt x="27193" y="0"/>
                </a:lnTo>
                <a:lnTo>
                  <a:pt x="28445" y="714"/>
                </a:lnTo>
                <a:lnTo>
                  <a:pt x="30073" y="1905"/>
                </a:lnTo>
                <a:lnTo>
                  <a:pt x="34597" y="5535"/>
                </a:lnTo>
                <a:lnTo>
                  <a:pt x="34968" y="6547"/>
                </a:lnTo>
                <a:lnTo>
                  <a:pt x="35216" y="7936"/>
                </a:lnTo>
                <a:lnTo>
                  <a:pt x="35381" y="9577"/>
                </a:lnTo>
                <a:lnTo>
                  <a:pt x="35491" y="11385"/>
                </a:lnTo>
                <a:lnTo>
                  <a:pt x="35682" y="18105"/>
                </a:lnTo>
                <a:lnTo>
                  <a:pt x="35708" y="24719"/>
                </a:lnTo>
                <a:lnTo>
                  <a:pt x="34915" y="25766"/>
                </a:lnTo>
                <a:lnTo>
                  <a:pt x="33593" y="27178"/>
                </a:lnTo>
                <a:lnTo>
                  <a:pt x="29559" y="31165"/>
                </a:lnTo>
                <a:lnTo>
                  <a:pt x="28435" y="30777"/>
                </a:lnTo>
                <a:lnTo>
                  <a:pt x="26892" y="29805"/>
                </a:lnTo>
                <a:lnTo>
                  <a:pt x="25069" y="28442"/>
                </a:lnTo>
                <a:lnTo>
                  <a:pt x="23060" y="27534"/>
                </a:lnTo>
                <a:lnTo>
                  <a:pt x="20927" y="26928"/>
                </a:lnTo>
                <a:lnTo>
                  <a:pt x="18711" y="26524"/>
                </a:lnTo>
                <a:lnTo>
                  <a:pt x="16441" y="25541"/>
                </a:lnTo>
                <a:lnTo>
                  <a:pt x="14133" y="24170"/>
                </a:lnTo>
                <a:lnTo>
                  <a:pt x="8518" y="20252"/>
                </a:lnTo>
                <a:lnTo>
                  <a:pt x="8057" y="19216"/>
                </a:lnTo>
                <a:lnTo>
                  <a:pt x="7750" y="17811"/>
                </a:lnTo>
                <a:lnTo>
                  <a:pt x="7544" y="16160"/>
                </a:lnTo>
                <a:lnTo>
                  <a:pt x="7409" y="14345"/>
                </a:lnTo>
                <a:lnTo>
                  <a:pt x="7318" y="12421"/>
                </a:lnTo>
                <a:lnTo>
                  <a:pt x="7172" y="7612"/>
                </a:lnTo>
                <a:lnTo>
                  <a:pt x="6367" y="7218"/>
                </a:lnTo>
                <a:lnTo>
                  <a:pt x="5034" y="6955"/>
                </a:lnTo>
                <a:lnTo>
                  <a:pt x="3353" y="6779"/>
                </a:lnTo>
                <a:lnTo>
                  <a:pt x="3027" y="5948"/>
                </a:lnTo>
                <a:lnTo>
                  <a:pt x="3603" y="4679"/>
                </a:lnTo>
                <a:lnTo>
                  <a:pt x="6929" y="273"/>
                </a:lnTo>
                <a:lnTo>
                  <a:pt x="7792" y="182"/>
                </a:lnTo>
                <a:lnTo>
                  <a:pt x="9160" y="121"/>
                </a:lnTo>
                <a:lnTo>
                  <a:pt x="12798" y="53"/>
                </a:lnTo>
                <a:lnTo>
                  <a:pt x="20131" y="6"/>
                </a:lnTo>
                <a:lnTo>
                  <a:pt x="21355" y="718"/>
                </a:lnTo>
                <a:lnTo>
                  <a:pt x="22966" y="1907"/>
                </a:lnTo>
                <a:lnTo>
                  <a:pt x="27460" y="5535"/>
                </a:lnTo>
                <a:lnTo>
                  <a:pt x="27829" y="6548"/>
                </a:lnTo>
                <a:lnTo>
                  <a:pt x="28076" y="7937"/>
                </a:lnTo>
                <a:lnTo>
                  <a:pt x="28561" y="12801"/>
                </a:lnTo>
                <a:lnTo>
                  <a:pt x="28565" y="12833"/>
                </a:lnTo>
                <a:lnTo>
                  <a:pt x="14280" y="128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226"/>
          <p:cNvSpPr/>
          <p:nvPr/>
        </p:nvSpPr>
        <p:spPr>
          <a:xfrm>
            <a:off x="6444683" y="3002518"/>
            <a:ext cx="48957" cy="32147"/>
          </a:xfrm>
          <a:custGeom>
            <a:avLst/>
            <a:gdLst/>
            <a:ahLst/>
            <a:cxnLst/>
            <a:rect l="0" t="0" r="0" b="0"/>
            <a:pathLst>
              <a:path w="48957" h="32147">
                <a:moveTo>
                  <a:pt x="27554" y="19288"/>
                </a:moveTo>
                <a:lnTo>
                  <a:pt x="27554" y="31246"/>
                </a:lnTo>
                <a:lnTo>
                  <a:pt x="26760" y="31546"/>
                </a:lnTo>
                <a:lnTo>
                  <a:pt x="25438" y="31746"/>
                </a:lnTo>
                <a:lnTo>
                  <a:pt x="20704" y="32123"/>
                </a:lnTo>
                <a:lnTo>
                  <a:pt x="9776" y="32146"/>
                </a:lnTo>
                <a:lnTo>
                  <a:pt x="8559" y="31432"/>
                </a:lnTo>
                <a:lnTo>
                  <a:pt x="7747" y="30241"/>
                </a:lnTo>
                <a:lnTo>
                  <a:pt x="6444" y="26611"/>
                </a:lnTo>
                <a:lnTo>
                  <a:pt x="5543" y="26313"/>
                </a:lnTo>
                <a:lnTo>
                  <a:pt x="4149" y="26114"/>
                </a:lnTo>
                <a:lnTo>
                  <a:pt x="2426" y="25982"/>
                </a:lnTo>
                <a:lnTo>
                  <a:pt x="1276" y="25179"/>
                </a:lnTo>
                <a:lnTo>
                  <a:pt x="511" y="23930"/>
                </a:lnTo>
                <a:lnTo>
                  <a:pt x="0" y="22383"/>
                </a:lnTo>
                <a:lnTo>
                  <a:pt x="454" y="21351"/>
                </a:lnTo>
                <a:lnTo>
                  <a:pt x="1550" y="20663"/>
                </a:lnTo>
                <a:lnTo>
                  <a:pt x="3074" y="20205"/>
                </a:lnTo>
                <a:lnTo>
                  <a:pt x="4090" y="19185"/>
                </a:lnTo>
                <a:lnTo>
                  <a:pt x="4767" y="17790"/>
                </a:lnTo>
                <a:lnTo>
                  <a:pt x="5220" y="16146"/>
                </a:lnTo>
                <a:lnTo>
                  <a:pt x="6315" y="15050"/>
                </a:lnTo>
                <a:lnTo>
                  <a:pt x="7838" y="14320"/>
                </a:lnTo>
                <a:lnTo>
                  <a:pt x="9647" y="13832"/>
                </a:lnTo>
                <a:lnTo>
                  <a:pt x="11648" y="12793"/>
                </a:lnTo>
                <a:lnTo>
                  <a:pt x="13775" y="11386"/>
                </a:lnTo>
                <a:lnTo>
                  <a:pt x="19099" y="7408"/>
                </a:lnTo>
                <a:lnTo>
                  <a:pt x="20330" y="7082"/>
                </a:lnTo>
                <a:lnTo>
                  <a:pt x="21945" y="6864"/>
                </a:lnTo>
                <a:lnTo>
                  <a:pt x="26446" y="6515"/>
                </a:lnTo>
                <a:lnTo>
                  <a:pt x="29178" y="6467"/>
                </a:lnTo>
                <a:lnTo>
                  <a:pt x="41452" y="6430"/>
                </a:lnTo>
                <a:lnTo>
                  <a:pt x="41582" y="7144"/>
                </a:lnTo>
                <a:lnTo>
                  <a:pt x="41668" y="8334"/>
                </a:lnTo>
                <a:lnTo>
                  <a:pt x="41831" y="12594"/>
                </a:lnTo>
                <a:lnTo>
                  <a:pt x="41840" y="21784"/>
                </a:lnTo>
                <a:lnTo>
                  <a:pt x="41047" y="23095"/>
                </a:lnTo>
                <a:lnTo>
                  <a:pt x="39725" y="23969"/>
                </a:lnTo>
                <a:lnTo>
                  <a:pt x="38049" y="24552"/>
                </a:lnTo>
                <a:lnTo>
                  <a:pt x="36138" y="25655"/>
                </a:lnTo>
                <a:lnTo>
                  <a:pt x="34071" y="27104"/>
                </a:lnTo>
                <a:lnTo>
                  <a:pt x="28841" y="31151"/>
                </a:lnTo>
                <a:lnTo>
                  <a:pt x="27618" y="31483"/>
                </a:lnTo>
                <a:lnTo>
                  <a:pt x="26010" y="31704"/>
                </a:lnTo>
                <a:lnTo>
                  <a:pt x="21516" y="32059"/>
                </a:lnTo>
                <a:lnTo>
                  <a:pt x="21147" y="31374"/>
                </a:lnTo>
                <a:lnTo>
                  <a:pt x="20902" y="30203"/>
                </a:lnTo>
                <a:lnTo>
                  <a:pt x="20508" y="26603"/>
                </a:lnTo>
                <a:lnTo>
                  <a:pt x="19681" y="24165"/>
                </a:lnTo>
                <a:lnTo>
                  <a:pt x="16647" y="15740"/>
                </a:lnTo>
                <a:lnTo>
                  <a:pt x="16314" y="11922"/>
                </a:lnTo>
                <a:lnTo>
                  <a:pt x="16886" y="8662"/>
                </a:lnTo>
                <a:lnTo>
                  <a:pt x="19715" y="1711"/>
                </a:lnTo>
                <a:lnTo>
                  <a:pt x="20740" y="1140"/>
                </a:lnTo>
                <a:lnTo>
                  <a:pt x="22218" y="760"/>
                </a:lnTo>
                <a:lnTo>
                  <a:pt x="23996" y="507"/>
                </a:lnTo>
                <a:lnTo>
                  <a:pt x="25976" y="338"/>
                </a:lnTo>
                <a:lnTo>
                  <a:pt x="28089" y="225"/>
                </a:lnTo>
                <a:lnTo>
                  <a:pt x="32554" y="100"/>
                </a:lnTo>
                <a:lnTo>
                  <a:pt x="40462" y="13"/>
                </a:lnTo>
                <a:lnTo>
                  <a:pt x="41715" y="723"/>
                </a:lnTo>
                <a:lnTo>
                  <a:pt x="43345" y="1911"/>
                </a:lnTo>
                <a:lnTo>
                  <a:pt x="45225" y="3417"/>
                </a:lnTo>
                <a:lnTo>
                  <a:pt x="46478" y="5135"/>
                </a:lnTo>
                <a:lnTo>
                  <a:pt x="47314" y="6995"/>
                </a:lnTo>
                <a:lnTo>
                  <a:pt x="47871" y="8950"/>
                </a:lnTo>
                <a:lnTo>
                  <a:pt x="48242" y="10967"/>
                </a:lnTo>
                <a:lnTo>
                  <a:pt x="48490" y="13026"/>
                </a:lnTo>
                <a:lnTo>
                  <a:pt x="48655" y="15113"/>
                </a:lnTo>
                <a:lnTo>
                  <a:pt x="48765" y="17219"/>
                </a:lnTo>
                <a:lnTo>
                  <a:pt x="48956" y="24457"/>
                </a:lnTo>
                <a:lnTo>
                  <a:pt x="48172" y="24877"/>
                </a:lnTo>
                <a:lnTo>
                  <a:pt x="46856" y="25157"/>
                </a:lnTo>
                <a:lnTo>
                  <a:pt x="45184" y="25344"/>
                </a:lnTo>
                <a:lnTo>
                  <a:pt x="44070" y="26182"/>
                </a:lnTo>
                <a:lnTo>
                  <a:pt x="43327" y="27456"/>
                </a:lnTo>
                <a:lnTo>
                  <a:pt x="42135" y="31220"/>
                </a:lnTo>
                <a:lnTo>
                  <a:pt x="41243" y="31529"/>
                </a:lnTo>
                <a:lnTo>
                  <a:pt x="39855" y="31735"/>
                </a:lnTo>
                <a:lnTo>
                  <a:pt x="38136" y="31872"/>
                </a:lnTo>
                <a:lnTo>
                  <a:pt x="36196" y="31249"/>
                </a:lnTo>
                <a:lnTo>
                  <a:pt x="34109" y="30120"/>
                </a:lnTo>
                <a:lnTo>
                  <a:pt x="28849" y="26587"/>
                </a:lnTo>
                <a:lnTo>
                  <a:pt x="27623" y="25583"/>
                </a:lnTo>
                <a:lnTo>
                  <a:pt x="24145" y="22562"/>
                </a:lnTo>
                <a:lnTo>
                  <a:pt x="22900" y="20756"/>
                </a:lnTo>
                <a:lnTo>
                  <a:pt x="22071" y="18838"/>
                </a:lnTo>
                <a:lnTo>
                  <a:pt x="20738" y="14040"/>
                </a:lnTo>
                <a:lnTo>
                  <a:pt x="20629" y="12931"/>
                </a:lnTo>
                <a:lnTo>
                  <a:pt x="20556" y="11479"/>
                </a:lnTo>
                <a:lnTo>
                  <a:pt x="20475" y="7959"/>
                </a:lnTo>
                <a:lnTo>
                  <a:pt x="2041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227"/>
          <p:cNvSpPr/>
          <p:nvPr/>
        </p:nvSpPr>
        <p:spPr>
          <a:xfrm>
            <a:off x="5329266" y="3266420"/>
            <a:ext cx="34669" cy="44411"/>
          </a:xfrm>
          <a:custGeom>
            <a:avLst/>
            <a:gdLst/>
            <a:ahLst/>
            <a:cxnLst/>
            <a:rect l="0" t="0" r="0" b="0"/>
            <a:pathLst>
              <a:path w="34669" h="44411">
                <a:moveTo>
                  <a:pt x="14259" y="6132"/>
                </a:moveTo>
                <a:lnTo>
                  <a:pt x="21377" y="12537"/>
                </a:lnTo>
                <a:lnTo>
                  <a:pt x="21402" y="31499"/>
                </a:lnTo>
                <a:lnTo>
                  <a:pt x="20609" y="31615"/>
                </a:lnTo>
                <a:lnTo>
                  <a:pt x="19286" y="31693"/>
                </a:lnTo>
                <a:lnTo>
                  <a:pt x="17610" y="31745"/>
                </a:lnTo>
                <a:lnTo>
                  <a:pt x="7496" y="31846"/>
                </a:lnTo>
                <a:lnTo>
                  <a:pt x="3436" y="31848"/>
                </a:lnTo>
                <a:lnTo>
                  <a:pt x="2281" y="31134"/>
                </a:lnTo>
                <a:lnTo>
                  <a:pt x="1511" y="29944"/>
                </a:lnTo>
                <a:lnTo>
                  <a:pt x="997" y="28436"/>
                </a:lnTo>
                <a:lnTo>
                  <a:pt x="656" y="26716"/>
                </a:lnTo>
                <a:lnTo>
                  <a:pt x="428" y="24855"/>
                </a:lnTo>
                <a:lnTo>
                  <a:pt x="275" y="22900"/>
                </a:lnTo>
                <a:lnTo>
                  <a:pt x="1762" y="20168"/>
                </a:lnTo>
                <a:lnTo>
                  <a:pt x="4339" y="16918"/>
                </a:lnTo>
                <a:lnTo>
                  <a:pt x="7646" y="13322"/>
                </a:lnTo>
                <a:lnTo>
                  <a:pt x="10644" y="10925"/>
                </a:lnTo>
                <a:lnTo>
                  <a:pt x="13436" y="9328"/>
                </a:lnTo>
                <a:lnTo>
                  <a:pt x="19829" y="6763"/>
                </a:lnTo>
                <a:lnTo>
                  <a:pt x="21148" y="6552"/>
                </a:lnTo>
                <a:lnTo>
                  <a:pt x="22820" y="6412"/>
                </a:lnTo>
                <a:lnTo>
                  <a:pt x="27415" y="6187"/>
                </a:lnTo>
                <a:lnTo>
                  <a:pt x="27792" y="6883"/>
                </a:lnTo>
                <a:lnTo>
                  <a:pt x="28043" y="8061"/>
                </a:lnTo>
                <a:lnTo>
                  <a:pt x="28211" y="9561"/>
                </a:lnTo>
                <a:lnTo>
                  <a:pt x="29116" y="10561"/>
                </a:lnTo>
                <a:lnTo>
                  <a:pt x="30514" y="11227"/>
                </a:lnTo>
                <a:lnTo>
                  <a:pt x="32239" y="11672"/>
                </a:lnTo>
                <a:lnTo>
                  <a:pt x="32596" y="12682"/>
                </a:lnTo>
                <a:lnTo>
                  <a:pt x="32040" y="14071"/>
                </a:lnTo>
                <a:lnTo>
                  <a:pt x="30875" y="15711"/>
                </a:lnTo>
                <a:lnTo>
                  <a:pt x="30099" y="17518"/>
                </a:lnTo>
                <a:lnTo>
                  <a:pt x="29582" y="19438"/>
                </a:lnTo>
                <a:lnTo>
                  <a:pt x="29237" y="21432"/>
                </a:lnTo>
                <a:lnTo>
                  <a:pt x="29006" y="23475"/>
                </a:lnTo>
                <a:lnTo>
                  <a:pt x="28853" y="25552"/>
                </a:lnTo>
                <a:lnTo>
                  <a:pt x="28750" y="27651"/>
                </a:lnTo>
                <a:lnTo>
                  <a:pt x="27889" y="29765"/>
                </a:lnTo>
                <a:lnTo>
                  <a:pt x="26521" y="31888"/>
                </a:lnTo>
                <a:lnTo>
                  <a:pt x="22413" y="37016"/>
                </a:lnTo>
                <a:lnTo>
                  <a:pt x="21283" y="38151"/>
                </a:lnTo>
                <a:lnTo>
                  <a:pt x="17909" y="41318"/>
                </a:lnTo>
                <a:lnTo>
                  <a:pt x="15899" y="42447"/>
                </a:lnTo>
                <a:lnTo>
                  <a:pt x="13765" y="43201"/>
                </a:lnTo>
                <a:lnTo>
                  <a:pt x="8429" y="44410"/>
                </a:lnTo>
                <a:lnTo>
                  <a:pt x="7197" y="43795"/>
                </a:lnTo>
                <a:lnTo>
                  <a:pt x="5582" y="42670"/>
                </a:lnTo>
                <a:lnTo>
                  <a:pt x="1079" y="39146"/>
                </a:lnTo>
                <a:lnTo>
                  <a:pt x="710" y="38142"/>
                </a:lnTo>
                <a:lnTo>
                  <a:pt x="464" y="36759"/>
                </a:lnTo>
                <a:lnTo>
                  <a:pt x="299" y="35122"/>
                </a:lnTo>
                <a:lnTo>
                  <a:pt x="190" y="33317"/>
                </a:lnTo>
                <a:lnTo>
                  <a:pt x="68" y="29405"/>
                </a:lnTo>
                <a:lnTo>
                  <a:pt x="0" y="23188"/>
                </a:lnTo>
                <a:lnTo>
                  <a:pt x="784" y="21074"/>
                </a:lnTo>
                <a:lnTo>
                  <a:pt x="2100" y="18951"/>
                </a:lnTo>
                <a:lnTo>
                  <a:pt x="3772" y="16821"/>
                </a:lnTo>
                <a:lnTo>
                  <a:pt x="4886" y="14687"/>
                </a:lnTo>
                <a:lnTo>
                  <a:pt x="5629" y="12549"/>
                </a:lnTo>
                <a:lnTo>
                  <a:pt x="6125" y="10410"/>
                </a:lnTo>
                <a:lnTo>
                  <a:pt x="7248" y="8984"/>
                </a:lnTo>
                <a:lnTo>
                  <a:pt x="8791" y="8033"/>
                </a:lnTo>
                <a:lnTo>
                  <a:pt x="10614" y="7399"/>
                </a:lnTo>
                <a:lnTo>
                  <a:pt x="12623" y="6262"/>
                </a:lnTo>
                <a:lnTo>
                  <a:pt x="14756" y="4790"/>
                </a:lnTo>
                <a:lnTo>
                  <a:pt x="20090" y="707"/>
                </a:lnTo>
                <a:lnTo>
                  <a:pt x="21321" y="372"/>
                </a:lnTo>
                <a:lnTo>
                  <a:pt x="22935" y="149"/>
                </a:lnTo>
                <a:lnTo>
                  <a:pt x="24806" y="0"/>
                </a:lnTo>
                <a:lnTo>
                  <a:pt x="26053" y="615"/>
                </a:lnTo>
                <a:lnTo>
                  <a:pt x="26884" y="1740"/>
                </a:lnTo>
                <a:lnTo>
                  <a:pt x="28218" y="5264"/>
                </a:lnTo>
                <a:lnTo>
                  <a:pt x="29121" y="6267"/>
                </a:lnTo>
                <a:lnTo>
                  <a:pt x="30517" y="7651"/>
                </a:lnTo>
                <a:lnTo>
                  <a:pt x="32242" y="9287"/>
                </a:lnTo>
                <a:lnTo>
                  <a:pt x="33391" y="11093"/>
                </a:lnTo>
                <a:lnTo>
                  <a:pt x="34157" y="13011"/>
                </a:lnTo>
                <a:lnTo>
                  <a:pt x="34668" y="15004"/>
                </a:lnTo>
                <a:lnTo>
                  <a:pt x="34215" y="17047"/>
                </a:lnTo>
                <a:lnTo>
                  <a:pt x="33119" y="19124"/>
                </a:lnTo>
                <a:lnTo>
                  <a:pt x="31595" y="21223"/>
                </a:lnTo>
                <a:lnTo>
                  <a:pt x="30578" y="23336"/>
                </a:lnTo>
                <a:lnTo>
                  <a:pt x="29901" y="25459"/>
                </a:lnTo>
                <a:lnTo>
                  <a:pt x="28814" y="30587"/>
                </a:lnTo>
                <a:lnTo>
                  <a:pt x="27931" y="31722"/>
                </a:lnTo>
                <a:lnTo>
                  <a:pt x="26549" y="33193"/>
                </a:lnTo>
                <a:lnTo>
                  <a:pt x="22419" y="37274"/>
                </a:lnTo>
                <a:lnTo>
                  <a:pt x="21286" y="37608"/>
                </a:lnTo>
                <a:lnTo>
                  <a:pt x="19738" y="37832"/>
                </a:lnTo>
                <a:lnTo>
                  <a:pt x="14259" y="382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228"/>
          <p:cNvSpPr/>
          <p:nvPr/>
        </p:nvSpPr>
        <p:spPr>
          <a:xfrm>
            <a:off x="4943475" y="2636043"/>
            <a:ext cx="3936207" cy="765097"/>
          </a:xfrm>
          <a:custGeom>
            <a:avLst/>
            <a:gdLst/>
            <a:ahLst/>
            <a:cxnLst/>
            <a:rect l="0" t="0" r="0" b="0"/>
            <a:pathLst>
              <a:path w="3936207" h="765097">
                <a:moveTo>
                  <a:pt x="0" y="765096"/>
                </a:moveTo>
                <a:lnTo>
                  <a:pt x="3792" y="765096"/>
                </a:lnTo>
                <a:lnTo>
                  <a:pt x="5703" y="764382"/>
                </a:lnTo>
                <a:lnTo>
                  <a:pt x="13000" y="759560"/>
                </a:lnTo>
                <a:lnTo>
                  <a:pt x="15832" y="759064"/>
                </a:lnTo>
                <a:lnTo>
                  <a:pt x="20325" y="758745"/>
                </a:lnTo>
                <a:lnTo>
                  <a:pt x="26915" y="754264"/>
                </a:lnTo>
                <a:lnTo>
                  <a:pt x="34402" y="752504"/>
                </a:lnTo>
                <a:lnTo>
                  <a:pt x="53407" y="752239"/>
                </a:lnTo>
                <a:lnTo>
                  <a:pt x="54654" y="751524"/>
                </a:lnTo>
                <a:lnTo>
                  <a:pt x="55486" y="750333"/>
                </a:lnTo>
                <a:lnTo>
                  <a:pt x="56041" y="748825"/>
                </a:lnTo>
                <a:lnTo>
                  <a:pt x="57204" y="747819"/>
                </a:lnTo>
                <a:lnTo>
                  <a:pt x="58773" y="747149"/>
                </a:lnTo>
                <a:lnTo>
                  <a:pt x="62634" y="746404"/>
                </a:lnTo>
                <a:lnTo>
                  <a:pt x="70121" y="745886"/>
                </a:lnTo>
                <a:lnTo>
                  <a:pt x="76880" y="741405"/>
                </a:lnTo>
                <a:lnTo>
                  <a:pt x="81264" y="740279"/>
                </a:lnTo>
                <a:lnTo>
                  <a:pt x="102690" y="739385"/>
                </a:lnTo>
                <a:lnTo>
                  <a:pt x="104972" y="738668"/>
                </a:lnTo>
                <a:lnTo>
                  <a:pt x="112915" y="733843"/>
                </a:lnTo>
                <a:lnTo>
                  <a:pt x="115801" y="733347"/>
                </a:lnTo>
                <a:lnTo>
                  <a:pt x="127264" y="732972"/>
                </a:lnTo>
                <a:lnTo>
                  <a:pt x="130116" y="731054"/>
                </a:lnTo>
                <a:lnTo>
                  <a:pt x="131987" y="729543"/>
                </a:lnTo>
                <a:lnTo>
                  <a:pt x="134029" y="728535"/>
                </a:lnTo>
                <a:lnTo>
                  <a:pt x="138414" y="727416"/>
                </a:lnTo>
                <a:lnTo>
                  <a:pt x="189558" y="721388"/>
                </a:lnTo>
                <a:lnTo>
                  <a:pt x="214531" y="714820"/>
                </a:lnTo>
                <a:lnTo>
                  <a:pt x="245251" y="713670"/>
                </a:lnTo>
                <a:lnTo>
                  <a:pt x="246845" y="712952"/>
                </a:lnTo>
                <a:lnTo>
                  <a:pt x="247907" y="711760"/>
                </a:lnTo>
                <a:lnTo>
                  <a:pt x="248615" y="710250"/>
                </a:lnTo>
                <a:lnTo>
                  <a:pt x="249880" y="709244"/>
                </a:lnTo>
                <a:lnTo>
                  <a:pt x="251518" y="708573"/>
                </a:lnTo>
                <a:lnTo>
                  <a:pt x="255454" y="707828"/>
                </a:lnTo>
                <a:lnTo>
                  <a:pt x="266787" y="707310"/>
                </a:lnTo>
                <a:lnTo>
                  <a:pt x="269139" y="706570"/>
                </a:lnTo>
                <a:lnTo>
                  <a:pt x="276242" y="702829"/>
                </a:lnTo>
                <a:lnTo>
                  <a:pt x="284341" y="701069"/>
                </a:lnTo>
                <a:lnTo>
                  <a:pt x="289124" y="700882"/>
                </a:lnTo>
                <a:lnTo>
                  <a:pt x="304863" y="695273"/>
                </a:lnTo>
                <a:lnTo>
                  <a:pt x="317336" y="690132"/>
                </a:lnTo>
                <a:lnTo>
                  <a:pt x="326970" y="688231"/>
                </a:lnTo>
                <a:lnTo>
                  <a:pt x="335710" y="688029"/>
                </a:lnTo>
                <a:lnTo>
                  <a:pt x="338107" y="687286"/>
                </a:lnTo>
                <a:lnTo>
                  <a:pt x="339704" y="686076"/>
                </a:lnTo>
                <a:lnTo>
                  <a:pt x="340769" y="684555"/>
                </a:lnTo>
                <a:lnTo>
                  <a:pt x="342273" y="683542"/>
                </a:lnTo>
                <a:lnTo>
                  <a:pt x="344070" y="682866"/>
                </a:lnTo>
                <a:lnTo>
                  <a:pt x="350390" y="681915"/>
                </a:lnTo>
                <a:lnTo>
                  <a:pt x="352655" y="681781"/>
                </a:lnTo>
                <a:lnTo>
                  <a:pt x="354960" y="680977"/>
                </a:lnTo>
                <a:lnTo>
                  <a:pt x="361995" y="677148"/>
                </a:lnTo>
                <a:lnTo>
                  <a:pt x="369107" y="674982"/>
                </a:lnTo>
                <a:lnTo>
                  <a:pt x="376241" y="670847"/>
                </a:lnTo>
                <a:lnTo>
                  <a:pt x="381001" y="669629"/>
                </a:lnTo>
                <a:lnTo>
                  <a:pt x="388144" y="668944"/>
                </a:lnTo>
                <a:lnTo>
                  <a:pt x="390525" y="668133"/>
                </a:lnTo>
                <a:lnTo>
                  <a:pt x="397668" y="664293"/>
                </a:lnTo>
                <a:lnTo>
                  <a:pt x="402430" y="663145"/>
                </a:lnTo>
                <a:lnTo>
                  <a:pt x="409574" y="662498"/>
                </a:lnTo>
                <a:lnTo>
                  <a:pt x="411956" y="661693"/>
                </a:lnTo>
                <a:lnTo>
                  <a:pt x="419100" y="657861"/>
                </a:lnTo>
                <a:lnTo>
                  <a:pt x="423862" y="656714"/>
                </a:lnTo>
                <a:lnTo>
                  <a:pt x="425450" y="655694"/>
                </a:lnTo>
                <a:lnTo>
                  <a:pt x="426508" y="654299"/>
                </a:lnTo>
                <a:lnTo>
                  <a:pt x="427213" y="652655"/>
                </a:lnTo>
                <a:lnTo>
                  <a:pt x="429271" y="651559"/>
                </a:lnTo>
                <a:lnTo>
                  <a:pt x="435792" y="650342"/>
                </a:lnTo>
                <a:lnTo>
                  <a:pt x="444594" y="649656"/>
                </a:lnTo>
                <a:lnTo>
                  <a:pt x="446415" y="648846"/>
                </a:lnTo>
                <a:lnTo>
                  <a:pt x="447629" y="647591"/>
                </a:lnTo>
                <a:lnTo>
                  <a:pt x="448438" y="646039"/>
                </a:lnTo>
                <a:lnTo>
                  <a:pt x="450565" y="645005"/>
                </a:lnTo>
                <a:lnTo>
                  <a:pt x="460349" y="643551"/>
                </a:lnTo>
                <a:lnTo>
                  <a:pt x="473656" y="643018"/>
                </a:lnTo>
                <a:lnTo>
                  <a:pt x="476108" y="642277"/>
                </a:lnTo>
                <a:lnTo>
                  <a:pt x="483351" y="638535"/>
                </a:lnTo>
                <a:lnTo>
                  <a:pt x="488137" y="637409"/>
                </a:lnTo>
                <a:lnTo>
                  <a:pt x="495294" y="636775"/>
                </a:lnTo>
                <a:lnTo>
                  <a:pt x="497677" y="635972"/>
                </a:lnTo>
                <a:lnTo>
                  <a:pt x="502442" y="633174"/>
                </a:lnTo>
                <a:lnTo>
                  <a:pt x="509322" y="631455"/>
                </a:lnTo>
                <a:lnTo>
                  <a:pt x="526387" y="629546"/>
                </a:lnTo>
                <a:lnTo>
                  <a:pt x="541304" y="625026"/>
                </a:lnTo>
                <a:lnTo>
                  <a:pt x="557792" y="622402"/>
                </a:lnTo>
                <a:lnTo>
                  <a:pt x="589047" y="613508"/>
                </a:lnTo>
                <a:lnTo>
                  <a:pt x="599936" y="611284"/>
                </a:lnTo>
                <a:lnTo>
                  <a:pt x="613394" y="605941"/>
                </a:lnTo>
                <a:lnTo>
                  <a:pt x="626140" y="603855"/>
                </a:lnTo>
                <a:lnTo>
                  <a:pt x="633374" y="600005"/>
                </a:lnTo>
                <a:lnTo>
                  <a:pt x="638157" y="598853"/>
                </a:lnTo>
                <a:lnTo>
                  <a:pt x="652606" y="597400"/>
                </a:lnTo>
                <a:lnTo>
                  <a:pt x="662118" y="593568"/>
                </a:lnTo>
                <a:lnTo>
                  <a:pt x="673844" y="591400"/>
                </a:lnTo>
                <a:lnTo>
                  <a:pt x="683492" y="587265"/>
                </a:lnTo>
                <a:lnTo>
                  <a:pt x="698455" y="585506"/>
                </a:lnTo>
                <a:lnTo>
                  <a:pt x="701381" y="585362"/>
                </a:lnTo>
                <a:lnTo>
                  <a:pt x="704125" y="584552"/>
                </a:lnTo>
                <a:lnTo>
                  <a:pt x="711778" y="580712"/>
                </a:lnTo>
                <a:lnTo>
                  <a:pt x="716661" y="579563"/>
                </a:lnTo>
                <a:lnTo>
                  <a:pt x="731172" y="578111"/>
                </a:lnTo>
                <a:lnTo>
                  <a:pt x="742505" y="573591"/>
                </a:lnTo>
                <a:lnTo>
                  <a:pt x="752078" y="572622"/>
                </a:lnTo>
                <a:lnTo>
                  <a:pt x="756179" y="572487"/>
                </a:lnTo>
                <a:lnTo>
                  <a:pt x="759707" y="571681"/>
                </a:lnTo>
                <a:lnTo>
                  <a:pt x="771071" y="567162"/>
                </a:lnTo>
                <a:lnTo>
                  <a:pt x="773604" y="566703"/>
                </a:lnTo>
                <a:lnTo>
                  <a:pt x="778534" y="564288"/>
                </a:lnTo>
                <a:lnTo>
                  <a:pt x="780960" y="562644"/>
                </a:lnTo>
                <a:lnTo>
                  <a:pt x="784165" y="561548"/>
                </a:lnTo>
                <a:lnTo>
                  <a:pt x="795466" y="559291"/>
                </a:lnTo>
                <a:lnTo>
                  <a:pt x="804195" y="555130"/>
                </a:lnTo>
                <a:lnTo>
                  <a:pt x="830037" y="547477"/>
                </a:lnTo>
                <a:lnTo>
                  <a:pt x="837898" y="546787"/>
                </a:lnTo>
                <a:lnTo>
                  <a:pt x="840380" y="545976"/>
                </a:lnTo>
                <a:lnTo>
                  <a:pt x="845254" y="543170"/>
                </a:lnTo>
                <a:lnTo>
                  <a:pt x="852183" y="541447"/>
                </a:lnTo>
                <a:lnTo>
                  <a:pt x="856253" y="540987"/>
                </a:lnTo>
                <a:lnTo>
                  <a:pt x="862892" y="538571"/>
                </a:lnTo>
                <a:lnTo>
                  <a:pt x="868489" y="535831"/>
                </a:lnTo>
                <a:lnTo>
                  <a:pt x="876102" y="533574"/>
                </a:lnTo>
                <a:lnTo>
                  <a:pt x="883384" y="529412"/>
                </a:lnTo>
                <a:lnTo>
                  <a:pt x="888180" y="528188"/>
                </a:lnTo>
                <a:lnTo>
                  <a:pt x="902635" y="526688"/>
                </a:lnTo>
                <a:lnTo>
                  <a:pt x="913958" y="522158"/>
                </a:lnTo>
                <a:lnTo>
                  <a:pt x="923529" y="521188"/>
                </a:lnTo>
                <a:lnTo>
                  <a:pt x="927630" y="521052"/>
                </a:lnTo>
                <a:lnTo>
                  <a:pt x="931157" y="520247"/>
                </a:lnTo>
                <a:lnTo>
                  <a:pt x="942522" y="515727"/>
                </a:lnTo>
                <a:lnTo>
                  <a:pt x="945054" y="515268"/>
                </a:lnTo>
                <a:lnTo>
                  <a:pt x="949984" y="512853"/>
                </a:lnTo>
                <a:lnTo>
                  <a:pt x="952410" y="511209"/>
                </a:lnTo>
                <a:lnTo>
                  <a:pt x="957222" y="509382"/>
                </a:lnTo>
                <a:lnTo>
                  <a:pt x="962801" y="507856"/>
                </a:lnTo>
                <a:lnTo>
                  <a:pt x="977201" y="502960"/>
                </a:lnTo>
                <a:lnTo>
                  <a:pt x="991196" y="500971"/>
                </a:lnTo>
                <a:lnTo>
                  <a:pt x="1005740" y="496441"/>
                </a:lnTo>
                <a:lnTo>
                  <a:pt x="1012145" y="494961"/>
                </a:lnTo>
                <a:lnTo>
                  <a:pt x="1027076" y="490095"/>
                </a:lnTo>
                <a:lnTo>
                  <a:pt x="1029998" y="489607"/>
                </a:lnTo>
                <a:lnTo>
                  <a:pt x="1035362" y="487161"/>
                </a:lnTo>
                <a:lnTo>
                  <a:pt x="1037904" y="485508"/>
                </a:lnTo>
                <a:lnTo>
                  <a:pt x="1042844" y="483672"/>
                </a:lnTo>
                <a:lnTo>
                  <a:pt x="1100922" y="469879"/>
                </a:lnTo>
                <a:lnTo>
                  <a:pt x="1111658" y="465296"/>
                </a:lnTo>
                <a:lnTo>
                  <a:pt x="1126152" y="463229"/>
                </a:lnTo>
                <a:lnTo>
                  <a:pt x="1129691" y="461150"/>
                </a:lnTo>
                <a:lnTo>
                  <a:pt x="1131746" y="459595"/>
                </a:lnTo>
                <a:lnTo>
                  <a:pt x="1133910" y="458559"/>
                </a:lnTo>
                <a:lnTo>
                  <a:pt x="1138431" y="457407"/>
                </a:lnTo>
                <a:lnTo>
                  <a:pt x="1145438" y="456759"/>
                </a:lnTo>
                <a:lnTo>
                  <a:pt x="1147800" y="455953"/>
                </a:lnTo>
                <a:lnTo>
                  <a:pt x="1154917" y="452121"/>
                </a:lnTo>
                <a:lnTo>
                  <a:pt x="1159673" y="450974"/>
                </a:lnTo>
                <a:lnTo>
                  <a:pt x="1173957" y="450137"/>
                </a:lnTo>
                <a:lnTo>
                  <a:pt x="1176338" y="449396"/>
                </a:lnTo>
                <a:lnTo>
                  <a:pt x="1183481" y="445654"/>
                </a:lnTo>
                <a:lnTo>
                  <a:pt x="1188243" y="444528"/>
                </a:lnTo>
                <a:lnTo>
                  <a:pt x="1202530" y="443706"/>
                </a:lnTo>
                <a:lnTo>
                  <a:pt x="1204912" y="442965"/>
                </a:lnTo>
                <a:lnTo>
                  <a:pt x="1212056" y="439224"/>
                </a:lnTo>
                <a:lnTo>
                  <a:pt x="1216818" y="438098"/>
                </a:lnTo>
                <a:lnTo>
                  <a:pt x="1231105" y="437277"/>
                </a:lnTo>
                <a:lnTo>
                  <a:pt x="1233487" y="436536"/>
                </a:lnTo>
                <a:lnTo>
                  <a:pt x="1240631" y="432795"/>
                </a:lnTo>
                <a:lnTo>
                  <a:pt x="1245393" y="431669"/>
                </a:lnTo>
                <a:lnTo>
                  <a:pt x="1255712" y="430232"/>
                </a:lnTo>
                <a:lnTo>
                  <a:pt x="1270097" y="425715"/>
                </a:lnTo>
                <a:lnTo>
                  <a:pt x="1272975" y="425256"/>
                </a:lnTo>
                <a:lnTo>
                  <a:pt x="1278289" y="422841"/>
                </a:lnTo>
                <a:lnTo>
                  <a:pt x="1280817" y="421197"/>
                </a:lnTo>
                <a:lnTo>
                  <a:pt x="1285744" y="419371"/>
                </a:lnTo>
                <a:lnTo>
                  <a:pt x="1292979" y="418343"/>
                </a:lnTo>
                <a:lnTo>
                  <a:pt x="1295374" y="418198"/>
                </a:lnTo>
                <a:lnTo>
                  <a:pt x="1297764" y="417388"/>
                </a:lnTo>
                <a:lnTo>
                  <a:pt x="1304919" y="413548"/>
                </a:lnTo>
                <a:lnTo>
                  <a:pt x="1309685" y="412399"/>
                </a:lnTo>
                <a:lnTo>
                  <a:pt x="1316830" y="411752"/>
                </a:lnTo>
                <a:lnTo>
                  <a:pt x="1319212" y="410947"/>
                </a:lnTo>
                <a:lnTo>
                  <a:pt x="1326355" y="407115"/>
                </a:lnTo>
                <a:lnTo>
                  <a:pt x="1333500" y="404948"/>
                </a:lnTo>
                <a:lnTo>
                  <a:pt x="1338262" y="401910"/>
                </a:lnTo>
                <a:lnTo>
                  <a:pt x="1341437" y="400813"/>
                </a:lnTo>
                <a:lnTo>
                  <a:pt x="1355822" y="399055"/>
                </a:lnTo>
                <a:lnTo>
                  <a:pt x="1358700" y="398910"/>
                </a:lnTo>
                <a:lnTo>
                  <a:pt x="1379752" y="392601"/>
                </a:lnTo>
                <a:lnTo>
                  <a:pt x="1388468" y="392273"/>
                </a:lnTo>
                <a:lnTo>
                  <a:pt x="1390782" y="391532"/>
                </a:lnTo>
                <a:lnTo>
                  <a:pt x="1397832" y="387789"/>
                </a:lnTo>
                <a:lnTo>
                  <a:pt x="1402573" y="386664"/>
                </a:lnTo>
                <a:lnTo>
                  <a:pt x="1416844" y="385842"/>
                </a:lnTo>
                <a:lnTo>
                  <a:pt x="1419226" y="385101"/>
                </a:lnTo>
                <a:lnTo>
                  <a:pt x="1423988" y="382373"/>
                </a:lnTo>
                <a:lnTo>
                  <a:pt x="1430866" y="380684"/>
                </a:lnTo>
                <a:lnTo>
                  <a:pt x="1466824" y="379340"/>
                </a:lnTo>
                <a:lnTo>
                  <a:pt x="1469214" y="378624"/>
                </a:lnTo>
                <a:lnTo>
                  <a:pt x="1473985" y="375922"/>
                </a:lnTo>
                <a:lnTo>
                  <a:pt x="1496304" y="373798"/>
                </a:lnTo>
                <a:lnTo>
                  <a:pt x="1519030" y="372983"/>
                </a:lnTo>
                <a:lnTo>
                  <a:pt x="1520687" y="372242"/>
                </a:lnTo>
                <a:lnTo>
                  <a:pt x="1524644" y="369514"/>
                </a:lnTo>
                <a:lnTo>
                  <a:pt x="1527604" y="368501"/>
                </a:lnTo>
                <a:lnTo>
                  <a:pt x="1540702" y="366742"/>
                </a:lnTo>
                <a:lnTo>
                  <a:pt x="1566630" y="366482"/>
                </a:lnTo>
                <a:lnTo>
                  <a:pt x="1569089" y="365765"/>
                </a:lnTo>
                <a:lnTo>
                  <a:pt x="1576341" y="362057"/>
                </a:lnTo>
                <a:lnTo>
                  <a:pt x="1581129" y="360939"/>
                </a:lnTo>
                <a:lnTo>
                  <a:pt x="1623924" y="360047"/>
                </a:lnTo>
                <a:lnTo>
                  <a:pt x="1626335" y="359332"/>
                </a:lnTo>
                <a:lnTo>
                  <a:pt x="1631129" y="356633"/>
                </a:lnTo>
                <a:lnTo>
                  <a:pt x="1638024" y="354957"/>
                </a:lnTo>
                <a:lnTo>
                  <a:pt x="1674107" y="352917"/>
                </a:lnTo>
                <a:lnTo>
                  <a:pt x="1683658" y="349202"/>
                </a:lnTo>
                <a:lnTo>
                  <a:pt x="1704253" y="346649"/>
                </a:lnTo>
                <a:lnTo>
                  <a:pt x="1709417" y="343852"/>
                </a:lnTo>
                <a:lnTo>
                  <a:pt x="1716474" y="342133"/>
                </a:lnTo>
                <a:lnTo>
                  <a:pt x="1746194" y="340097"/>
                </a:lnTo>
                <a:lnTo>
                  <a:pt x="1765574" y="335229"/>
                </a:lnTo>
                <a:lnTo>
                  <a:pt x="1781856" y="333791"/>
                </a:lnTo>
                <a:lnTo>
                  <a:pt x="1801284" y="328815"/>
                </a:lnTo>
                <a:lnTo>
                  <a:pt x="1824107" y="327238"/>
                </a:lnTo>
                <a:lnTo>
                  <a:pt x="1835487" y="322820"/>
                </a:lnTo>
                <a:lnTo>
                  <a:pt x="1845068" y="321869"/>
                </a:lnTo>
                <a:lnTo>
                  <a:pt x="1867161" y="320807"/>
                </a:lnTo>
                <a:lnTo>
                  <a:pt x="1886001" y="316390"/>
                </a:lnTo>
                <a:lnTo>
                  <a:pt x="1890746" y="315940"/>
                </a:lnTo>
                <a:lnTo>
                  <a:pt x="1898136" y="313535"/>
                </a:lnTo>
                <a:lnTo>
                  <a:pt x="1904065" y="310799"/>
                </a:lnTo>
                <a:lnTo>
                  <a:pt x="1909347" y="309583"/>
                </a:lnTo>
                <a:lnTo>
                  <a:pt x="1947790" y="307913"/>
                </a:lnTo>
                <a:lnTo>
                  <a:pt x="1960453" y="304197"/>
                </a:lnTo>
                <a:lnTo>
                  <a:pt x="1974259" y="302064"/>
                </a:lnTo>
                <a:lnTo>
                  <a:pt x="1988404" y="297939"/>
                </a:lnTo>
                <a:lnTo>
                  <a:pt x="2001855" y="295685"/>
                </a:lnTo>
                <a:lnTo>
                  <a:pt x="2012015" y="291525"/>
                </a:lnTo>
                <a:lnTo>
                  <a:pt x="2107893" y="275391"/>
                </a:lnTo>
                <a:lnTo>
                  <a:pt x="2117147" y="272415"/>
                </a:lnTo>
                <a:lnTo>
                  <a:pt x="2136023" y="270504"/>
                </a:lnTo>
                <a:lnTo>
                  <a:pt x="2140772" y="270348"/>
                </a:lnTo>
                <a:lnTo>
                  <a:pt x="2150281" y="268268"/>
                </a:lnTo>
                <a:lnTo>
                  <a:pt x="2159799" y="265677"/>
                </a:lnTo>
                <a:lnTo>
                  <a:pt x="2173289" y="263504"/>
                </a:lnTo>
                <a:lnTo>
                  <a:pt x="2183459" y="259368"/>
                </a:lnTo>
                <a:lnTo>
                  <a:pt x="2200716" y="257608"/>
                </a:lnTo>
                <a:lnTo>
                  <a:pt x="2205332" y="257464"/>
                </a:lnTo>
                <a:lnTo>
                  <a:pt x="2214693" y="255398"/>
                </a:lnTo>
                <a:lnTo>
                  <a:pt x="2226772" y="252124"/>
                </a:lnTo>
                <a:lnTo>
                  <a:pt x="2250726" y="248962"/>
                </a:lnTo>
                <a:lnTo>
                  <a:pt x="2260003" y="246381"/>
                </a:lnTo>
                <a:lnTo>
                  <a:pt x="2287604" y="243783"/>
                </a:lnTo>
                <a:lnTo>
                  <a:pt x="2297764" y="239951"/>
                </a:lnTo>
                <a:lnTo>
                  <a:pt x="2315017" y="238295"/>
                </a:lnTo>
                <a:lnTo>
                  <a:pt x="2325090" y="237354"/>
                </a:lnTo>
                <a:lnTo>
                  <a:pt x="2348843" y="230929"/>
                </a:lnTo>
                <a:lnTo>
                  <a:pt x="2359173" y="227651"/>
                </a:lnTo>
                <a:lnTo>
                  <a:pt x="2373121" y="225091"/>
                </a:lnTo>
                <a:lnTo>
                  <a:pt x="2383428" y="220840"/>
                </a:lnTo>
                <a:lnTo>
                  <a:pt x="2396183" y="219263"/>
                </a:lnTo>
                <a:lnTo>
                  <a:pt x="2410015" y="218081"/>
                </a:lnTo>
                <a:lnTo>
                  <a:pt x="2428913" y="213549"/>
                </a:lnTo>
                <a:lnTo>
                  <a:pt x="2448576" y="211637"/>
                </a:lnTo>
                <a:lnTo>
                  <a:pt x="2470690" y="207117"/>
                </a:lnTo>
                <a:lnTo>
                  <a:pt x="2491296" y="205207"/>
                </a:lnTo>
                <a:lnTo>
                  <a:pt x="2514852" y="200228"/>
                </a:lnTo>
                <a:lnTo>
                  <a:pt x="2531789" y="198778"/>
                </a:lnTo>
                <a:lnTo>
                  <a:pt x="2550421" y="194258"/>
                </a:lnTo>
                <a:lnTo>
                  <a:pt x="2559889" y="192779"/>
                </a:lnTo>
                <a:lnTo>
                  <a:pt x="2579869" y="187426"/>
                </a:lnTo>
                <a:lnTo>
                  <a:pt x="2596225" y="185930"/>
                </a:lnTo>
                <a:lnTo>
                  <a:pt x="2614743" y="181401"/>
                </a:lnTo>
                <a:lnTo>
                  <a:pt x="2637648" y="179490"/>
                </a:lnTo>
                <a:lnTo>
                  <a:pt x="2647808" y="175658"/>
                </a:lnTo>
                <a:lnTo>
                  <a:pt x="2700982" y="167597"/>
                </a:lnTo>
                <a:lnTo>
                  <a:pt x="2724235" y="166507"/>
                </a:lnTo>
                <a:lnTo>
                  <a:pt x="2815962" y="150676"/>
                </a:lnTo>
                <a:lnTo>
                  <a:pt x="2860037" y="147271"/>
                </a:lnTo>
                <a:lnTo>
                  <a:pt x="2879921" y="142354"/>
                </a:lnTo>
                <a:lnTo>
                  <a:pt x="2891836" y="141715"/>
                </a:lnTo>
                <a:lnTo>
                  <a:pt x="2895472" y="140911"/>
                </a:lnTo>
                <a:lnTo>
                  <a:pt x="2905175" y="137081"/>
                </a:lnTo>
                <a:lnTo>
                  <a:pt x="2922274" y="135425"/>
                </a:lnTo>
                <a:lnTo>
                  <a:pt x="2926877" y="135289"/>
                </a:lnTo>
                <a:lnTo>
                  <a:pt x="2936223" y="133233"/>
                </a:lnTo>
                <a:lnTo>
                  <a:pt x="2948293" y="129964"/>
                </a:lnTo>
                <a:lnTo>
                  <a:pt x="2972245" y="126804"/>
                </a:lnTo>
                <a:lnTo>
                  <a:pt x="2984102" y="123535"/>
                </a:lnTo>
                <a:lnTo>
                  <a:pt x="2990761" y="122056"/>
                </a:lnTo>
                <a:lnTo>
                  <a:pt x="3003436" y="117921"/>
                </a:lnTo>
                <a:lnTo>
                  <a:pt x="3026481" y="115207"/>
                </a:lnTo>
                <a:lnTo>
                  <a:pt x="3039154" y="111367"/>
                </a:lnTo>
                <a:lnTo>
                  <a:pt x="3071852" y="107516"/>
                </a:lnTo>
                <a:lnTo>
                  <a:pt x="3083994" y="104247"/>
                </a:lnTo>
                <a:lnTo>
                  <a:pt x="3090721" y="102767"/>
                </a:lnTo>
                <a:lnTo>
                  <a:pt x="3103432" y="98633"/>
                </a:lnTo>
                <a:lnTo>
                  <a:pt x="3136145" y="94664"/>
                </a:lnTo>
                <a:lnTo>
                  <a:pt x="3145648" y="92079"/>
                </a:lnTo>
                <a:lnTo>
                  <a:pt x="3178969" y="90133"/>
                </a:lnTo>
                <a:lnTo>
                  <a:pt x="3183732" y="90092"/>
                </a:lnTo>
                <a:lnTo>
                  <a:pt x="3187700" y="89351"/>
                </a:lnTo>
                <a:lnTo>
                  <a:pt x="3198665" y="85609"/>
                </a:lnTo>
                <a:lnTo>
                  <a:pt x="3225981" y="83046"/>
                </a:lnTo>
                <a:lnTo>
                  <a:pt x="3239023" y="79216"/>
                </a:lnTo>
                <a:lnTo>
                  <a:pt x="3252943" y="77050"/>
                </a:lnTo>
                <a:lnTo>
                  <a:pt x="3267915" y="72915"/>
                </a:lnTo>
                <a:lnTo>
                  <a:pt x="3307117" y="68946"/>
                </a:lnTo>
                <a:lnTo>
                  <a:pt x="3316885" y="66362"/>
                </a:lnTo>
                <a:lnTo>
                  <a:pt x="3392707" y="56088"/>
                </a:lnTo>
                <a:lnTo>
                  <a:pt x="3402552" y="53503"/>
                </a:lnTo>
                <a:lnTo>
                  <a:pt x="3491672" y="43222"/>
                </a:lnTo>
                <a:lnTo>
                  <a:pt x="3502892" y="40641"/>
                </a:lnTo>
                <a:lnTo>
                  <a:pt x="3611454" y="29921"/>
                </a:lnTo>
                <a:lnTo>
                  <a:pt x="3682681" y="24059"/>
                </a:lnTo>
                <a:lnTo>
                  <a:pt x="3694940" y="21409"/>
                </a:lnTo>
                <a:lnTo>
                  <a:pt x="3778425" y="17394"/>
                </a:lnTo>
                <a:lnTo>
                  <a:pt x="3788292" y="14875"/>
                </a:lnTo>
                <a:lnTo>
                  <a:pt x="3836189" y="10989"/>
                </a:lnTo>
                <a:lnTo>
                  <a:pt x="3845715" y="8456"/>
                </a:lnTo>
                <a:lnTo>
                  <a:pt x="3883817" y="6509"/>
                </a:lnTo>
                <a:lnTo>
                  <a:pt x="3912945" y="6432"/>
                </a:lnTo>
                <a:lnTo>
                  <a:pt x="3916078" y="4526"/>
                </a:lnTo>
                <a:lnTo>
                  <a:pt x="3921912" y="5"/>
                </a:lnTo>
                <a:lnTo>
                  <a:pt x="3921915" y="3"/>
                </a:lnTo>
                <a:lnTo>
                  <a:pt x="3921916" y="1"/>
                </a:lnTo>
                <a:lnTo>
                  <a:pt x="3921917" y="1"/>
                </a:lnTo>
                <a:lnTo>
                  <a:pt x="39362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229"/>
          <p:cNvSpPr/>
          <p:nvPr/>
        </p:nvSpPr>
        <p:spPr>
          <a:xfrm>
            <a:off x="8786812" y="2584608"/>
            <a:ext cx="220347" cy="115730"/>
          </a:xfrm>
          <a:custGeom>
            <a:avLst/>
            <a:gdLst/>
            <a:ahLst/>
            <a:cxnLst/>
            <a:rect l="0" t="0" r="0" b="0"/>
            <a:pathLst>
              <a:path w="220347" h="115730">
                <a:moveTo>
                  <a:pt x="0" y="0"/>
                </a:moveTo>
                <a:lnTo>
                  <a:pt x="3792" y="0"/>
                </a:lnTo>
                <a:lnTo>
                  <a:pt x="4909" y="715"/>
                </a:lnTo>
                <a:lnTo>
                  <a:pt x="5654" y="1905"/>
                </a:lnTo>
                <a:lnTo>
                  <a:pt x="6152" y="3414"/>
                </a:lnTo>
                <a:lnTo>
                  <a:pt x="7276" y="4419"/>
                </a:lnTo>
                <a:lnTo>
                  <a:pt x="8819" y="5089"/>
                </a:lnTo>
                <a:lnTo>
                  <a:pt x="10643" y="5536"/>
                </a:lnTo>
                <a:lnTo>
                  <a:pt x="16901" y="6033"/>
                </a:lnTo>
                <a:lnTo>
                  <a:pt x="20792" y="6165"/>
                </a:lnTo>
                <a:lnTo>
                  <a:pt x="24180" y="6968"/>
                </a:lnTo>
                <a:lnTo>
                  <a:pt x="30060" y="9765"/>
                </a:lnTo>
                <a:lnTo>
                  <a:pt x="35321" y="11484"/>
                </a:lnTo>
                <a:lnTo>
                  <a:pt x="41097" y="12248"/>
                </a:lnTo>
                <a:lnTo>
                  <a:pt x="44862" y="12452"/>
                </a:lnTo>
                <a:lnTo>
                  <a:pt x="48958" y="12588"/>
                </a:lnTo>
                <a:lnTo>
                  <a:pt x="53277" y="13392"/>
                </a:lnTo>
                <a:lnTo>
                  <a:pt x="57742" y="14644"/>
                </a:lnTo>
                <a:lnTo>
                  <a:pt x="62307" y="16192"/>
                </a:lnTo>
                <a:lnTo>
                  <a:pt x="66145" y="17224"/>
                </a:lnTo>
                <a:lnTo>
                  <a:pt x="72525" y="18371"/>
                </a:lnTo>
                <a:lnTo>
                  <a:pt x="76925" y="18677"/>
                </a:lnTo>
                <a:lnTo>
                  <a:pt x="82239" y="18881"/>
                </a:lnTo>
                <a:lnTo>
                  <a:pt x="88164" y="19017"/>
                </a:lnTo>
                <a:lnTo>
                  <a:pt x="93700" y="19822"/>
                </a:lnTo>
                <a:lnTo>
                  <a:pt x="98979" y="21073"/>
                </a:lnTo>
                <a:lnTo>
                  <a:pt x="104087" y="22621"/>
                </a:lnTo>
                <a:lnTo>
                  <a:pt x="109079" y="23653"/>
                </a:lnTo>
                <a:lnTo>
                  <a:pt x="113994" y="24342"/>
                </a:lnTo>
                <a:lnTo>
                  <a:pt x="118858" y="24800"/>
                </a:lnTo>
                <a:lnTo>
                  <a:pt x="123689" y="25106"/>
                </a:lnTo>
                <a:lnTo>
                  <a:pt x="128497" y="25310"/>
                </a:lnTo>
                <a:lnTo>
                  <a:pt x="133290" y="25446"/>
                </a:lnTo>
                <a:lnTo>
                  <a:pt x="137278" y="26251"/>
                </a:lnTo>
                <a:lnTo>
                  <a:pt x="143827" y="29051"/>
                </a:lnTo>
                <a:lnTo>
                  <a:pt x="147479" y="30083"/>
                </a:lnTo>
                <a:lnTo>
                  <a:pt x="151500" y="30771"/>
                </a:lnTo>
                <a:lnTo>
                  <a:pt x="155770" y="31230"/>
                </a:lnTo>
                <a:lnTo>
                  <a:pt x="162629" y="31739"/>
                </a:lnTo>
                <a:lnTo>
                  <a:pt x="165568" y="31875"/>
                </a:lnTo>
                <a:lnTo>
                  <a:pt x="168322" y="32680"/>
                </a:lnTo>
                <a:lnTo>
                  <a:pt x="173499" y="35480"/>
                </a:lnTo>
                <a:lnTo>
                  <a:pt x="176785" y="36512"/>
                </a:lnTo>
                <a:lnTo>
                  <a:pt x="180563" y="37200"/>
                </a:lnTo>
                <a:lnTo>
                  <a:pt x="184669" y="37659"/>
                </a:lnTo>
                <a:lnTo>
                  <a:pt x="191348" y="38169"/>
                </a:lnTo>
                <a:lnTo>
                  <a:pt x="198310" y="38496"/>
                </a:lnTo>
                <a:lnTo>
                  <a:pt x="203309" y="38553"/>
                </a:lnTo>
                <a:lnTo>
                  <a:pt x="209818" y="38569"/>
                </a:lnTo>
                <a:lnTo>
                  <a:pt x="211316" y="39286"/>
                </a:lnTo>
                <a:lnTo>
                  <a:pt x="212314" y="40478"/>
                </a:lnTo>
                <a:lnTo>
                  <a:pt x="212981" y="41988"/>
                </a:lnTo>
                <a:lnTo>
                  <a:pt x="214218" y="42994"/>
                </a:lnTo>
                <a:lnTo>
                  <a:pt x="215837" y="43664"/>
                </a:lnTo>
                <a:lnTo>
                  <a:pt x="217710" y="44112"/>
                </a:lnTo>
                <a:lnTo>
                  <a:pt x="218959" y="45124"/>
                </a:lnTo>
                <a:lnTo>
                  <a:pt x="219791" y="46514"/>
                </a:lnTo>
                <a:lnTo>
                  <a:pt x="220346" y="48154"/>
                </a:lnTo>
                <a:lnTo>
                  <a:pt x="219922" y="49248"/>
                </a:lnTo>
                <a:lnTo>
                  <a:pt x="218846" y="49977"/>
                </a:lnTo>
                <a:lnTo>
                  <a:pt x="214578" y="51350"/>
                </a:lnTo>
                <a:lnTo>
                  <a:pt x="214391" y="54823"/>
                </a:lnTo>
                <a:lnTo>
                  <a:pt x="214336" y="56963"/>
                </a:lnTo>
                <a:lnTo>
                  <a:pt x="213534" y="57264"/>
                </a:lnTo>
                <a:lnTo>
                  <a:pt x="210527" y="57598"/>
                </a:lnTo>
                <a:lnTo>
                  <a:pt x="208614" y="58401"/>
                </a:lnTo>
                <a:lnTo>
                  <a:pt x="204371" y="61199"/>
                </a:lnTo>
                <a:lnTo>
                  <a:pt x="200090" y="64397"/>
                </a:lnTo>
                <a:lnTo>
                  <a:pt x="196614" y="67436"/>
                </a:lnTo>
                <a:lnTo>
                  <a:pt x="193784" y="68532"/>
                </a:lnTo>
                <a:lnTo>
                  <a:pt x="190307" y="69262"/>
                </a:lnTo>
                <a:lnTo>
                  <a:pt x="186403" y="69749"/>
                </a:lnTo>
                <a:lnTo>
                  <a:pt x="179949" y="70290"/>
                </a:lnTo>
                <a:lnTo>
                  <a:pt x="177116" y="70435"/>
                </a:lnTo>
                <a:lnTo>
                  <a:pt x="172845" y="71245"/>
                </a:lnTo>
                <a:lnTo>
                  <a:pt x="167618" y="72500"/>
                </a:lnTo>
                <a:lnTo>
                  <a:pt x="161751" y="74051"/>
                </a:lnTo>
                <a:lnTo>
                  <a:pt x="156253" y="75085"/>
                </a:lnTo>
                <a:lnTo>
                  <a:pt x="151000" y="75774"/>
                </a:lnTo>
                <a:lnTo>
                  <a:pt x="145910" y="76234"/>
                </a:lnTo>
                <a:lnTo>
                  <a:pt x="140931" y="77254"/>
                </a:lnTo>
                <a:lnTo>
                  <a:pt x="136023" y="78649"/>
                </a:lnTo>
                <a:lnTo>
                  <a:pt x="131163" y="80294"/>
                </a:lnTo>
                <a:lnTo>
                  <a:pt x="126336" y="82104"/>
                </a:lnTo>
                <a:lnTo>
                  <a:pt x="121530" y="84026"/>
                </a:lnTo>
                <a:lnTo>
                  <a:pt x="116739" y="86021"/>
                </a:lnTo>
                <a:lnTo>
                  <a:pt x="111957" y="87351"/>
                </a:lnTo>
                <a:lnTo>
                  <a:pt x="107182" y="88238"/>
                </a:lnTo>
                <a:lnTo>
                  <a:pt x="102410" y="88829"/>
                </a:lnTo>
                <a:lnTo>
                  <a:pt x="96848" y="89938"/>
                </a:lnTo>
                <a:lnTo>
                  <a:pt x="90760" y="91391"/>
                </a:lnTo>
                <a:lnTo>
                  <a:pt x="84320" y="93074"/>
                </a:lnTo>
                <a:lnTo>
                  <a:pt x="79232" y="94196"/>
                </a:lnTo>
                <a:lnTo>
                  <a:pt x="75046" y="94945"/>
                </a:lnTo>
                <a:lnTo>
                  <a:pt x="71462" y="95444"/>
                </a:lnTo>
                <a:lnTo>
                  <a:pt x="67485" y="96490"/>
                </a:lnTo>
                <a:lnTo>
                  <a:pt x="63247" y="97903"/>
                </a:lnTo>
                <a:lnTo>
                  <a:pt x="58834" y="99558"/>
                </a:lnTo>
                <a:lnTo>
                  <a:pt x="55097" y="100662"/>
                </a:lnTo>
                <a:lnTo>
                  <a:pt x="48829" y="101889"/>
                </a:lnTo>
                <a:lnTo>
                  <a:pt x="45253" y="102931"/>
                </a:lnTo>
                <a:lnTo>
                  <a:pt x="41281" y="104339"/>
                </a:lnTo>
                <a:lnTo>
                  <a:pt x="37046" y="105993"/>
                </a:lnTo>
                <a:lnTo>
                  <a:pt x="30223" y="107830"/>
                </a:lnTo>
                <a:lnTo>
                  <a:pt x="23750" y="109361"/>
                </a:lnTo>
                <a:lnTo>
                  <a:pt x="19803" y="110769"/>
                </a:lnTo>
                <a:lnTo>
                  <a:pt x="0" y="1157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230"/>
          <p:cNvSpPr/>
          <p:nvPr/>
        </p:nvSpPr>
        <p:spPr>
          <a:xfrm>
            <a:off x="4836649" y="3285433"/>
            <a:ext cx="155814" cy="205718"/>
          </a:xfrm>
          <a:custGeom>
            <a:avLst/>
            <a:gdLst/>
            <a:ahLst/>
            <a:cxnLst/>
            <a:rect l="0" t="0" r="0" b="0"/>
            <a:pathLst>
              <a:path w="155814" h="205718">
                <a:moveTo>
                  <a:pt x="142544" y="6407"/>
                </a:moveTo>
                <a:lnTo>
                  <a:pt x="142544" y="0"/>
                </a:lnTo>
                <a:lnTo>
                  <a:pt x="149394" y="6143"/>
                </a:lnTo>
                <a:lnTo>
                  <a:pt x="153393" y="6328"/>
                </a:lnTo>
                <a:lnTo>
                  <a:pt x="154540" y="7069"/>
                </a:lnTo>
                <a:lnTo>
                  <a:pt x="155304" y="8277"/>
                </a:lnTo>
                <a:lnTo>
                  <a:pt x="155813" y="9797"/>
                </a:lnTo>
                <a:lnTo>
                  <a:pt x="155359" y="10810"/>
                </a:lnTo>
                <a:lnTo>
                  <a:pt x="154263" y="11485"/>
                </a:lnTo>
                <a:lnTo>
                  <a:pt x="152738" y="11935"/>
                </a:lnTo>
                <a:lnTo>
                  <a:pt x="148927" y="14341"/>
                </a:lnTo>
                <a:lnTo>
                  <a:pt x="144588" y="17791"/>
                </a:lnTo>
                <a:lnTo>
                  <a:pt x="140013" y="21706"/>
                </a:lnTo>
                <a:lnTo>
                  <a:pt x="135334" y="27732"/>
                </a:lnTo>
                <a:lnTo>
                  <a:pt x="132975" y="31339"/>
                </a:lnTo>
                <a:lnTo>
                  <a:pt x="128237" y="37252"/>
                </a:lnTo>
                <a:lnTo>
                  <a:pt x="125862" y="39829"/>
                </a:lnTo>
                <a:lnTo>
                  <a:pt x="122692" y="42976"/>
                </a:lnTo>
                <a:lnTo>
                  <a:pt x="114936" y="50282"/>
                </a:lnTo>
                <a:lnTo>
                  <a:pt x="41535" y="116603"/>
                </a:lnTo>
                <a:lnTo>
                  <a:pt x="38692" y="119876"/>
                </a:lnTo>
                <a:lnTo>
                  <a:pt x="36003" y="123487"/>
                </a:lnTo>
                <a:lnTo>
                  <a:pt x="33417" y="127323"/>
                </a:lnTo>
                <a:lnTo>
                  <a:pt x="30899" y="130594"/>
                </a:lnTo>
                <a:lnTo>
                  <a:pt x="28426" y="133490"/>
                </a:lnTo>
                <a:lnTo>
                  <a:pt x="25985" y="136134"/>
                </a:lnTo>
                <a:lnTo>
                  <a:pt x="23563" y="137897"/>
                </a:lnTo>
                <a:lnTo>
                  <a:pt x="21154" y="139073"/>
                </a:lnTo>
                <a:lnTo>
                  <a:pt x="18755" y="139857"/>
                </a:lnTo>
                <a:lnTo>
                  <a:pt x="13973" y="142632"/>
                </a:lnTo>
                <a:lnTo>
                  <a:pt x="11586" y="144373"/>
                </a:lnTo>
                <a:lnTo>
                  <a:pt x="9995" y="146247"/>
                </a:lnTo>
                <a:lnTo>
                  <a:pt x="8934" y="148211"/>
                </a:lnTo>
                <a:lnTo>
                  <a:pt x="8228" y="150235"/>
                </a:lnTo>
                <a:lnTo>
                  <a:pt x="6962" y="151584"/>
                </a:lnTo>
                <a:lnTo>
                  <a:pt x="5325" y="152483"/>
                </a:lnTo>
                <a:lnTo>
                  <a:pt x="3440" y="153083"/>
                </a:lnTo>
                <a:lnTo>
                  <a:pt x="2183" y="154197"/>
                </a:lnTo>
                <a:lnTo>
                  <a:pt x="1345" y="155654"/>
                </a:lnTo>
                <a:lnTo>
                  <a:pt x="0" y="159712"/>
                </a:lnTo>
                <a:lnTo>
                  <a:pt x="1933" y="162173"/>
                </a:lnTo>
                <a:lnTo>
                  <a:pt x="3560" y="163829"/>
                </a:lnTo>
                <a:lnTo>
                  <a:pt x="8613" y="166362"/>
                </a:lnTo>
                <a:lnTo>
                  <a:pt x="15951" y="169479"/>
                </a:lnTo>
                <a:lnTo>
                  <a:pt x="32305" y="176038"/>
                </a:lnTo>
                <a:lnTo>
                  <a:pt x="44866" y="181335"/>
                </a:lnTo>
                <a:lnTo>
                  <a:pt x="49644" y="183033"/>
                </a:lnTo>
                <a:lnTo>
                  <a:pt x="53623" y="184165"/>
                </a:lnTo>
                <a:lnTo>
                  <a:pt x="57070" y="184920"/>
                </a:lnTo>
                <a:lnTo>
                  <a:pt x="61749" y="186137"/>
                </a:lnTo>
                <a:lnTo>
                  <a:pt x="73298" y="189395"/>
                </a:lnTo>
                <a:lnTo>
                  <a:pt x="78918" y="190550"/>
                </a:lnTo>
                <a:lnTo>
                  <a:pt x="84252" y="191319"/>
                </a:lnTo>
                <a:lnTo>
                  <a:pt x="89395" y="191833"/>
                </a:lnTo>
                <a:lnTo>
                  <a:pt x="94411" y="192889"/>
                </a:lnTo>
                <a:lnTo>
                  <a:pt x="99343" y="194307"/>
                </a:lnTo>
                <a:lnTo>
                  <a:pt x="104219" y="195968"/>
                </a:lnTo>
                <a:lnTo>
                  <a:pt x="109056" y="197074"/>
                </a:lnTo>
                <a:lnTo>
                  <a:pt x="113869" y="197812"/>
                </a:lnTo>
                <a:lnTo>
                  <a:pt x="118665" y="198304"/>
                </a:lnTo>
                <a:lnTo>
                  <a:pt x="122656" y="199346"/>
                </a:lnTo>
                <a:lnTo>
                  <a:pt x="126110" y="200756"/>
                </a:lnTo>
                <a:lnTo>
                  <a:pt x="135401" y="2057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231"/>
          <p:cNvSpPr/>
          <p:nvPr/>
        </p:nvSpPr>
        <p:spPr>
          <a:xfrm>
            <a:off x="7937699" y="2867501"/>
            <a:ext cx="49014" cy="147876"/>
          </a:xfrm>
          <a:custGeom>
            <a:avLst/>
            <a:gdLst/>
            <a:ahLst/>
            <a:cxnLst/>
            <a:rect l="0" t="0" r="0" b="0"/>
            <a:pathLst>
              <a:path w="49014" h="147876">
                <a:moveTo>
                  <a:pt x="6151" y="0"/>
                </a:moveTo>
                <a:lnTo>
                  <a:pt x="0" y="0"/>
                </a:lnTo>
                <a:lnTo>
                  <a:pt x="3093" y="0"/>
                </a:lnTo>
                <a:lnTo>
                  <a:pt x="4113" y="714"/>
                </a:lnTo>
                <a:lnTo>
                  <a:pt x="4792" y="1905"/>
                </a:lnTo>
                <a:lnTo>
                  <a:pt x="5547" y="5133"/>
                </a:lnTo>
                <a:lnTo>
                  <a:pt x="5883" y="8949"/>
                </a:lnTo>
                <a:lnTo>
                  <a:pt x="7559" y="14538"/>
                </a:lnTo>
                <a:lnTo>
                  <a:pt x="13656" y="32179"/>
                </a:lnTo>
                <a:lnTo>
                  <a:pt x="16711" y="40026"/>
                </a:lnTo>
                <a:lnTo>
                  <a:pt x="19541" y="46687"/>
                </a:lnTo>
                <a:lnTo>
                  <a:pt x="22222" y="52556"/>
                </a:lnTo>
                <a:lnTo>
                  <a:pt x="24008" y="57897"/>
                </a:lnTo>
                <a:lnTo>
                  <a:pt x="25200" y="62887"/>
                </a:lnTo>
                <a:lnTo>
                  <a:pt x="25993" y="67642"/>
                </a:lnTo>
                <a:lnTo>
                  <a:pt x="27317" y="71526"/>
                </a:lnTo>
                <a:lnTo>
                  <a:pt x="28993" y="74831"/>
                </a:lnTo>
                <a:lnTo>
                  <a:pt x="30903" y="77748"/>
                </a:lnTo>
                <a:lnTo>
                  <a:pt x="32178" y="81121"/>
                </a:lnTo>
                <a:lnTo>
                  <a:pt x="33026" y="84799"/>
                </a:lnTo>
                <a:lnTo>
                  <a:pt x="33594" y="88679"/>
                </a:lnTo>
                <a:lnTo>
                  <a:pt x="33971" y="92695"/>
                </a:lnTo>
                <a:lnTo>
                  <a:pt x="34222" y="96801"/>
                </a:lnTo>
                <a:lnTo>
                  <a:pt x="34390" y="100967"/>
                </a:lnTo>
                <a:lnTo>
                  <a:pt x="35296" y="105173"/>
                </a:lnTo>
                <a:lnTo>
                  <a:pt x="36693" y="109406"/>
                </a:lnTo>
                <a:lnTo>
                  <a:pt x="38418" y="113657"/>
                </a:lnTo>
                <a:lnTo>
                  <a:pt x="39569" y="117205"/>
                </a:lnTo>
                <a:lnTo>
                  <a:pt x="40335" y="120285"/>
                </a:lnTo>
                <a:lnTo>
                  <a:pt x="40846" y="123052"/>
                </a:lnTo>
                <a:lnTo>
                  <a:pt x="41981" y="125612"/>
                </a:lnTo>
                <a:lnTo>
                  <a:pt x="43531" y="128032"/>
                </a:lnTo>
                <a:lnTo>
                  <a:pt x="45358" y="130361"/>
                </a:lnTo>
                <a:lnTo>
                  <a:pt x="46577" y="132627"/>
                </a:lnTo>
                <a:lnTo>
                  <a:pt x="47931" y="137050"/>
                </a:lnTo>
                <a:lnTo>
                  <a:pt x="48799" y="141292"/>
                </a:lnTo>
                <a:lnTo>
                  <a:pt x="48871" y="142773"/>
                </a:lnTo>
                <a:lnTo>
                  <a:pt x="49013" y="147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232"/>
          <p:cNvSpPr/>
          <p:nvPr/>
        </p:nvSpPr>
        <p:spPr>
          <a:xfrm>
            <a:off x="8001000" y="2841783"/>
            <a:ext cx="164307" cy="122159"/>
          </a:xfrm>
          <a:custGeom>
            <a:avLst/>
            <a:gdLst/>
            <a:ahLst/>
            <a:cxnLst/>
            <a:rect l="0" t="0" r="0" b="0"/>
            <a:pathLst>
              <a:path w="164307" h="122159">
                <a:moveTo>
                  <a:pt x="0" y="0"/>
                </a:moveTo>
                <a:lnTo>
                  <a:pt x="0" y="11887"/>
                </a:lnTo>
                <a:lnTo>
                  <a:pt x="793" y="13640"/>
                </a:lnTo>
                <a:lnTo>
                  <a:pt x="2116" y="16237"/>
                </a:lnTo>
                <a:lnTo>
                  <a:pt x="3792" y="19397"/>
                </a:lnTo>
                <a:lnTo>
                  <a:pt x="4909" y="22218"/>
                </a:lnTo>
                <a:lnTo>
                  <a:pt x="5653" y="24814"/>
                </a:lnTo>
                <a:lnTo>
                  <a:pt x="6151" y="27258"/>
                </a:lnTo>
                <a:lnTo>
                  <a:pt x="7275" y="29602"/>
                </a:lnTo>
                <a:lnTo>
                  <a:pt x="8818" y="31879"/>
                </a:lnTo>
                <a:lnTo>
                  <a:pt x="10642" y="34112"/>
                </a:lnTo>
                <a:lnTo>
                  <a:pt x="11857" y="36314"/>
                </a:lnTo>
                <a:lnTo>
                  <a:pt x="12667" y="38497"/>
                </a:lnTo>
                <a:lnTo>
                  <a:pt x="13207" y="40667"/>
                </a:lnTo>
                <a:lnTo>
                  <a:pt x="14361" y="43542"/>
                </a:lnTo>
                <a:lnTo>
                  <a:pt x="15923" y="46887"/>
                </a:lnTo>
                <a:lnTo>
                  <a:pt x="17760" y="50547"/>
                </a:lnTo>
                <a:lnTo>
                  <a:pt x="18983" y="53700"/>
                </a:lnTo>
                <a:lnTo>
                  <a:pt x="19799" y="56517"/>
                </a:lnTo>
                <a:lnTo>
                  <a:pt x="20343" y="59109"/>
                </a:lnTo>
                <a:lnTo>
                  <a:pt x="20705" y="62267"/>
                </a:lnTo>
                <a:lnTo>
                  <a:pt x="20948" y="65800"/>
                </a:lnTo>
                <a:lnTo>
                  <a:pt x="21108" y="69584"/>
                </a:lnTo>
                <a:lnTo>
                  <a:pt x="22010" y="73536"/>
                </a:lnTo>
                <a:lnTo>
                  <a:pt x="23404" y="77599"/>
                </a:lnTo>
                <a:lnTo>
                  <a:pt x="25127" y="81737"/>
                </a:lnTo>
                <a:lnTo>
                  <a:pt x="27070" y="85209"/>
                </a:lnTo>
                <a:lnTo>
                  <a:pt x="29160" y="88239"/>
                </a:lnTo>
                <a:lnTo>
                  <a:pt x="31346" y="90973"/>
                </a:lnTo>
                <a:lnTo>
                  <a:pt x="32803" y="94224"/>
                </a:lnTo>
                <a:lnTo>
                  <a:pt x="33774" y="97821"/>
                </a:lnTo>
                <a:lnTo>
                  <a:pt x="34422" y="101647"/>
                </a:lnTo>
                <a:lnTo>
                  <a:pt x="34855" y="104912"/>
                </a:lnTo>
                <a:lnTo>
                  <a:pt x="35143" y="107804"/>
                </a:lnTo>
                <a:lnTo>
                  <a:pt x="35335" y="110446"/>
                </a:lnTo>
                <a:lnTo>
                  <a:pt x="36256" y="112207"/>
                </a:lnTo>
                <a:lnTo>
                  <a:pt x="37665" y="113381"/>
                </a:lnTo>
                <a:lnTo>
                  <a:pt x="39397" y="114164"/>
                </a:lnTo>
                <a:lnTo>
                  <a:pt x="40552" y="115400"/>
                </a:lnTo>
                <a:lnTo>
                  <a:pt x="41322" y="116938"/>
                </a:lnTo>
                <a:lnTo>
                  <a:pt x="41836" y="118679"/>
                </a:lnTo>
                <a:lnTo>
                  <a:pt x="42971" y="119838"/>
                </a:lnTo>
                <a:lnTo>
                  <a:pt x="44522" y="120612"/>
                </a:lnTo>
                <a:lnTo>
                  <a:pt x="49911" y="122132"/>
                </a:lnTo>
                <a:lnTo>
                  <a:pt x="46185" y="122151"/>
                </a:lnTo>
                <a:lnTo>
                  <a:pt x="45077" y="121439"/>
                </a:lnTo>
                <a:lnTo>
                  <a:pt x="44339" y="120250"/>
                </a:lnTo>
                <a:lnTo>
                  <a:pt x="43519" y="117024"/>
                </a:lnTo>
                <a:lnTo>
                  <a:pt x="43154" y="113209"/>
                </a:lnTo>
                <a:lnTo>
                  <a:pt x="42263" y="110477"/>
                </a:lnTo>
                <a:lnTo>
                  <a:pt x="40875" y="107227"/>
                </a:lnTo>
                <a:lnTo>
                  <a:pt x="39157" y="103631"/>
                </a:lnTo>
                <a:lnTo>
                  <a:pt x="38010" y="100520"/>
                </a:lnTo>
                <a:lnTo>
                  <a:pt x="37246" y="97732"/>
                </a:lnTo>
                <a:lnTo>
                  <a:pt x="36737" y="95159"/>
                </a:lnTo>
                <a:lnTo>
                  <a:pt x="36397" y="92014"/>
                </a:lnTo>
                <a:lnTo>
                  <a:pt x="36171" y="88489"/>
                </a:lnTo>
                <a:lnTo>
                  <a:pt x="36020" y="84710"/>
                </a:lnTo>
                <a:lnTo>
                  <a:pt x="36713" y="80763"/>
                </a:lnTo>
                <a:lnTo>
                  <a:pt x="37969" y="76702"/>
                </a:lnTo>
                <a:lnTo>
                  <a:pt x="39600" y="72566"/>
                </a:lnTo>
                <a:lnTo>
                  <a:pt x="40687" y="68380"/>
                </a:lnTo>
                <a:lnTo>
                  <a:pt x="41412" y="64160"/>
                </a:lnTo>
                <a:lnTo>
                  <a:pt x="41896" y="59919"/>
                </a:lnTo>
                <a:lnTo>
                  <a:pt x="43012" y="55662"/>
                </a:lnTo>
                <a:lnTo>
                  <a:pt x="44549" y="51396"/>
                </a:lnTo>
                <a:lnTo>
                  <a:pt x="46368" y="47123"/>
                </a:lnTo>
                <a:lnTo>
                  <a:pt x="48374" y="43560"/>
                </a:lnTo>
                <a:lnTo>
                  <a:pt x="50506" y="40470"/>
                </a:lnTo>
                <a:lnTo>
                  <a:pt x="52720" y="37696"/>
                </a:lnTo>
                <a:lnTo>
                  <a:pt x="54990" y="34417"/>
                </a:lnTo>
                <a:lnTo>
                  <a:pt x="57298" y="30803"/>
                </a:lnTo>
                <a:lnTo>
                  <a:pt x="59629" y="26965"/>
                </a:lnTo>
                <a:lnTo>
                  <a:pt x="61978" y="23692"/>
                </a:lnTo>
                <a:lnTo>
                  <a:pt x="64337" y="20795"/>
                </a:lnTo>
                <a:lnTo>
                  <a:pt x="66704" y="18150"/>
                </a:lnTo>
                <a:lnTo>
                  <a:pt x="69076" y="15672"/>
                </a:lnTo>
                <a:lnTo>
                  <a:pt x="71450" y="13306"/>
                </a:lnTo>
                <a:lnTo>
                  <a:pt x="73827" y="11013"/>
                </a:lnTo>
                <a:lnTo>
                  <a:pt x="76205" y="9485"/>
                </a:lnTo>
                <a:lnTo>
                  <a:pt x="80965" y="7788"/>
                </a:lnTo>
                <a:lnTo>
                  <a:pt x="84139" y="6621"/>
                </a:lnTo>
                <a:lnTo>
                  <a:pt x="87843" y="5128"/>
                </a:lnTo>
                <a:lnTo>
                  <a:pt x="91899" y="3419"/>
                </a:lnTo>
                <a:lnTo>
                  <a:pt x="95397" y="2280"/>
                </a:lnTo>
                <a:lnTo>
                  <a:pt x="98522" y="1520"/>
                </a:lnTo>
                <a:lnTo>
                  <a:pt x="101400" y="1013"/>
                </a:lnTo>
                <a:lnTo>
                  <a:pt x="104113" y="1390"/>
                </a:lnTo>
                <a:lnTo>
                  <a:pt x="109243" y="3713"/>
                </a:lnTo>
                <a:lnTo>
                  <a:pt x="112516" y="5333"/>
                </a:lnTo>
                <a:lnTo>
                  <a:pt x="120386" y="9038"/>
                </a:lnTo>
                <a:lnTo>
                  <a:pt x="123914" y="11026"/>
                </a:lnTo>
                <a:lnTo>
                  <a:pt x="127059" y="13066"/>
                </a:lnTo>
                <a:lnTo>
                  <a:pt x="129950" y="15140"/>
                </a:lnTo>
                <a:lnTo>
                  <a:pt x="131877" y="17952"/>
                </a:lnTo>
                <a:lnTo>
                  <a:pt x="133162" y="21255"/>
                </a:lnTo>
                <a:lnTo>
                  <a:pt x="134018" y="24886"/>
                </a:lnTo>
                <a:lnTo>
                  <a:pt x="135383" y="28735"/>
                </a:lnTo>
                <a:lnTo>
                  <a:pt x="137086" y="32730"/>
                </a:lnTo>
                <a:lnTo>
                  <a:pt x="139015" y="36822"/>
                </a:lnTo>
                <a:lnTo>
                  <a:pt x="140302" y="40979"/>
                </a:lnTo>
                <a:lnTo>
                  <a:pt x="141160" y="45179"/>
                </a:lnTo>
                <a:lnTo>
                  <a:pt x="141731" y="49407"/>
                </a:lnTo>
                <a:lnTo>
                  <a:pt x="142906" y="53655"/>
                </a:lnTo>
                <a:lnTo>
                  <a:pt x="144484" y="57916"/>
                </a:lnTo>
                <a:lnTo>
                  <a:pt x="146328" y="62185"/>
                </a:lnTo>
                <a:lnTo>
                  <a:pt x="149145" y="70032"/>
                </a:lnTo>
                <a:lnTo>
                  <a:pt x="156509" y="92085"/>
                </a:lnTo>
                <a:lnTo>
                  <a:pt x="159108" y="100681"/>
                </a:lnTo>
                <a:lnTo>
                  <a:pt x="160842" y="107126"/>
                </a:lnTo>
                <a:lnTo>
                  <a:pt x="164306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233"/>
          <p:cNvSpPr/>
          <p:nvPr/>
        </p:nvSpPr>
        <p:spPr>
          <a:xfrm>
            <a:off x="8208168" y="2803207"/>
            <a:ext cx="157164" cy="154008"/>
          </a:xfrm>
          <a:custGeom>
            <a:avLst/>
            <a:gdLst/>
            <a:ahLst/>
            <a:cxnLst/>
            <a:rect l="0" t="0" r="0" b="0"/>
            <a:pathLst>
              <a:path w="157164" h="154008">
                <a:moveTo>
                  <a:pt x="0" y="45005"/>
                </a:moveTo>
                <a:lnTo>
                  <a:pt x="3792" y="45005"/>
                </a:lnTo>
                <a:lnTo>
                  <a:pt x="4909" y="45720"/>
                </a:lnTo>
                <a:lnTo>
                  <a:pt x="5654" y="46911"/>
                </a:lnTo>
                <a:lnTo>
                  <a:pt x="6152" y="48419"/>
                </a:lnTo>
                <a:lnTo>
                  <a:pt x="8819" y="52000"/>
                </a:lnTo>
                <a:lnTo>
                  <a:pt x="10643" y="53955"/>
                </a:lnTo>
                <a:lnTo>
                  <a:pt x="13445" y="55972"/>
                </a:lnTo>
                <a:lnTo>
                  <a:pt x="16902" y="58032"/>
                </a:lnTo>
                <a:lnTo>
                  <a:pt x="20792" y="60119"/>
                </a:lnTo>
                <a:lnTo>
                  <a:pt x="24180" y="62225"/>
                </a:lnTo>
                <a:lnTo>
                  <a:pt x="27233" y="64343"/>
                </a:lnTo>
                <a:lnTo>
                  <a:pt x="30060" y="66470"/>
                </a:lnTo>
                <a:lnTo>
                  <a:pt x="32741" y="69316"/>
                </a:lnTo>
                <a:lnTo>
                  <a:pt x="35321" y="72643"/>
                </a:lnTo>
                <a:lnTo>
                  <a:pt x="37836" y="76289"/>
                </a:lnTo>
                <a:lnTo>
                  <a:pt x="39511" y="79434"/>
                </a:lnTo>
                <a:lnTo>
                  <a:pt x="40628" y="82246"/>
                </a:lnTo>
                <a:lnTo>
                  <a:pt x="41373" y="84834"/>
                </a:lnTo>
                <a:lnTo>
                  <a:pt x="44317" y="89615"/>
                </a:lnTo>
                <a:lnTo>
                  <a:pt x="46214" y="91891"/>
                </a:lnTo>
                <a:lnTo>
                  <a:pt x="48272" y="94836"/>
                </a:lnTo>
                <a:lnTo>
                  <a:pt x="50437" y="98228"/>
                </a:lnTo>
                <a:lnTo>
                  <a:pt x="52675" y="101919"/>
                </a:lnTo>
                <a:lnTo>
                  <a:pt x="54960" y="105093"/>
                </a:lnTo>
                <a:lnTo>
                  <a:pt x="57278" y="107924"/>
                </a:lnTo>
                <a:lnTo>
                  <a:pt x="59617" y="110526"/>
                </a:lnTo>
                <a:lnTo>
                  <a:pt x="61176" y="113689"/>
                </a:lnTo>
                <a:lnTo>
                  <a:pt x="62215" y="117226"/>
                </a:lnTo>
                <a:lnTo>
                  <a:pt x="62908" y="121013"/>
                </a:lnTo>
                <a:lnTo>
                  <a:pt x="64164" y="124252"/>
                </a:lnTo>
                <a:lnTo>
                  <a:pt x="65795" y="127126"/>
                </a:lnTo>
                <a:lnTo>
                  <a:pt x="67676" y="129756"/>
                </a:lnTo>
                <a:lnTo>
                  <a:pt x="69723" y="132224"/>
                </a:lnTo>
                <a:lnTo>
                  <a:pt x="74116" y="136871"/>
                </a:lnTo>
                <a:lnTo>
                  <a:pt x="75604" y="139111"/>
                </a:lnTo>
                <a:lnTo>
                  <a:pt x="77258" y="143504"/>
                </a:lnTo>
                <a:lnTo>
                  <a:pt x="78189" y="146580"/>
                </a:lnTo>
                <a:lnTo>
                  <a:pt x="82258" y="150905"/>
                </a:lnTo>
                <a:lnTo>
                  <a:pt x="85421" y="154007"/>
                </a:lnTo>
                <a:lnTo>
                  <a:pt x="85635" y="150804"/>
                </a:lnTo>
                <a:lnTo>
                  <a:pt x="85714" y="141267"/>
                </a:lnTo>
                <a:lnTo>
                  <a:pt x="85717" y="139184"/>
                </a:lnTo>
                <a:lnTo>
                  <a:pt x="86514" y="136366"/>
                </a:lnTo>
                <a:lnTo>
                  <a:pt x="87838" y="133059"/>
                </a:lnTo>
                <a:lnTo>
                  <a:pt x="89515" y="129425"/>
                </a:lnTo>
                <a:lnTo>
                  <a:pt x="90633" y="125574"/>
                </a:lnTo>
                <a:lnTo>
                  <a:pt x="91378" y="121578"/>
                </a:lnTo>
                <a:lnTo>
                  <a:pt x="91875" y="117485"/>
                </a:lnTo>
                <a:lnTo>
                  <a:pt x="93001" y="113328"/>
                </a:lnTo>
                <a:lnTo>
                  <a:pt x="94544" y="109128"/>
                </a:lnTo>
                <a:lnTo>
                  <a:pt x="96366" y="104899"/>
                </a:lnTo>
                <a:lnTo>
                  <a:pt x="100509" y="94485"/>
                </a:lnTo>
                <a:lnTo>
                  <a:pt x="102725" y="88707"/>
                </a:lnTo>
                <a:lnTo>
                  <a:pt x="104202" y="83427"/>
                </a:lnTo>
                <a:lnTo>
                  <a:pt x="105187" y="78478"/>
                </a:lnTo>
                <a:lnTo>
                  <a:pt x="105843" y="73750"/>
                </a:lnTo>
                <a:lnTo>
                  <a:pt x="107074" y="69169"/>
                </a:lnTo>
                <a:lnTo>
                  <a:pt x="108690" y="64687"/>
                </a:lnTo>
                <a:lnTo>
                  <a:pt x="110560" y="60269"/>
                </a:lnTo>
                <a:lnTo>
                  <a:pt x="112600" y="55896"/>
                </a:lnTo>
                <a:lnTo>
                  <a:pt x="114754" y="51552"/>
                </a:lnTo>
                <a:lnTo>
                  <a:pt x="119264" y="42914"/>
                </a:lnTo>
                <a:lnTo>
                  <a:pt x="123915" y="34313"/>
                </a:lnTo>
                <a:lnTo>
                  <a:pt x="126266" y="30734"/>
                </a:lnTo>
                <a:lnTo>
                  <a:pt x="128628" y="27633"/>
                </a:lnTo>
                <a:lnTo>
                  <a:pt x="15716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234"/>
          <p:cNvSpPr/>
          <p:nvPr/>
        </p:nvSpPr>
        <p:spPr>
          <a:xfrm>
            <a:off x="8393906" y="2791330"/>
            <a:ext cx="178595" cy="146636"/>
          </a:xfrm>
          <a:custGeom>
            <a:avLst/>
            <a:gdLst/>
            <a:ahLst/>
            <a:cxnLst/>
            <a:rect l="0" t="0" r="0" b="0"/>
            <a:pathLst>
              <a:path w="178595" h="146636">
                <a:moveTo>
                  <a:pt x="0" y="44024"/>
                </a:moveTo>
                <a:lnTo>
                  <a:pt x="6151" y="49560"/>
                </a:lnTo>
                <a:lnTo>
                  <a:pt x="10936" y="51961"/>
                </a:lnTo>
                <a:lnTo>
                  <a:pt x="14433" y="53602"/>
                </a:lnTo>
                <a:lnTo>
                  <a:pt x="17560" y="54695"/>
                </a:lnTo>
                <a:lnTo>
                  <a:pt x="20437" y="55424"/>
                </a:lnTo>
                <a:lnTo>
                  <a:pt x="25752" y="56235"/>
                </a:lnTo>
                <a:lnTo>
                  <a:pt x="30761" y="56595"/>
                </a:lnTo>
                <a:lnTo>
                  <a:pt x="33207" y="57405"/>
                </a:lnTo>
                <a:lnTo>
                  <a:pt x="38041" y="60211"/>
                </a:lnTo>
                <a:lnTo>
                  <a:pt x="41434" y="62393"/>
                </a:lnTo>
                <a:lnTo>
                  <a:pt x="44344" y="62904"/>
                </a:lnTo>
                <a:lnTo>
                  <a:pt x="49077" y="63131"/>
                </a:lnTo>
                <a:lnTo>
                  <a:pt x="56471" y="63232"/>
                </a:lnTo>
                <a:lnTo>
                  <a:pt x="59874" y="62544"/>
                </a:lnTo>
                <a:lnTo>
                  <a:pt x="62934" y="61371"/>
                </a:lnTo>
                <a:lnTo>
                  <a:pt x="68452" y="58878"/>
                </a:lnTo>
                <a:lnTo>
                  <a:pt x="73550" y="57769"/>
                </a:lnTo>
                <a:lnTo>
                  <a:pt x="78461" y="55372"/>
                </a:lnTo>
                <a:lnTo>
                  <a:pt x="80882" y="53732"/>
                </a:lnTo>
                <a:lnTo>
                  <a:pt x="84085" y="51925"/>
                </a:lnTo>
                <a:lnTo>
                  <a:pt x="87806" y="50006"/>
                </a:lnTo>
                <a:lnTo>
                  <a:pt x="91875" y="48012"/>
                </a:lnTo>
                <a:lnTo>
                  <a:pt x="95381" y="46683"/>
                </a:lnTo>
                <a:lnTo>
                  <a:pt x="98512" y="45796"/>
                </a:lnTo>
                <a:lnTo>
                  <a:pt x="101394" y="45206"/>
                </a:lnTo>
                <a:lnTo>
                  <a:pt x="103314" y="44097"/>
                </a:lnTo>
                <a:lnTo>
                  <a:pt x="104595" y="42644"/>
                </a:lnTo>
                <a:lnTo>
                  <a:pt x="105448" y="40961"/>
                </a:lnTo>
                <a:lnTo>
                  <a:pt x="108513" y="37186"/>
                </a:lnTo>
                <a:lnTo>
                  <a:pt x="112523" y="33127"/>
                </a:lnTo>
                <a:lnTo>
                  <a:pt x="116949" y="28941"/>
                </a:lnTo>
                <a:lnTo>
                  <a:pt x="117653" y="26825"/>
                </a:lnTo>
                <a:lnTo>
                  <a:pt x="117329" y="24700"/>
                </a:lnTo>
                <a:lnTo>
                  <a:pt x="115646" y="20434"/>
                </a:lnTo>
                <a:lnTo>
                  <a:pt x="114898" y="16156"/>
                </a:lnTo>
                <a:lnTo>
                  <a:pt x="114476" y="13145"/>
                </a:lnTo>
                <a:lnTo>
                  <a:pt x="110560" y="8840"/>
                </a:lnTo>
                <a:lnTo>
                  <a:pt x="107035" y="5403"/>
                </a:lnTo>
                <a:lnTo>
                  <a:pt x="103662" y="2333"/>
                </a:lnTo>
                <a:lnTo>
                  <a:pt x="101652" y="1228"/>
                </a:lnTo>
                <a:lnTo>
                  <a:pt x="97301" y="0"/>
                </a:lnTo>
                <a:lnTo>
                  <a:pt x="95030" y="387"/>
                </a:lnTo>
                <a:lnTo>
                  <a:pt x="90390" y="2722"/>
                </a:lnTo>
                <a:lnTo>
                  <a:pt x="87247" y="3631"/>
                </a:lnTo>
                <a:lnTo>
                  <a:pt x="83564" y="4236"/>
                </a:lnTo>
                <a:lnTo>
                  <a:pt x="79521" y="4640"/>
                </a:lnTo>
                <a:lnTo>
                  <a:pt x="76828" y="5624"/>
                </a:lnTo>
                <a:lnTo>
                  <a:pt x="75030" y="6994"/>
                </a:lnTo>
                <a:lnTo>
                  <a:pt x="72240" y="10421"/>
                </a:lnTo>
                <a:lnTo>
                  <a:pt x="68354" y="14326"/>
                </a:lnTo>
                <a:lnTo>
                  <a:pt x="66207" y="15652"/>
                </a:lnTo>
                <a:lnTo>
                  <a:pt x="61705" y="17127"/>
                </a:lnTo>
                <a:lnTo>
                  <a:pt x="59392" y="18949"/>
                </a:lnTo>
                <a:lnTo>
                  <a:pt x="57058" y="21592"/>
                </a:lnTo>
                <a:lnTo>
                  <a:pt x="54707" y="24783"/>
                </a:lnTo>
                <a:lnTo>
                  <a:pt x="53141" y="27625"/>
                </a:lnTo>
                <a:lnTo>
                  <a:pt x="52095" y="30234"/>
                </a:lnTo>
                <a:lnTo>
                  <a:pt x="51398" y="32687"/>
                </a:lnTo>
                <a:lnTo>
                  <a:pt x="50141" y="35037"/>
                </a:lnTo>
                <a:lnTo>
                  <a:pt x="46627" y="39554"/>
                </a:lnTo>
                <a:lnTo>
                  <a:pt x="45371" y="42472"/>
                </a:lnTo>
                <a:lnTo>
                  <a:pt x="44536" y="45847"/>
                </a:lnTo>
                <a:lnTo>
                  <a:pt x="43978" y="49526"/>
                </a:lnTo>
                <a:lnTo>
                  <a:pt x="43606" y="52692"/>
                </a:lnTo>
                <a:lnTo>
                  <a:pt x="43358" y="55518"/>
                </a:lnTo>
                <a:lnTo>
                  <a:pt x="43193" y="58116"/>
                </a:lnTo>
                <a:lnTo>
                  <a:pt x="43008" y="64813"/>
                </a:lnTo>
                <a:lnTo>
                  <a:pt x="42891" y="77341"/>
                </a:lnTo>
                <a:lnTo>
                  <a:pt x="43675" y="80522"/>
                </a:lnTo>
                <a:lnTo>
                  <a:pt x="44992" y="84073"/>
                </a:lnTo>
                <a:lnTo>
                  <a:pt x="46664" y="87868"/>
                </a:lnTo>
                <a:lnTo>
                  <a:pt x="52540" y="95399"/>
                </a:lnTo>
                <a:lnTo>
                  <a:pt x="61221" y="105420"/>
                </a:lnTo>
                <a:lnTo>
                  <a:pt x="79596" y="125604"/>
                </a:lnTo>
                <a:lnTo>
                  <a:pt x="97167" y="143949"/>
                </a:lnTo>
                <a:lnTo>
                  <a:pt x="98909" y="144931"/>
                </a:lnTo>
                <a:lnTo>
                  <a:pt x="102961" y="146021"/>
                </a:lnTo>
                <a:lnTo>
                  <a:pt x="105948" y="146312"/>
                </a:lnTo>
                <a:lnTo>
                  <a:pt x="109526" y="146506"/>
                </a:lnTo>
                <a:lnTo>
                  <a:pt x="113497" y="146635"/>
                </a:lnTo>
                <a:lnTo>
                  <a:pt x="116940" y="146007"/>
                </a:lnTo>
                <a:lnTo>
                  <a:pt x="120029" y="144874"/>
                </a:lnTo>
                <a:lnTo>
                  <a:pt x="125577" y="141710"/>
                </a:lnTo>
                <a:lnTo>
                  <a:pt x="130689" y="137922"/>
                </a:lnTo>
                <a:lnTo>
                  <a:pt x="133957" y="135912"/>
                </a:lnTo>
                <a:lnTo>
                  <a:pt x="137724" y="133858"/>
                </a:lnTo>
                <a:lnTo>
                  <a:pt x="141821" y="131774"/>
                </a:lnTo>
                <a:lnTo>
                  <a:pt x="145347" y="129670"/>
                </a:lnTo>
                <a:lnTo>
                  <a:pt x="148492" y="127553"/>
                </a:lnTo>
                <a:lnTo>
                  <a:pt x="151382" y="125428"/>
                </a:lnTo>
                <a:lnTo>
                  <a:pt x="155689" y="121867"/>
                </a:lnTo>
                <a:lnTo>
                  <a:pt x="178594" y="1018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235"/>
          <p:cNvSpPr/>
          <p:nvPr/>
        </p:nvSpPr>
        <p:spPr>
          <a:xfrm>
            <a:off x="8608218" y="2796778"/>
            <a:ext cx="78583" cy="106516"/>
          </a:xfrm>
          <a:custGeom>
            <a:avLst/>
            <a:gdLst/>
            <a:ahLst/>
            <a:cxnLst/>
            <a:rect l="0" t="0" r="0" b="0"/>
            <a:pathLst>
              <a:path w="78583" h="106516">
                <a:moveTo>
                  <a:pt x="0" y="12858"/>
                </a:moveTo>
                <a:lnTo>
                  <a:pt x="0" y="22436"/>
                </a:lnTo>
                <a:lnTo>
                  <a:pt x="794" y="24244"/>
                </a:lnTo>
                <a:lnTo>
                  <a:pt x="2117" y="26164"/>
                </a:lnTo>
                <a:lnTo>
                  <a:pt x="3792" y="28158"/>
                </a:lnTo>
                <a:lnTo>
                  <a:pt x="4909" y="30202"/>
                </a:lnTo>
                <a:lnTo>
                  <a:pt x="5654" y="32279"/>
                </a:lnTo>
                <a:lnTo>
                  <a:pt x="6152" y="34378"/>
                </a:lnTo>
                <a:lnTo>
                  <a:pt x="7276" y="37206"/>
                </a:lnTo>
                <a:lnTo>
                  <a:pt x="8819" y="40520"/>
                </a:lnTo>
                <a:lnTo>
                  <a:pt x="10643" y="44159"/>
                </a:lnTo>
                <a:lnTo>
                  <a:pt x="11858" y="47298"/>
                </a:lnTo>
                <a:lnTo>
                  <a:pt x="12667" y="50106"/>
                </a:lnTo>
                <a:lnTo>
                  <a:pt x="13208" y="52692"/>
                </a:lnTo>
                <a:lnTo>
                  <a:pt x="14361" y="55130"/>
                </a:lnTo>
                <a:lnTo>
                  <a:pt x="15924" y="57471"/>
                </a:lnTo>
                <a:lnTo>
                  <a:pt x="17760" y="59745"/>
                </a:lnTo>
                <a:lnTo>
                  <a:pt x="19777" y="62690"/>
                </a:lnTo>
                <a:lnTo>
                  <a:pt x="21917" y="66082"/>
                </a:lnTo>
                <a:lnTo>
                  <a:pt x="24137" y="69772"/>
                </a:lnTo>
                <a:lnTo>
                  <a:pt x="25615" y="72946"/>
                </a:lnTo>
                <a:lnTo>
                  <a:pt x="26603" y="75777"/>
                </a:lnTo>
                <a:lnTo>
                  <a:pt x="27260" y="78379"/>
                </a:lnTo>
                <a:lnTo>
                  <a:pt x="28492" y="80827"/>
                </a:lnTo>
                <a:lnTo>
                  <a:pt x="30108" y="83174"/>
                </a:lnTo>
                <a:lnTo>
                  <a:pt x="31977" y="85453"/>
                </a:lnTo>
                <a:lnTo>
                  <a:pt x="33225" y="87687"/>
                </a:lnTo>
                <a:lnTo>
                  <a:pt x="34057" y="89890"/>
                </a:lnTo>
                <a:lnTo>
                  <a:pt x="34611" y="92074"/>
                </a:lnTo>
                <a:lnTo>
                  <a:pt x="35774" y="93529"/>
                </a:lnTo>
                <a:lnTo>
                  <a:pt x="37342" y="94500"/>
                </a:lnTo>
                <a:lnTo>
                  <a:pt x="39182" y="95147"/>
                </a:lnTo>
                <a:lnTo>
                  <a:pt x="40410" y="96292"/>
                </a:lnTo>
                <a:lnTo>
                  <a:pt x="41228" y="97770"/>
                </a:lnTo>
                <a:lnTo>
                  <a:pt x="42767" y="102571"/>
                </a:lnTo>
                <a:lnTo>
                  <a:pt x="42820" y="104642"/>
                </a:lnTo>
                <a:lnTo>
                  <a:pt x="42843" y="106515"/>
                </a:lnTo>
                <a:lnTo>
                  <a:pt x="42863" y="99511"/>
                </a:lnTo>
                <a:lnTo>
                  <a:pt x="42069" y="97773"/>
                </a:lnTo>
                <a:lnTo>
                  <a:pt x="40746" y="95900"/>
                </a:lnTo>
                <a:lnTo>
                  <a:pt x="39071" y="93937"/>
                </a:lnTo>
                <a:lnTo>
                  <a:pt x="37954" y="91914"/>
                </a:lnTo>
                <a:lnTo>
                  <a:pt x="37209" y="89851"/>
                </a:lnTo>
                <a:lnTo>
                  <a:pt x="36713" y="87761"/>
                </a:lnTo>
                <a:lnTo>
                  <a:pt x="36380" y="85653"/>
                </a:lnTo>
                <a:lnTo>
                  <a:pt x="36160" y="83534"/>
                </a:lnTo>
                <a:lnTo>
                  <a:pt x="36014" y="81407"/>
                </a:lnTo>
                <a:lnTo>
                  <a:pt x="35121" y="78560"/>
                </a:lnTo>
                <a:lnTo>
                  <a:pt x="33733" y="75233"/>
                </a:lnTo>
                <a:lnTo>
                  <a:pt x="32014" y="71587"/>
                </a:lnTo>
                <a:lnTo>
                  <a:pt x="30867" y="68441"/>
                </a:lnTo>
                <a:lnTo>
                  <a:pt x="30103" y="65630"/>
                </a:lnTo>
                <a:lnTo>
                  <a:pt x="29595" y="63041"/>
                </a:lnTo>
                <a:lnTo>
                  <a:pt x="29254" y="59887"/>
                </a:lnTo>
                <a:lnTo>
                  <a:pt x="29029" y="56355"/>
                </a:lnTo>
                <a:lnTo>
                  <a:pt x="28877" y="52572"/>
                </a:lnTo>
                <a:lnTo>
                  <a:pt x="32746" y="46478"/>
                </a:lnTo>
                <a:lnTo>
                  <a:pt x="39293" y="38843"/>
                </a:lnTo>
                <a:lnTo>
                  <a:pt x="53976" y="23693"/>
                </a:lnTo>
                <a:lnTo>
                  <a:pt x="68981" y="8844"/>
                </a:lnTo>
                <a:lnTo>
                  <a:pt x="72463" y="5597"/>
                </a:lnTo>
                <a:lnTo>
                  <a:pt x="7858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236"/>
          <p:cNvSpPr/>
          <p:nvPr/>
        </p:nvSpPr>
        <p:spPr>
          <a:xfrm>
            <a:off x="8751104" y="2758201"/>
            <a:ext cx="71418" cy="134575"/>
          </a:xfrm>
          <a:custGeom>
            <a:avLst/>
            <a:gdLst/>
            <a:ahLst/>
            <a:cxnLst/>
            <a:rect l="0" t="0" r="0" b="0"/>
            <a:pathLst>
              <a:path w="71418" h="134575">
                <a:moveTo>
                  <a:pt x="49996" y="0"/>
                </a:moveTo>
                <a:lnTo>
                  <a:pt x="36728" y="0"/>
                </a:lnTo>
                <a:lnTo>
                  <a:pt x="35594" y="715"/>
                </a:lnTo>
                <a:lnTo>
                  <a:pt x="34044" y="1905"/>
                </a:lnTo>
                <a:lnTo>
                  <a:pt x="32218" y="3414"/>
                </a:lnTo>
                <a:lnTo>
                  <a:pt x="28072" y="6994"/>
                </a:lnTo>
                <a:lnTo>
                  <a:pt x="25855" y="8949"/>
                </a:lnTo>
                <a:lnTo>
                  <a:pt x="23582" y="10252"/>
                </a:lnTo>
                <a:lnTo>
                  <a:pt x="21274" y="11122"/>
                </a:lnTo>
                <a:lnTo>
                  <a:pt x="18942" y="11701"/>
                </a:lnTo>
                <a:lnTo>
                  <a:pt x="16592" y="12801"/>
                </a:lnTo>
                <a:lnTo>
                  <a:pt x="14234" y="14249"/>
                </a:lnTo>
                <a:lnTo>
                  <a:pt x="11867" y="15929"/>
                </a:lnTo>
                <a:lnTo>
                  <a:pt x="9495" y="17763"/>
                </a:lnTo>
                <a:lnTo>
                  <a:pt x="7120" y="19701"/>
                </a:lnTo>
                <a:lnTo>
                  <a:pt x="4742" y="21706"/>
                </a:lnTo>
                <a:lnTo>
                  <a:pt x="3158" y="23758"/>
                </a:lnTo>
                <a:lnTo>
                  <a:pt x="1398" y="27943"/>
                </a:lnTo>
                <a:lnTo>
                  <a:pt x="928" y="30059"/>
                </a:lnTo>
                <a:lnTo>
                  <a:pt x="616" y="32183"/>
                </a:lnTo>
                <a:lnTo>
                  <a:pt x="406" y="34315"/>
                </a:lnTo>
                <a:lnTo>
                  <a:pt x="268" y="36450"/>
                </a:lnTo>
                <a:lnTo>
                  <a:pt x="26" y="43738"/>
                </a:lnTo>
                <a:lnTo>
                  <a:pt x="0" y="48043"/>
                </a:lnTo>
                <a:lnTo>
                  <a:pt x="791" y="49889"/>
                </a:lnTo>
                <a:lnTo>
                  <a:pt x="2111" y="51833"/>
                </a:lnTo>
                <a:lnTo>
                  <a:pt x="3785" y="53844"/>
                </a:lnTo>
                <a:lnTo>
                  <a:pt x="5695" y="55184"/>
                </a:lnTo>
                <a:lnTo>
                  <a:pt x="7762" y="56077"/>
                </a:lnTo>
                <a:lnTo>
                  <a:pt x="9933" y="56673"/>
                </a:lnTo>
                <a:lnTo>
                  <a:pt x="12175" y="57785"/>
                </a:lnTo>
                <a:lnTo>
                  <a:pt x="14464" y="59240"/>
                </a:lnTo>
                <a:lnTo>
                  <a:pt x="16782" y="60925"/>
                </a:lnTo>
                <a:lnTo>
                  <a:pt x="19122" y="62762"/>
                </a:lnTo>
                <a:lnTo>
                  <a:pt x="21476" y="64702"/>
                </a:lnTo>
                <a:lnTo>
                  <a:pt x="23838" y="66709"/>
                </a:lnTo>
                <a:lnTo>
                  <a:pt x="26207" y="68047"/>
                </a:lnTo>
                <a:lnTo>
                  <a:pt x="28581" y="68940"/>
                </a:lnTo>
                <a:lnTo>
                  <a:pt x="30956" y="69534"/>
                </a:lnTo>
                <a:lnTo>
                  <a:pt x="33335" y="70645"/>
                </a:lnTo>
                <a:lnTo>
                  <a:pt x="35713" y="72100"/>
                </a:lnTo>
                <a:lnTo>
                  <a:pt x="38092" y="73784"/>
                </a:lnTo>
                <a:lnTo>
                  <a:pt x="40473" y="75621"/>
                </a:lnTo>
                <a:lnTo>
                  <a:pt x="42854" y="77561"/>
                </a:lnTo>
                <a:lnTo>
                  <a:pt x="45235" y="79568"/>
                </a:lnTo>
                <a:lnTo>
                  <a:pt x="48408" y="80906"/>
                </a:lnTo>
                <a:lnTo>
                  <a:pt x="52113" y="81798"/>
                </a:lnTo>
                <a:lnTo>
                  <a:pt x="56170" y="82393"/>
                </a:lnTo>
                <a:lnTo>
                  <a:pt x="58874" y="83504"/>
                </a:lnTo>
                <a:lnTo>
                  <a:pt x="60678" y="84959"/>
                </a:lnTo>
                <a:lnTo>
                  <a:pt x="61879" y="86643"/>
                </a:lnTo>
                <a:lnTo>
                  <a:pt x="63475" y="88480"/>
                </a:lnTo>
                <a:lnTo>
                  <a:pt x="65331" y="90420"/>
                </a:lnTo>
                <a:lnTo>
                  <a:pt x="67363" y="92427"/>
                </a:lnTo>
                <a:lnTo>
                  <a:pt x="68718" y="94479"/>
                </a:lnTo>
                <a:lnTo>
                  <a:pt x="70223" y="98665"/>
                </a:lnTo>
                <a:lnTo>
                  <a:pt x="71070" y="101624"/>
                </a:lnTo>
                <a:lnTo>
                  <a:pt x="71269" y="104222"/>
                </a:lnTo>
                <a:lnTo>
                  <a:pt x="71357" y="107757"/>
                </a:lnTo>
                <a:lnTo>
                  <a:pt x="71417" y="114538"/>
                </a:lnTo>
                <a:lnTo>
                  <a:pt x="69306" y="117105"/>
                </a:lnTo>
                <a:lnTo>
                  <a:pt x="67632" y="118790"/>
                </a:lnTo>
                <a:lnTo>
                  <a:pt x="63656" y="122566"/>
                </a:lnTo>
                <a:lnTo>
                  <a:pt x="53728" y="131649"/>
                </a:lnTo>
                <a:lnTo>
                  <a:pt x="51690" y="132771"/>
                </a:lnTo>
                <a:lnTo>
                  <a:pt x="49538" y="133520"/>
                </a:lnTo>
                <a:lnTo>
                  <a:pt x="47310" y="134019"/>
                </a:lnTo>
                <a:lnTo>
                  <a:pt x="45031" y="134352"/>
                </a:lnTo>
                <a:lnTo>
                  <a:pt x="42717" y="134574"/>
                </a:lnTo>
                <a:lnTo>
                  <a:pt x="14277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237"/>
          <p:cNvSpPr/>
          <p:nvPr/>
        </p:nvSpPr>
        <p:spPr>
          <a:xfrm>
            <a:off x="8865480" y="2758288"/>
            <a:ext cx="164221" cy="99431"/>
          </a:xfrm>
          <a:custGeom>
            <a:avLst/>
            <a:gdLst/>
            <a:ahLst/>
            <a:cxnLst/>
            <a:rect l="0" t="0" r="0" b="0"/>
            <a:pathLst>
              <a:path w="164221" h="99431">
                <a:moveTo>
                  <a:pt x="7057" y="70637"/>
                </a:moveTo>
                <a:lnTo>
                  <a:pt x="0" y="70637"/>
                </a:lnTo>
                <a:lnTo>
                  <a:pt x="29914" y="70637"/>
                </a:lnTo>
                <a:lnTo>
                  <a:pt x="33407" y="69922"/>
                </a:lnTo>
                <a:lnTo>
                  <a:pt x="37323" y="68731"/>
                </a:lnTo>
                <a:lnTo>
                  <a:pt x="41522" y="67223"/>
                </a:lnTo>
                <a:lnTo>
                  <a:pt x="45909" y="65504"/>
                </a:lnTo>
                <a:lnTo>
                  <a:pt x="55016" y="61688"/>
                </a:lnTo>
                <a:lnTo>
                  <a:pt x="58873" y="60384"/>
                </a:lnTo>
                <a:lnTo>
                  <a:pt x="62238" y="59515"/>
                </a:lnTo>
                <a:lnTo>
                  <a:pt x="65277" y="58936"/>
                </a:lnTo>
                <a:lnTo>
                  <a:pt x="68889" y="57836"/>
                </a:lnTo>
                <a:lnTo>
                  <a:pt x="72885" y="56388"/>
                </a:lnTo>
                <a:lnTo>
                  <a:pt x="77136" y="54708"/>
                </a:lnTo>
                <a:lnTo>
                  <a:pt x="86092" y="50937"/>
                </a:lnTo>
                <a:lnTo>
                  <a:pt x="90704" y="48931"/>
                </a:lnTo>
                <a:lnTo>
                  <a:pt x="93777" y="46879"/>
                </a:lnTo>
                <a:lnTo>
                  <a:pt x="95827" y="44797"/>
                </a:lnTo>
                <a:lnTo>
                  <a:pt x="97193" y="42695"/>
                </a:lnTo>
                <a:lnTo>
                  <a:pt x="99691" y="40579"/>
                </a:lnTo>
                <a:lnTo>
                  <a:pt x="102944" y="38454"/>
                </a:lnTo>
                <a:lnTo>
                  <a:pt x="106701" y="36323"/>
                </a:lnTo>
                <a:lnTo>
                  <a:pt x="109999" y="34188"/>
                </a:lnTo>
                <a:lnTo>
                  <a:pt x="112992" y="32050"/>
                </a:lnTo>
                <a:lnTo>
                  <a:pt x="119705" y="26899"/>
                </a:lnTo>
                <a:lnTo>
                  <a:pt x="122739" y="24290"/>
                </a:lnTo>
                <a:lnTo>
                  <a:pt x="124659" y="22594"/>
                </a:lnTo>
                <a:lnTo>
                  <a:pt x="125940" y="20748"/>
                </a:lnTo>
                <a:lnTo>
                  <a:pt x="126793" y="18804"/>
                </a:lnTo>
                <a:lnTo>
                  <a:pt x="128164" y="13964"/>
                </a:lnTo>
                <a:lnTo>
                  <a:pt x="127482" y="12852"/>
                </a:lnTo>
                <a:lnTo>
                  <a:pt x="126233" y="11397"/>
                </a:lnTo>
                <a:lnTo>
                  <a:pt x="122321" y="7341"/>
                </a:lnTo>
                <a:lnTo>
                  <a:pt x="119669" y="4882"/>
                </a:lnTo>
                <a:lnTo>
                  <a:pt x="117850" y="3225"/>
                </a:lnTo>
                <a:lnTo>
                  <a:pt x="115844" y="2121"/>
                </a:lnTo>
                <a:lnTo>
                  <a:pt x="111499" y="895"/>
                </a:lnTo>
                <a:lnTo>
                  <a:pt x="106921" y="350"/>
                </a:lnTo>
                <a:lnTo>
                  <a:pt x="102241" y="107"/>
                </a:lnTo>
                <a:lnTo>
                  <a:pt x="97516" y="0"/>
                </a:lnTo>
                <a:lnTo>
                  <a:pt x="95143" y="685"/>
                </a:lnTo>
                <a:lnTo>
                  <a:pt x="90391" y="3352"/>
                </a:lnTo>
                <a:lnTo>
                  <a:pt x="87047" y="5457"/>
                </a:lnTo>
                <a:lnTo>
                  <a:pt x="86578" y="6466"/>
                </a:lnTo>
                <a:lnTo>
                  <a:pt x="86056" y="9494"/>
                </a:lnTo>
                <a:lnTo>
                  <a:pt x="85123" y="11301"/>
                </a:lnTo>
                <a:lnTo>
                  <a:pt x="83707" y="13220"/>
                </a:lnTo>
                <a:lnTo>
                  <a:pt x="81970" y="15214"/>
                </a:lnTo>
                <a:lnTo>
                  <a:pt x="80018" y="17258"/>
                </a:lnTo>
                <a:lnTo>
                  <a:pt x="77922" y="19334"/>
                </a:lnTo>
                <a:lnTo>
                  <a:pt x="73478" y="23547"/>
                </a:lnTo>
                <a:lnTo>
                  <a:pt x="61792" y="34211"/>
                </a:lnTo>
                <a:lnTo>
                  <a:pt x="60216" y="36352"/>
                </a:lnTo>
                <a:lnTo>
                  <a:pt x="59165" y="38493"/>
                </a:lnTo>
                <a:lnTo>
                  <a:pt x="58465" y="40635"/>
                </a:lnTo>
                <a:lnTo>
                  <a:pt x="57204" y="43492"/>
                </a:lnTo>
                <a:lnTo>
                  <a:pt x="55570" y="46825"/>
                </a:lnTo>
                <a:lnTo>
                  <a:pt x="53686" y="50476"/>
                </a:lnTo>
                <a:lnTo>
                  <a:pt x="52431" y="53624"/>
                </a:lnTo>
                <a:lnTo>
                  <a:pt x="51594" y="56438"/>
                </a:lnTo>
                <a:lnTo>
                  <a:pt x="51036" y="59027"/>
                </a:lnTo>
                <a:lnTo>
                  <a:pt x="50663" y="61468"/>
                </a:lnTo>
                <a:lnTo>
                  <a:pt x="50416" y="63810"/>
                </a:lnTo>
                <a:lnTo>
                  <a:pt x="50250" y="66085"/>
                </a:lnTo>
                <a:lnTo>
                  <a:pt x="50933" y="68317"/>
                </a:lnTo>
                <a:lnTo>
                  <a:pt x="52183" y="70519"/>
                </a:lnTo>
                <a:lnTo>
                  <a:pt x="53810" y="72701"/>
                </a:lnTo>
                <a:lnTo>
                  <a:pt x="58863" y="77013"/>
                </a:lnTo>
                <a:lnTo>
                  <a:pt x="66201" y="82746"/>
                </a:lnTo>
                <a:lnTo>
                  <a:pt x="75061" y="89425"/>
                </a:lnTo>
                <a:lnTo>
                  <a:pt x="81762" y="93878"/>
                </a:lnTo>
                <a:lnTo>
                  <a:pt x="87023" y="96847"/>
                </a:lnTo>
                <a:lnTo>
                  <a:pt x="91324" y="98825"/>
                </a:lnTo>
                <a:lnTo>
                  <a:pt x="94985" y="99430"/>
                </a:lnTo>
                <a:lnTo>
                  <a:pt x="98219" y="99119"/>
                </a:lnTo>
                <a:lnTo>
                  <a:pt x="101169" y="98198"/>
                </a:lnTo>
                <a:lnTo>
                  <a:pt x="104723" y="97583"/>
                </a:lnTo>
                <a:lnTo>
                  <a:pt x="108681" y="97173"/>
                </a:lnTo>
                <a:lnTo>
                  <a:pt x="112906" y="96900"/>
                </a:lnTo>
                <a:lnTo>
                  <a:pt x="117312" y="96004"/>
                </a:lnTo>
                <a:lnTo>
                  <a:pt x="121834" y="94692"/>
                </a:lnTo>
                <a:lnTo>
                  <a:pt x="126438" y="93103"/>
                </a:lnTo>
                <a:lnTo>
                  <a:pt x="130301" y="91329"/>
                </a:lnTo>
                <a:lnTo>
                  <a:pt x="133669" y="89432"/>
                </a:lnTo>
                <a:lnTo>
                  <a:pt x="136709" y="87453"/>
                </a:lnTo>
                <a:lnTo>
                  <a:pt x="139530" y="85420"/>
                </a:lnTo>
                <a:lnTo>
                  <a:pt x="142203" y="83349"/>
                </a:lnTo>
                <a:lnTo>
                  <a:pt x="144779" y="81255"/>
                </a:lnTo>
                <a:lnTo>
                  <a:pt x="147290" y="79859"/>
                </a:lnTo>
                <a:lnTo>
                  <a:pt x="152198" y="78307"/>
                </a:lnTo>
                <a:lnTo>
                  <a:pt x="157024" y="75713"/>
                </a:lnTo>
                <a:lnTo>
                  <a:pt x="162798" y="71639"/>
                </a:lnTo>
                <a:lnTo>
                  <a:pt x="163273" y="70591"/>
                </a:lnTo>
                <a:lnTo>
                  <a:pt x="163799" y="67521"/>
                </a:lnTo>
                <a:lnTo>
                  <a:pt x="164220" y="642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238"/>
          <p:cNvSpPr/>
          <p:nvPr/>
        </p:nvSpPr>
        <p:spPr>
          <a:xfrm>
            <a:off x="4937538" y="3291873"/>
            <a:ext cx="109789" cy="83065"/>
          </a:xfrm>
          <a:custGeom>
            <a:avLst/>
            <a:gdLst/>
            <a:ahLst/>
            <a:cxnLst/>
            <a:rect l="0" t="0" r="0" b="0"/>
            <a:pathLst>
              <a:path w="109789" h="83065">
                <a:moveTo>
                  <a:pt x="70230" y="44972"/>
                </a:moveTo>
                <a:lnTo>
                  <a:pt x="64079" y="33901"/>
                </a:lnTo>
                <a:lnTo>
                  <a:pt x="63748" y="32591"/>
                </a:lnTo>
                <a:lnTo>
                  <a:pt x="63528" y="31003"/>
                </a:lnTo>
                <a:lnTo>
                  <a:pt x="63381" y="29230"/>
                </a:lnTo>
                <a:lnTo>
                  <a:pt x="64077" y="27334"/>
                </a:lnTo>
                <a:lnTo>
                  <a:pt x="65334" y="25355"/>
                </a:lnTo>
                <a:lnTo>
                  <a:pt x="66966" y="23322"/>
                </a:lnTo>
                <a:lnTo>
                  <a:pt x="68848" y="21252"/>
                </a:lnTo>
                <a:lnTo>
                  <a:pt x="70896" y="19157"/>
                </a:lnTo>
                <a:lnTo>
                  <a:pt x="73055" y="17047"/>
                </a:lnTo>
                <a:lnTo>
                  <a:pt x="74495" y="14925"/>
                </a:lnTo>
                <a:lnTo>
                  <a:pt x="75455" y="12797"/>
                </a:lnTo>
                <a:lnTo>
                  <a:pt x="76095" y="10663"/>
                </a:lnTo>
                <a:lnTo>
                  <a:pt x="77315" y="8527"/>
                </a:lnTo>
                <a:lnTo>
                  <a:pt x="78922" y="6387"/>
                </a:lnTo>
                <a:lnTo>
                  <a:pt x="80787" y="4247"/>
                </a:lnTo>
                <a:lnTo>
                  <a:pt x="82824" y="2820"/>
                </a:lnTo>
                <a:lnTo>
                  <a:pt x="84976" y="1869"/>
                </a:lnTo>
                <a:lnTo>
                  <a:pt x="87205" y="1235"/>
                </a:lnTo>
                <a:lnTo>
                  <a:pt x="89485" y="812"/>
                </a:lnTo>
                <a:lnTo>
                  <a:pt x="91798" y="531"/>
                </a:lnTo>
                <a:lnTo>
                  <a:pt x="94133" y="343"/>
                </a:lnTo>
                <a:lnTo>
                  <a:pt x="96484" y="217"/>
                </a:lnTo>
                <a:lnTo>
                  <a:pt x="104546" y="0"/>
                </a:lnTo>
                <a:lnTo>
                  <a:pt x="107442" y="1886"/>
                </a:lnTo>
                <a:lnTo>
                  <a:pt x="109326" y="3389"/>
                </a:lnTo>
                <a:lnTo>
                  <a:pt x="109788" y="5106"/>
                </a:lnTo>
                <a:lnTo>
                  <a:pt x="109302" y="6965"/>
                </a:lnTo>
                <a:lnTo>
                  <a:pt x="102819" y="18494"/>
                </a:lnTo>
                <a:lnTo>
                  <a:pt x="100688" y="21605"/>
                </a:lnTo>
                <a:lnTo>
                  <a:pt x="98472" y="24393"/>
                </a:lnTo>
                <a:lnTo>
                  <a:pt x="96202" y="26967"/>
                </a:lnTo>
                <a:lnTo>
                  <a:pt x="93101" y="29397"/>
                </a:lnTo>
                <a:lnTo>
                  <a:pt x="89446" y="31731"/>
                </a:lnTo>
                <a:lnTo>
                  <a:pt x="85422" y="34002"/>
                </a:lnTo>
                <a:lnTo>
                  <a:pt x="81152" y="36230"/>
                </a:lnTo>
                <a:lnTo>
                  <a:pt x="72174" y="40610"/>
                </a:lnTo>
                <a:lnTo>
                  <a:pt x="68351" y="42064"/>
                </a:lnTo>
                <a:lnTo>
                  <a:pt x="65009" y="43034"/>
                </a:lnTo>
                <a:lnTo>
                  <a:pt x="61987" y="43679"/>
                </a:lnTo>
                <a:lnTo>
                  <a:pt x="59179" y="44110"/>
                </a:lnTo>
                <a:lnTo>
                  <a:pt x="56512" y="44398"/>
                </a:lnTo>
                <a:lnTo>
                  <a:pt x="53942" y="44589"/>
                </a:lnTo>
                <a:lnTo>
                  <a:pt x="51434" y="44717"/>
                </a:lnTo>
                <a:lnTo>
                  <a:pt x="46531" y="44858"/>
                </a:lnTo>
                <a:lnTo>
                  <a:pt x="44905" y="44182"/>
                </a:lnTo>
                <a:lnTo>
                  <a:pt x="43822" y="43017"/>
                </a:lnTo>
                <a:lnTo>
                  <a:pt x="43100" y="41526"/>
                </a:lnTo>
                <a:lnTo>
                  <a:pt x="42619" y="39817"/>
                </a:lnTo>
                <a:lnTo>
                  <a:pt x="42297" y="37964"/>
                </a:lnTo>
                <a:lnTo>
                  <a:pt x="42084" y="36013"/>
                </a:lnTo>
                <a:lnTo>
                  <a:pt x="41941" y="33999"/>
                </a:lnTo>
                <a:lnTo>
                  <a:pt x="41782" y="29856"/>
                </a:lnTo>
                <a:lnTo>
                  <a:pt x="41693" y="26920"/>
                </a:lnTo>
                <a:lnTo>
                  <a:pt x="43789" y="24329"/>
                </a:lnTo>
                <a:lnTo>
                  <a:pt x="45459" y="22637"/>
                </a:lnTo>
                <a:lnTo>
                  <a:pt x="47366" y="21510"/>
                </a:lnTo>
                <a:lnTo>
                  <a:pt x="49431" y="20758"/>
                </a:lnTo>
                <a:lnTo>
                  <a:pt x="51602" y="20257"/>
                </a:lnTo>
                <a:lnTo>
                  <a:pt x="53843" y="19923"/>
                </a:lnTo>
                <a:lnTo>
                  <a:pt x="56130" y="19700"/>
                </a:lnTo>
                <a:lnTo>
                  <a:pt x="58449" y="19552"/>
                </a:lnTo>
                <a:lnTo>
                  <a:pt x="60789" y="20167"/>
                </a:lnTo>
                <a:lnTo>
                  <a:pt x="63142" y="21292"/>
                </a:lnTo>
                <a:lnTo>
                  <a:pt x="65505" y="22756"/>
                </a:lnTo>
                <a:lnTo>
                  <a:pt x="67873" y="24446"/>
                </a:lnTo>
                <a:lnTo>
                  <a:pt x="70247" y="26288"/>
                </a:lnTo>
                <a:lnTo>
                  <a:pt x="72622" y="28230"/>
                </a:lnTo>
                <a:lnTo>
                  <a:pt x="74206" y="30238"/>
                </a:lnTo>
                <a:lnTo>
                  <a:pt x="75262" y="32292"/>
                </a:lnTo>
                <a:lnTo>
                  <a:pt x="75966" y="34376"/>
                </a:lnTo>
                <a:lnTo>
                  <a:pt x="75642" y="37193"/>
                </a:lnTo>
                <a:lnTo>
                  <a:pt x="74632" y="40501"/>
                </a:lnTo>
                <a:lnTo>
                  <a:pt x="73165" y="44135"/>
                </a:lnTo>
                <a:lnTo>
                  <a:pt x="71393" y="47985"/>
                </a:lnTo>
                <a:lnTo>
                  <a:pt x="69418" y="51981"/>
                </a:lnTo>
                <a:lnTo>
                  <a:pt x="65107" y="60232"/>
                </a:lnTo>
                <a:lnTo>
                  <a:pt x="60545" y="68661"/>
                </a:lnTo>
                <a:lnTo>
                  <a:pt x="57424" y="72195"/>
                </a:lnTo>
                <a:lnTo>
                  <a:pt x="53755" y="75265"/>
                </a:lnTo>
                <a:lnTo>
                  <a:pt x="49722" y="78026"/>
                </a:lnTo>
                <a:lnTo>
                  <a:pt x="46239" y="79867"/>
                </a:lnTo>
                <a:lnTo>
                  <a:pt x="43124" y="81094"/>
                </a:lnTo>
                <a:lnTo>
                  <a:pt x="40253" y="81912"/>
                </a:lnTo>
                <a:lnTo>
                  <a:pt x="37545" y="82457"/>
                </a:lnTo>
                <a:lnTo>
                  <a:pt x="34947" y="82821"/>
                </a:lnTo>
                <a:lnTo>
                  <a:pt x="32421" y="83064"/>
                </a:lnTo>
                <a:lnTo>
                  <a:pt x="29943" y="82511"/>
                </a:lnTo>
                <a:lnTo>
                  <a:pt x="27497" y="81428"/>
                </a:lnTo>
                <a:lnTo>
                  <a:pt x="25073" y="79992"/>
                </a:lnTo>
                <a:lnTo>
                  <a:pt x="21869" y="78320"/>
                </a:lnTo>
                <a:lnTo>
                  <a:pt x="14076" y="74557"/>
                </a:lnTo>
                <a:lnTo>
                  <a:pt x="11363" y="72554"/>
                </a:lnTo>
                <a:lnTo>
                  <a:pt x="9554" y="70504"/>
                </a:lnTo>
                <a:lnTo>
                  <a:pt x="8348" y="68422"/>
                </a:lnTo>
                <a:lnTo>
                  <a:pt x="7545" y="65606"/>
                </a:lnTo>
                <a:lnTo>
                  <a:pt x="7009" y="62300"/>
                </a:lnTo>
                <a:lnTo>
                  <a:pt x="6651" y="58667"/>
                </a:lnTo>
                <a:lnTo>
                  <a:pt x="6413" y="54817"/>
                </a:lnTo>
                <a:lnTo>
                  <a:pt x="6149" y="46728"/>
                </a:lnTo>
                <a:lnTo>
                  <a:pt x="6872" y="42571"/>
                </a:lnTo>
                <a:lnTo>
                  <a:pt x="8148" y="38371"/>
                </a:lnTo>
                <a:lnTo>
                  <a:pt x="9792" y="34142"/>
                </a:lnTo>
                <a:lnTo>
                  <a:pt x="11681" y="29894"/>
                </a:lnTo>
                <a:lnTo>
                  <a:pt x="13735" y="25633"/>
                </a:lnTo>
                <a:lnTo>
                  <a:pt x="15898" y="21364"/>
                </a:lnTo>
                <a:lnTo>
                  <a:pt x="18928" y="17089"/>
                </a:lnTo>
                <a:lnTo>
                  <a:pt x="22535" y="12810"/>
                </a:lnTo>
                <a:lnTo>
                  <a:pt x="26527" y="8529"/>
                </a:lnTo>
                <a:lnTo>
                  <a:pt x="35538" y="5675"/>
                </a:lnTo>
                <a:lnTo>
                  <a:pt x="47896" y="3772"/>
                </a:lnTo>
                <a:lnTo>
                  <a:pt x="62485" y="2504"/>
                </a:lnTo>
                <a:lnTo>
                  <a:pt x="72210" y="2373"/>
                </a:lnTo>
                <a:lnTo>
                  <a:pt x="78694" y="2999"/>
                </a:lnTo>
                <a:lnTo>
                  <a:pt x="83016" y="4132"/>
                </a:lnTo>
                <a:lnTo>
                  <a:pt x="85898" y="6315"/>
                </a:lnTo>
                <a:lnTo>
                  <a:pt x="87819" y="9199"/>
                </a:lnTo>
                <a:lnTo>
                  <a:pt x="89100" y="12551"/>
                </a:lnTo>
                <a:lnTo>
                  <a:pt x="89160" y="16215"/>
                </a:lnTo>
                <a:lnTo>
                  <a:pt x="88407" y="20086"/>
                </a:lnTo>
                <a:lnTo>
                  <a:pt x="87110" y="24095"/>
                </a:lnTo>
                <a:lnTo>
                  <a:pt x="84659" y="28196"/>
                </a:lnTo>
                <a:lnTo>
                  <a:pt x="81437" y="32360"/>
                </a:lnTo>
                <a:lnTo>
                  <a:pt x="77701" y="36564"/>
                </a:lnTo>
                <a:lnTo>
                  <a:pt x="74417" y="40795"/>
                </a:lnTo>
                <a:lnTo>
                  <a:pt x="71434" y="45045"/>
                </a:lnTo>
                <a:lnTo>
                  <a:pt x="68651" y="49307"/>
                </a:lnTo>
                <a:lnTo>
                  <a:pt x="65209" y="52148"/>
                </a:lnTo>
                <a:lnTo>
                  <a:pt x="61327" y="54042"/>
                </a:lnTo>
                <a:lnTo>
                  <a:pt x="57151" y="55305"/>
                </a:lnTo>
                <a:lnTo>
                  <a:pt x="52779" y="56862"/>
                </a:lnTo>
                <a:lnTo>
                  <a:pt x="48277" y="58613"/>
                </a:lnTo>
                <a:lnTo>
                  <a:pt x="43689" y="60496"/>
                </a:lnTo>
                <a:lnTo>
                  <a:pt x="39836" y="61036"/>
                </a:lnTo>
                <a:lnTo>
                  <a:pt x="36473" y="60682"/>
                </a:lnTo>
                <a:lnTo>
                  <a:pt x="33438" y="59732"/>
                </a:lnTo>
                <a:lnTo>
                  <a:pt x="30621" y="59098"/>
                </a:lnTo>
                <a:lnTo>
                  <a:pt x="27949" y="58676"/>
                </a:lnTo>
                <a:lnTo>
                  <a:pt x="25374" y="58394"/>
                </a:lnTo>
                <a:lnTo>
                  <a:pt x="22070" y="57492"/>
                </a:lnTo>
                <a:lnTo>
                  <a:pt x="18280" y="56176"/>
                </a:lnTo>
                <a:lnTo>
                  <a:pt x="14165" y="54585"/>
                </a:lnTo>
                <a:lnTo>
                  <a:pt x="11423" y="52809"/>
                </a:lnTo>
                <a:lnTo>
                  <a:pt x="9594" y="50911"/>
                </a:lnTo>
                <a:lnTo>
                  <a:pt x="8375" y="48931"/>
                </a:lnTo>
                <a:lnTo>
                  <a:pt x="6768" y="46898"/>
                </a:lnTo>
                <a:lnTo>
                  <a:pt x="4904" y="44827"/>
                </a:lnTo>
                <a:lnTo>
                  <a:pt x="2867" y="42732"/>
                </a:lnTo>
                <a:lnTo>
                  <a:pt x="1508" y="40622"/>
                </a:lnTo>
                <a:lnTo>
                  <a:pt x="603" y="38500"/>
                </a:lnTo>
                <a:lnTo>
                  <a:pt x="0" y="36371"/>
                </a:lnTo>
                <a:lnTo>
                  <a:pt x="391" y="33523"/>
                </a:lnTo>
                <a:lnTo>
                  <a:pt x="1446" y="30196"/>
                </a:lnTo>
                <a:lnTo>
                  <a:pt x="2943" y="26548"/>
                </a:lnTo>
                <a:lnTo>
                  <a:pt x="4735" y="24118"/>
                </a:lnTo>
                <a:lnTo>
                  <a:pt x="6723" y="22497"/>
                </a:lnTo>
                <a:lnTo>
                  <a:pt x="8842" y="21416"/>
                </a:lnTo>
                <a:lnTo>
                  <a:pt x="15430" y="18310"/>
                </a:lnTo>
                <a:lnTo>
                  <a:pt x="32595" y="10495"/>
                </a:lnTo>
                <a:lnTo>
                  <a:pt x="36409" y="9129"/>
                </a:lnTo>
                <a:lnTo>
                  <a:pt x="39745" y="8218"/>
                </a:lnTo>
                <a:lnTo>
                  <a:pt x="48799" y="63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4" name="SMARTInkAnnotation239"/>
          <p:cNvSpPr/>
          <p:nvPr/>
        </p:nvSpPr>
        <p:spPr>
          <a:xfrm>
            <a:off x="4772152" y="3041094"/>
            <a:ext cx="1664266" cy="347187"/>
          </a:xfrm>
          <a:custGeom>
            <a:avLst/>
            <a:gdLst/>
            <a:ahLst/>
            <a:cxnLst/>
            <a:rect l="0" t="0" r="0" b="0"/>
            <a:pathLst>
              <a:path w="1664266" h="347187">
                <a:moveTo>
                  <a:pt x="542798" y="237887"/>
                </a:moveTo>
                <a:lnTo>
                  <a:pt x="525270" y="237887"/>
                </a:lnTo>
                <a:lnTo>
                  <a:pt x="520794" y="238601"/>
                </a:lnTo>
                <a:lnTo>
                  <a:pt x="509908" y="242305"/>
                </a:lnTo>
                <a:lnTo>
                  <a:pt x="492409" y="245824"/>
                </a:lnTo>
                <a:lnTo>
                  <a:pt x="480507" y="249288"/>
                </a:lnTo>
                <a:lnTo>
                  <a:pt x="473838" y="250812"/>
                </a:lnTo>
                <a:lnTo>
                  <a:pt x="460364" y="254973"/>
                </a:lnTo>
                <a:lnTo>
                  <a:pt x="413985" y="262134"/>
                </a:lnTo>
                <a:lnTo>
                  <a:pt x="392712" y="265074"/>
                </a:lnTo>
                <a:lnTo>
                  <a:pt x="349910" y="274687"/>
                </a:lnTo>
                <a:lnTo>
                  <a:pt x="301399" y="281396"/>
                </a:lnTo>
                <a:lnTo>
                  <a:pt x="267837" y="286010"/>
                </a:lnTo>
                <a:lnTo>
                  <a:pt x="226836" y="295880"/>
                </a:lnTo>
                <a:lnTo>
                  <a:pt x="176833" y="306716"/>
                </a:lnTo>
                <a:lnTo>
                  <a:pt x="151524" y="309954"/>
                </a:lnTo>
                <a:lnTo>
                  <a:pt x="107172" y="319682"/>
                </a:lnTo>
                <a:lnTo>
                  <a:pt x="85640" y="322844"/>
                </a:lnTo>
                <a:lnTo>
                  <a:pt x="45537" y="333138"/>
                </a:lnTo>
                <a:lnTo>
                  <a:pt x="26943" y="334807"/>
                </a:lnTo>
                <a:lnTo>
                  <a:pt x="14803" y="339370"/>
                </a:lnTo>
                <a:lnTo>
                  <a:pt x="0" y="340750"/>
                </a:lnTo>
                <a:lnTo>
                  <a:pt x="3702" y="344168"/>
                </a:lnTo>
                <a:lnTo>
                  <a:pt x="5601" y="345174"/>
                </a:lnTo>
                <a:lnTo>
                  <a:pt x="9827" y="346292"/>
                </a:lnTo>
                <a:lnTo>
                  <a:pt x="37458" y="347108"/>
                </a:lnTo>
                <a:lnTo>
                  <a:pt x="86501" y="340634"/>
                </a:lnTo>
                <a:lnTo>
                  <a:pt x="135066" y="331886"/>
                </a:lnTo>
                <a:lnTo>
                  <a:pt x="181211" y="324268"/>
                </a:lnTo>
                <a:lnTo>
                  <a:pt x="216674" y="320869"/>
                </a:lnTo>
                <a:lnTo>
                  <a:pt x="253111" y="312163"/>
                </a:lnTo>
                <a:lnTo>
                  <a:pt x="293717" y="304742"/>
                </a:lnTo>
                <a:lnTo>
                  <a:pt x="435658" y="282900"/>
                </a:lnTo>
                <a:lnTo>
                  <a:pt x="476392" y="276465"/>
                </a:lnTo>
                <a:lnTo>
                  <a:pt x="561724" y="261461"/>
                </a:lnTo>
                <a:lnTo>
                  <a:pt x="609301" y="257307"/>
                </a:lnTo>
                <a:lnTo>
                  <a:pt x="663396" y="253008"/>
                </a:lnTo>
                <a:lnTo>
                  <a:pt x="678631" y="251416"/>
                </a:lnTo>
                <a:lnTo>
                  <a:pt x="679391" y="251193"/>
                </a:lnTo>
                <a:lnTo>
                  <a:pt x="679103" y="251043"/>
                </a:lnTo>
                <a:lnTo>
                  <a:pt x="627948" y="250748"/>
                </a:lnTo>
                <a:lnTo>
                  <a:pt x="584957" y="255835"/>
                </a:lnTo>
                <a:lnTo>
                  <a:pt x="558993" y="258683"/>
                </a:lnTo>
                <a:lnTo>
                  <a:pt x="511799" y="267374"/>
                </a:lnTo>
                <a:lnTo>
                  <a:pt x="464397" y="273097"/>
                </a:lnTo>
                <a:lnTo>
                  <a:pt x="414547" y="281109"/>
                </a:lnTo>
                <a:lnTo>
                  <a:pt x="365836" y="287791"/>
                </a:lnTo>
                <a:lnTo>
                  <a:pt x="322840" y="293967"/>
                </a:lnTo>
                <a:lnTo>
                  <a:pt x="273914" y="300650"/>
                </a:lnTo>
                <a:lnTo>
                  <a:pt x="223081" y="308532"/>
                </a:lnTo>
                <a:lnTo>
                  <a:pt x="185825" y="318792"/>
                </a:lnTo>
                <a:lnTo>
                  <a:pt x="155675" y="321234"/>
                </a:lnTo>
                <a:lnTo>
                  <a:pt x="129911" y="321467"/>
                </a:lnTo>
                <a:lnTo>
                  <a:pt x="145290" y="321469"/>
                </a:lnTo>
                <a:lnTo>
                  <a:pt x="166944" y="316380"/>
                </a:lnTo>
                <a:lnTo>
                  <a:pt x="178901" y="314921"/>
                </a:lnTo>
                <a:lnTo>
                  <a:pt x="220658" y="304125"/>
                </a:lnTo>
                <a:lnTo>
                  <a:pt x="266798" y="293582"/>
                </a:lnTo>
                <a:lnTo>
                  <a:pt x="310420" y="280612"/>
                </a:lnTo>
                <a:lnTo>
                  <a:pt x="355138" y="270430"/>
                </a:lnTo>
                <a:lnTo>
                  <a:pt x="387183" y="261817"/>
                </a:lnTo>
                <a:lnTo>
                  <a:pt x="423929" y="252121"/>
                </a:lnTo>
                <a:lnTo>
                  <a:pt x="462862" y="242819"/>
                </a:lnTo>
                <a:lnTo>
                  <a:pt x="499533" y="232919"/>
                </a:lnTo>
                <a:lnTo>
                  <a:pt x="547481" y="223174"/>
                </a:lnTo>
                <a:lnTo>
                  <a:pt x="612735" y="207118"/>
                </a:lnTo>
                <a:lnTo>
                  <a:pt x="661563" y="197440"/>
                </a:lnTo>
                <a:lnTo>
                  <a:pt x="721352" y="191577"/>
                </a:lnTo>
                <a:lnTo>
                  <a:pt x="762648" y="185158"/>
                </a:lnTo>
                <a:lnTo>
                  <a:pt x="915102" y="159553"/>
                </a:lnTo>
                <a:lnTo>
                  <a:pt x="984991" y="146769"/>
                </a:lnTo>
                <a:lnTo>
                  <a:pt x="1035857" y="140243"/>
                </a:lnTo>
                <a:lnTo>
                  <a:pt x="1083359" y="130572"/>
                </a:lnTo>
                <a:lnTo>
                  <a:pt x="1159542" y="113579"/>
                </a:lnTo>
                <a:lnTo>
                  <a:pt x="1219734" y="98583"/>
                </a:lnTo>
                <a:lnTo>
                  <a:pt x="1266785" y="87868"/>
                </a:lnTo>
                <a:lnTo>
                  <a:pt x="1317704" y="75009"/>
                </a:lnTo>
                <a:lnTo>
                  <a:pt x="1367791" y="67686"/>
                </a:lnTo>
                <a:lnTo>
                  <a:pt x="1408823" y="57747"/>
                </a:lnTo>
                <a:lnTo>
                  <a:pt x="1454237" y="47133"/>
                </a:lnTo>
                <a:lnTo>
                  <a:pt x="1492526" y="36431"/>
                </a:lnTo>
                <a:lnTo>
                  <a:pt x="1542900" y="27265"/>
                </a:lnTo>
                <a:lnTo>
                  <a:pt x="1564347" y="21969"/>
                </a:lnTo>
                <a:lnTo>
                  <a:pt x="1590811" y="17913"/>
                </a:lnTo>
                <a:lnTo>
                  <a:pt x="1624855" y="8214"/>
                </a:lnTo>
                <a:lnTo>
                  <a:pt x="1632518" y="6508"/>
                </a:lnTo>
                <a:lnTo>
                  <a:pt x="1648256" y="1497"/>
                </a:lnTo>
                <a:lnTo>
                  <a:pt x="1658552" y="131"/>
                </a:lnTo>
                <a:lnTo>
                  <a:pt x="1664265" y="2"/>
                </a:lnTo>
                <a:lnTo>
                  <a:pt x="1588851" y="0"/>
                </a:lnTo>
                <a:lnTo>
                  <a:pt x="1541273" y="7937"/>
                </a:lnTo>
                <a:lnTo>
                  <a:pt x="1502077" y="17344"/>
                </a:lnTo>
                <a:lnTo>
                  <a:pt x="1460814" y="27887"/>
                </a:lnTo>
                <a:lnTo>
                  <a:pt x="1404709" y="40722"/>
                </a:lnTo>
                <a:lnTo>
                  <a:pt x="1267706" y="75803"/>
                </a:lnTo>
                <a:lnTo>
                  <a:pt x="1220844" y="86792"/>
                </a:lnTo>
                <a:lnTo>
                  <a:pt x="1186787" y="95962"/>
                </a:lnTo>
                <a:lnTo>
                  <a:pt x="1158421" y="104086"/>
                </a:lnTo>
                <a:lnTo>
                  <a:pt x="1119346" y="113391"/>
                </a:lnTo>
                <a:lnTo>
                  <a:pt x="1068111" y="127067"/>
                </a:lnTo>
                <a:lnTo>
                  <a:pt x="1032615" y="136472"/>
                </a:lnTo>
                <a:lnTo>
                  <a:pt x="994051" y="146402"/>
                </a:lnTo>
                <a:lnTo>
                  <a:pt x="957490" y="155773"/>
                </a:lnTo>
                <a:lnTo>
                  <a:pt x="919404" y="165694"/>
                </a:lnTo>
                <a:lnTo>
                  <a:pt x="867661" y="175446"/>
                </a:lnTo>
                <a:lnTo>
                  <a:pt x="827437" y="185493"/>
                </a:lnTo>
                <a:lnTo>
                  <a:pt x="776088" y="197269"/>
                </a:lnTo>
                <a:lnTo>
                  <a:pt x="735745" y="207834"/>
                </a:lnTo>
                <a:lnTo>
                  <a:pt x="686156" y="218166"/>
                </a:lnTo>
                <a:lnTo>
                  <a:pt x="650097" y="226805"/>
                </a:lnTo>
                <a:lnTo>
                  <a:pt x="614278" y="236509"/>
                </a:lnTo>
                <a:lnTo>
                  <a:pt x="566619" y="246187"/>
                </a:lnTo>
                <a:lnTo>
                  <a:pt x="470096" y="265740"/>
                </a:lnTo>
                <a:lnTo>
                  <a:pt x="423618" y="276462"/>
                </a:lnTo>
                <a:lnTo>
                  <a:pt x="407278" y="280035"/>
                </a:lnTo>
                <a:lnTo>
                  <a:pt x="361537" y="285930"/>
                </a:lnTo>
                <a:lnTo>
                  <a:pt x="314590" y="294560"/>
                </a:lnTo>
                <a:lnTo>
                  <a:pt x="278530" y="297499"/>
                </a:lnTo>
                <a:lnTo>
                  <a:pt x="257063" y="300794"/>
                </a:lnTo>
                <a:lnTo>
                  <a:pt x="235621" y="303675"/>
                </a:lnTo>
                <a:lnTo>
                  <a:pt x="216303" y="307148"/>
                </a:lnTo>
                <a:lnTo>
                  <a:pt x="198408" y="310082"/>
                </a:lnTo>
                <a:lnTo>
                  <a:pt x="184948" y="312836"/>
                </a:lnTo>
                <a:lnTo>
                  <a:pt x="137682" y="319999"/>
                </a:lnTo>
                <a:lnTo>
                  <a:pt x="119816" y="322938"/>
                </a:lnTo>
                <a:lnTo>
                  <a:pt x="81165" y="333144"/>
                </a:lnTo>
                <a:lnTo>
                  <a:pt x="66645" y="337390"/>
                </a:lnTo>
                <a:lnTo>
                  <a:pt x="59183" y="341165"/>
                </a:lnTo>
                <a:lnTo>
                  <a:pt x="53220" y="344510"/>
                </a:lnTo>
                <a:lnTo>
                  <a:pt x="47924" y="345997"/>
                </a:lnTo>
                <a:lnTo>
                  <a:pt x="35591" y="3471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5" name="SMARTInkAnnotation240"/>
          <p:cNvSpPr/>
          <p:nvPr/>
        </p:nvSpPr>
        <p:spPr>
          <a:xfrm>
            <a:off x="4793456" y="3291840"/>
            <a:ext cx="342599" cy="90012"/>
          </a:xfrm>
          <a:custGeom>
            <a:avLst/>
            <a:gdLst/>
            <a:ahLst/>
            <a:cxnLst/>
            <a:rect l="0" t="0" r="0" b="0"/>
            <a:pathLst>
              <a:path w="342599" h="90012">
                <a:moveTo>
                  <a:pt x="328612" y="0"/>
                </a:moveTo>
                <a:lnTo>
                  <a:pt x="342598" y="0"/>
                </a:lnTo>
                <a:lnTo>
                  <a:pt x="332930" y="0"/>
                </a:lnTo>
                <a:lnTo>
                  <a:pt x="330697" y="714"/>
                </a:lnTo>
                <a:lnTo>
                  <a:pt x="326099" y="3413"/>
                </a:lnTo>
                <a:lnTo>
                  <a:pt x="319293" y="5088"/>
                </a:lnTo>
                <a:lnTo>
                  <a:pt x="310183" y="6548"/>
                </a:lnTo>
                <a:lnTo>
                  <a:pt x="304420" y="7937"/>
                </a:lnTo>
                <a:lnTo>
                  <a:pt x="291666" y="11386"/>
                </a:lnTo>
                <a:lnTo>
                  <a:pt x="278061" y="15299"/>
                </a:lnTo>
                <a:lnTo>
                  <a:pt x="270305" y="16628"/>
                </a:lnTo>
                <a:lnTo>
                  <a:pt x="261960" y="17515"/>
                </a:lnTo>
                <a:lnTo>
                  <a:pt x="253221" y="18106"/>
                </a:lnTo>
                <a:lnTo>
                  <a:pt x="244220" y="19214"/>
                </a:lnTo>
                <a:lnTo>
                  <a:pt x="235044" y="20667"/>
                </a:lnTo>
                <a:lnTo>
                  <a:pt x="225752" y="22351"/>
                </a:lnTo>
                <a:lnTo>
                  <a:pt x="217177" y="23473"/>
                </a:lnTo>
                <a:lnTo>
                  <a:pt x="209078" y="24221"/>
                </a:lnTo>
                <a:lnTo>
                  <a:pt x="201298" y="24719"/>
                </a:lnTo>
                <a:lnTo>
                  <a:pt x="192936" y="25767"/>
                </a:lnTo>
                <a:lnTo>
                  <a:pt x="184186" y="27179"/>
                </a:lnTo>
                <a:lnTo>
                  <a:pt x="175178" y="28835"/>
                </a:lnTo>
                <a:lnTo>
                  <a:pt x="166792" y="31368"/>
                </a:lnTo>
                <a:lnTo>
                  <a:pt x="158819" y="34484"/>
                </a:lnTo>
                <a:lnTo>
                  <a:pt x="151123" y="37992"/>
                </a:lnTo>
                <a:lnTo>
                  <a:pt x="142817" y="41044"/>
                </a:lnTo>
                <a:lnTo>
                  <a:pt x="134106" y="43793"/>
                </a:lnTo>
                <a:lnTo>
                  <a:pt x="125122" y="46340"/>
                </a:lnTo>
                <a:lnTo>
                  <a:pt x="106675" y="51076"/>
                </a:lnTo>
                <a:lnTo>
                  <a:pt x="97310" y="53338"/>
                </a:lnTo>
                <a:lnTo>
                  <a:pt x="87892" y="56275"/>
                </a:lnTo>
                <a:lnTo>
                  <a:pt x="78438" y="59662"/>
                </a:lnTo>
                <a:lnTo>
                  <a:pt x="68961" y="63349"/>
                </a:lnTo>
                <a:lnTo>
                  <a:pt x="60261" y="66522"/>
                </a:lnTo>
                <a:lnTo>
                  <a:pt x="44245" y="71951"/>
                </a:lnTo>
                <a:lnTo>
                  <a:pt x="21841" y="79024"/>
                </a:lnTo>
                <a:lnTo>
                  <a:pt x="16148" y="81257"/>
                </a:lnTo>
                <a:lnTo>
                  <a:pt x="11559" y="83461"/>
                </a:lnTo>
                <a:lnTo>
                  <a:pt x="0" y="900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8" name="SMARTInkAnnotation241"/>
          <p:cNvSpPr/>
          <p:nvPr/>
        </p:nvSpPr>
        <p:spPr>
          <a:xfrm>
            <a:off x="4683149" y="3189058"/>
            <a:ext cx="408923" cy="276331"/>
          </a:xfrm>
          <a:custGeom>
            <a:avLst/>
            <a:gdLst/>
            <a:ahLst/>
            <a:cxnLst/>
            <a:rect l="0" t="0" r="0" b="0"/>
            <a:pathLst>
              <a:path w="408923" h="276331">
                <a:moveTo>
                  <a:pt x="238894" y="89923"/>
                </a:moveTo>
                <a:lnTo>
                  <a:pt x="219932" y="103575"/>
                </a:lnTo>
                <a:lnTo>
                  <a:pt x="211966" y="108312"/>
                </a:lnTo>
                <a:lnTo>
                  <a:pt x="204273" y="112183"/>
                </a:lnTo>
                <a:lnTo>
                  <a:pt x="178610" y="123530"/>
                </a:lnTo>
                <a:lnTo>
                  <a:pt x="166063" y="130101"/>
                </a:lnTo>
                <a:lnTo>
                  <a:pt x="159384" y="133853"/>
                </a:lnTo>
                <a:lnTo>
                  <a:pt x="152550" y="137069"/>
                </a:lnTo>
                <a:lnTo>
                  <a:pt x="145613" y="139927"/>
                </a:lnTo>
                <a:lnTo>
                  <a:pt x="138607" y="142547"/>
                </a:lnTo>
                <a:lnTo>
                  <a:pt x="126589" y="147363"/>
                </a:lnTo>
                <a:lnTo>
                  <a:pt x="110897" y="154091"/>
                </a:lnTo>
                <a:lnTo>
                  <a:pt x="91373" y="162764"/>
                </a:lnTo>
                <a:lnTo>
                  <a:pt x="88160" y="164916"/>
                </a:lnTo>
                <a:lnTo>
                  <a:pt x="86017" y="167065"/>
                </a:lnTo>
                <a:lnTo>
                  <a:pt x="84589" y="169211"/>
                </a:lnTo>
                <a:lnTo>
                  <a:pt x="82843" y="170643"/>
                </a:lnTo>
                <a:lnTo>
                  <a:pt x="80885" y="171596"/>
                </a:lnTo>
                <a:lnTo>
                  <a:pt x="78786" y="172232"/>
                </a:lnTo>
                <a:lnTo>
                  <a:pt x="77387" y="173371"/>
                </a:lnTo>
                <a:lnTo>
                  <a:pt x="76453" y="174845"/>
                </a:lnTo>
                <a:lnTo>
                  <a:pt x="75417" y="178386"/>
                </a:lnTo>
                <a:lnTo>
                  <a:pt x="74698" y="185172"/>
                </a:lnTo>
                <a:lnTo>
                  <a:pt x="76753" y="187739"/>
                </a:lnTo>
                <a:lnTo>
                  <a:pt x="78413" y="189424"/>
                </a:lnTo>
                <a:lnTo>
                  <a:pt x="88333" y="195208"/>
                </a:lnTo>
                <a:lnTo>
                  <a:pt x="100998" y="203562"/>
                </a:lnTo>
                <a:lnTo>
                  <a:pt x="114251" y="210668"/>
                </a:lnTo>
                <a:lnTo>
                  <a:pt x="126348" y="217644"/>
                </a:lnTo>
                <a:lnTo>
                  <a:pt x="137544" y="223603"/>
                </a:lnTo>
                <a:lnTo>
                  <a:pt x="148606" y="228632"/>
                </a:lnTo>
                <a:lnTo>
                  <a:pt x="154890" y="230973"/>
                </a:lnTo>
                <a:lnTo>
                  <a:pt x="167427" y="235480"/>
                </a:lnTo>
                <a:lnTo>
                  <a:pt x="178292" y="239864"/>
                </a:lnTo>
                <a:lnTo>
                  <a:pt x="190529" y="244193"/>
                </a:lnTo>
                <a:lnTo>
                  <a:pt x="202317" y="248499"/>
                </a:lnTo>
                <a:lnTo>
                  <a:pt x="218470" y="257084"/>
                </a:lnTo>
                <a:lnTo>
                  <a:pt x="229932" y="263515"/>
                </a:lnTo>
                <a:lnTo>
                  <a:pt x="232919" y="265659"/>
                </a:lnTo>
                <a:lnTo>
                  <a:pt x="238356" y="268041"/>
                </a:lnTo>
                <a:lnTo>
                  <a:pt x="245879" y="269381"/>
                </a:lnTo>
                <a:lnTo>
                  <a:pt x="248313" y="269570"/>
                </a:lnTo>
                <a:lnTo>
                  <a:pt x="249936" y="270409"/>
                </a:lnTo>
                <a:lnTo>
                  <a:pt x="251018" y="271684"/>
                </a:lnTo>
                <a:lnTo>
                  <a:pt x="252755" y="275449"/>
                </a:lnTo>
                <a:lnTo>
                  <a:pt x="252897" y="275043"/>
                </a:lnTo>
                <a:lnTo>
                  <a:pt x="253055" y="272688"/>
                </a:lnTo>
                <a:lnTo>
                  <a:pt x="252304" y="271774"/>
                </a:lnTo>
                <a:lnTo>
                  <a:pt x="251009" y="271164"/>
                </a:lnTo>
                <a:lnTo>
                  <a:pt x="249352" y="270758"/>
                </a:lnTo>
                <a:lnTo>
                  <a:pt x="248248" y="269773"/>
                </a:lnTo>
                <a:lnTo>
                  <a:pt x="247511" y="268402"/>
                </a:lnTo>
                <a:lnTo>
                  <a:pt x="247020" y="266774"/>
                </a:lnTo>
                <a:lnTo>
                  <a:pt x="244357" y="263059"/>
                </a:lnTo>
                <a:lnTo>
                  <a:pt x="240529" y="258312"/>
                </a:lnTo>
                <a:lnTo>
                  <a:pt x="236181" y="251440"/>
                </a:lnTo>
                <a:lnTo>
                  <a:pt x="229486" y="245529"/>
                </a:lnTo>
                <a:lnTo>
                  <a:pt x="225478" y="242952"/>
                </a:lnTo>
                <a:lnTo>
                  <a:pt x="218909" y="236279"/>
                </a:lnTo>
                <a:lnTo>
                  <a:pt x="212550" y="228551"/>
                </a:lnTo>
                <a:lnTo>
                  <a:pt x="204431" y="220353"/>
                </a:lnTo>
                <a:lnTo>
                  <a:pt x="197648" y="211948"/>
                </a:lnTo>
                <a:lnTo>
                  <a:pt x="191194" y="203450"/>
                </a:lnTo>
                <a:lnTo>
                  <a:pt x="183034" y="194910"/>
                </a:lnTo>
                <a:lnTo>
                  <a:pt x="174115" y="186352"/>
                </a:lnTo>
                <a:lnTo>
                  <a:pt x="155455" y="169216"/>
                </a:lnTo>
                <a:lnTo>
                  <a:pt x="145983" y="162550"/>
                </a:lnTo>
                <a:lnTo>
                  <a:pt x="135688" y="157206"/>
                </a:lnTo>
                <a:lnTo>
                  <a:pt x="111793" y="147954"/>
                </a:lnTo>
                <a:lnTo>
                  <a:pt x="101442" y="143576"/>
                </a:lnTo>
                <a:lnTo>
                  <a:pt x="91550" y="139248"/>
                </a:lnTo>
                <a:lnTo>
                  <a:pt x="81862" y="136848"/>
                </a:lnTo>
                <a:lnTo>
                  <a:pt x="72265" y="135782"/>
                </a:lnTo>
                <a:lnTo>
                  <a:pt x="62708" y="135308"/>
                </a:lnTo>
                <a:lnTo>
                  <a:pt x="53168" y="135097"/>
                </a:lnTo>
                <a:lnTo>
                  <a:pt x="34109" y="134962"/>
                </a:lnTo>
                <a:lnTo>
                  <a:pt x="30140" y="135665"/>
                </a:lnTo>
                <a:lnTo>
                  <a:pt x="18065" y="140022"/>
                </a:lnTo>
                <a:lnTo>
                  <a:pt x="8037" y="141094"/>
                </a:lnTo>
                <a:lnTo>
                  <a:pt x="0" y="141306"/>
                </a:lnTo>
                <a:lnTo>
                  <a:pt x="2579" y="141351"/>
                </a:lnTo>
                <a:lnTo>
                  <a:pt x="2897" y="139450"/>
                </a:lnTo>
                <a:lnTo>
                  <a:pt x="2981" y="137943"/>
                </a:lnTo>
                <a:lnTo>
                  <a:pt x="3831" y="136938"/>
                </a:lnTo>
                <a:lnTo>
                  <a:pt x="5191" y="136268"/>
                </a:lnTo>
                <a:lnTo>
                  <a:pt x="6893" y="135822"/>
                </a:lnTo>
                <a:lnTo>
                  <a:pt x="16871" y="135193"/>
                </a:lnTo>
                <a:lnTo>
                  <a:pt x="20235" y="134391"/>
                </a:lnTo>
                <a:lnTo>
                  <a:pt x="29555" y="130563"/>
                </a:lnTo>
                <a:lnTo>
                  <a:pt x="42018" y="128396"/>
                </a:lnTo>
                <a:lnTo>
                  <a:pt x="51117" y="125358"/>
                </a:lnTo>
                <a:lnTo>
                  <a:pt x="60452" y="121626"/>
                </a:lnTo>
                <a:lnTo>
                  <a:pt x="70687" y="117587"/>
                </a:lnTo>
                <a:lnTo>
                  <a:pt x="83173" y="113409"/>
                </a:lnTo>
                <a:lnTo>
                  <a:pt x="117641" y="102770"/>
                </a:lnTo>
                <a:lnTo>
                  <a:pt x="124721" y="100631"/>
                </a:lnTo>
                <a:lnTo>
                  <a:pt x="132616" y="97776"/>
                </a:lnTo>
                <a:lnTo>
                  <a:pt x="141055" y="94444"/>
                </a:lnTo>
                <a:lnTo>
                  <a:pt x="149855" y="90794"/>
                </a:lnTo>
                <a:lnTo>
                  <a:pt x="158898" y="87646"/>
                </a:lnTo>
                <a:lnTo>
                  <a:pt x="168101" y="84833"/>
                </a:lnTo>
                <a:lnTo>
                  <a:pt x="194106" y="77461"/>
                </a:lnTo>
                <a:lnTo>
                  <a:pt x="201891" y="75186"/>
                </a:lnTo>
                <a:lnTo>
                  <a:pt x="210257" y="72240"/>
                </a:lnTo>
                <a:lnTo>
                  <a:pt x="219009" y="68847"/>
                </a:lnTo>
                <a:lnTo>
                  <a:pt x="228019" y="65157"/>
                </a:lnTo>
                <a:lnTo>
                  <a:pt x="236406" y="61982"/>
                </a:lnTo>
                <a:lnTo>
                  <a:pt x="244379" y="59151"/>
                </a:lnTo>
                <a:lnTo>
                  <a:pt x="259589" y="54101"/>
                </a:lnTo>
                <a:lnTo>
                  <a:pt x="274286" y="49475"/>
                </a:lnTo>
                <a:lnTo>
                  <a:pt x="282333" y="46527"/>
                </a:lnTo>
                <a:lnTo>
                  <a:pt x="290872" y="43133"/>
                </a:lnTo>
                <a:lnTo>
                  <a:pt x="299739" y="39442"/>
                </a:lnTo>
                <a:lnTo>
                  <a:pt x="308033" y="36266"/>
                </a:lnTo>
                <a:lnTo>
                  <a:pt x="315943" y="33435"/>
                </a:lnTo>
                <a:lnTo>
                  <a:pt x="323598" y="30833"/>
                </a:lnTo>
                <a:lnTo>
                  <a:pt x="336336" y="26037"/>
                </a:lnTo>
                <a:lnTo>
                  <a:pt x="347290" y="21524"/>
                </a:lnTo>
                <a:lnTo>
                  <a:pt x="367257" y="12806"/>
                </a:lnTo>
                <a:lnTo>
                  <a:pt x="376113" y="9214"/>
                </a:lnTo>
                <a:lnTo>
                  <a:pt x="385561" y="6478"/>
                </a:lnTo>
                <a:lnTo>
                  <a:pt x="393388" y="2174"/>
                </a:lnTo>
                <a:lnTo>
                  <a:pt x="398310" y="917"/>
                </a:lnTo>
                <a:lnTo>
                  <a:pt x="408922" y="0"/>
                </a:lnTo>
                <a:lnTo>
                  <a:pt x="408602" y="685"/>
                </a:lnTo>
                <a:lnTo>
                  <a:pt x="406131" y="3351"/>
                </a:lnTo>
                <a:lnTo>
                  <a:pt x="405154" y="5062"/>
                </a:lnTo>
                <a:lnTo>
                  <a:pt x="402986" y="11597"/>
                </a:lnTo>
                <a:lnTo>
                  <a:pt x="399665" y="18440"/>
                </a:lnTo>
                <a:lnTo>
                  <a:pt x="395544" y="26244"/>
                </a:lnTo>
                <a:lnTo>
                  <a:pt x="393334" y="30325"/>
                </a:lnTo>
                <a:lnTo>
                  <a:pt x="391067" y="35189"/>
                </a:lnTo>
                <a:lnTo>
                  <a:pt x="388761" y="40575"/>
                </a:lnTo>
                <a:lnTo>
                  <a:pt x="386431" y="46309"/>
                </a:lnTo>
                <a:lnTo>
                  <a:pt x="383289" y="52274"/>
                </a:lnTo>
                <a:lnTo>
                  <a:pt x="379607" y="58394"/>
                </a:lnTo>
                <a:lnTo>
                  <a:pt x="375566" y="64617"/>
                </a:lnTo>
                <a:lnTo>
                  <a:pt x="366841" y="77248"/>
                </a:lnTo>
                <a:lnTo>
                  <a:pt x="362293" y="83615"/>
                </a:lnTo>
                <a:lnTo>
                  <a:pt x="358466" y="90719"/>
                </a:lnTo>
                <a:lnTo>
                  <a:pt x="355122" y="98312"/>
                </a:lnTo>
                <a:lnTo>
                  <a:pt x="352098" y="106231"/>
                </a:lnTo>
                <a:lnTo>
                  <a:pt x="348495" y="114368"/>
                </a:lnTo>
                <a:lnTo>
                  <a:pt x="344505" y="122651"/>
                </a:lnTo>
                <a:lnTo>
                  <a:pt x="335839" y="139473"/>
                </a:lnTo>
                <a:lnTo>
                  <a:pt x="326695" y="156475"/>
                </a:lnTo>
                <a:lnTo>
                  <a:pt x="322828" y="165008"/>
                </a:lnTo>
                <a:lnTo>
                  <a:pt x="319456" y="173556"/>
                </a:lnTo>
                <a:lnTo>
                  <a:pt x="316415" y="182111"/>
                </a:lnTo>
                <a:lnTo>
                  <a:pt x="312799" y="190672"/>
                </a:lnTo>
                <a:lnTo>
                  <a:pt x="308802" y="199238"/>
                </a:lnTo>
                <a:lnTo>
                  <a:pt x="300921" y="214945"/>
                </a:lnTo>
                <a:lnTo>
                  <a:pt x="294772" y="226689"/>
                </a:lnTo>
                <a:lnTo>
                  <a:pt x="291228" y="232536"/>
                </a:lnTo>
                <a:lnTo>
                  <a:pt x="287277" y="238576"/>
                </a:lnTo>
                <a:lnTo>
                  <a:pt x="283055" y="244747"/>
                </a:lnTo>
                <a:lnTo>
                  <a:pt x="280241" y="250289"/>
                </a:lnTo>
                <a:lnTo>
                  <a:pt x="278365" y="255413"/>
                </a:lnTo>
                <a:lnTo>
                  <a:pt x="277114" y="260257"/>
                </a:lnTo>
                <a:lnTo>
                  <a:pt x="275725" y="267544"/>
                </a:lnTo>
                <a:lnTo>
                  <a:pt x="274618" y="276330"/>
                </a:lnTo>
                <a:lnTo>
                  <a:pt x="274613" y="261443"/>
                </a:lnTo>
                <a:lnTo>
                  <a:pt x="296044" y="1477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9" name="SMARTInkAnnotation242"/>
          <p:cNvSpPr/>
          <p:nvPr/>
        </p:nvSpPr>
        <p:spPr>
          <a:xfrm>
            <a:off x="4780295" y="3215097"/>
            <a:ext cx="234618" cy="166283"/>
          </a:xfrm>
          <a:custGeom>
            <a:avLst/>
            <a:gdLst/>
            <a:ahLst/>
            <a:cxnLst/>
            <a:rect l="0" t="0" r="0" b="0"/>
            <a:pathLst>
              <a:path w="234618" h="166283">
                <a:moveTo>
                  <a:pt x="234617" y="44596"/>
                </a:moveTo>
                <a:lnTo>
                  <a:pt x="223240" y="51422"/>
                </a:lnTo>
                <a:lnTo>
                  <a:pt x="218301" y="54147"/>
                </a:lnTo>
                <a:lnTo>
                  <a:pt x="213421" y="56678"/>
                </a:lnTo>
                <a:lnTo>
                  <a:pt x="208580" y="59080"/>
                </a:lnTo>
                <a:lnTo>
                  <a:pt x="204559" y="62110"/>
                </a:lnTo>
                <a:lnTo>
                  <a:pt x="201085" y="65559"/>
                </a:lnTo>
                <a:lnTo>
                  <a:pt x="197975" y="69287"/>
                </a:lnTo>
                <a:lnTo>
                  <a:pt x="193520" y="73915"/>
                </a:lnTo>
                <a:lnTo>
                  <a:pt x="188169" y="79144"/>
                </a:lnTo>
                <a:lnTo>
                  <a:pt x="182221" y="84772"/>
                </a:lnTo>
                <a:lnTo>
                  <a:pt x="175873" y="89954"/>
                </a:lnTo>
                <a:lnTo>
                  <a:pt x="169261" y="94837"/>
                </a:lnTo>
                <a:lnTo>
                  <a:pt x="162471" y="99521"/>
                </a:lnTo>
                <a:lnTo>
                  <a:pt x="156357" y="104072"/>
                </a:lnTo>
                <a:lnTo>
                  <a:pt x="150694" y="108536"/>
                </a:lnTo>
                <a:lnTo>
                  <a:pt x="145331" y="112940"/>
                </a:lnTo>
                <a:lnTo>
                  <a:pt x="133022" y="123548"/>
                </a:lnTo>
                <a:lnTo>
                  <a:pt x="126405" y="129377"/>
                </a:lnTo>
                <a:lnTo>
                  <a:pt x="119614" y="133978"/>
                </a:lnTo>
                <a:lnTo>
                  <a:pt x="112704" y="137759"/>
                </a:lnTo>
                <a:lnTo>
                  <a:pt x="105717" y="140995"/>
                </a:lnTo>
                <a:lnTo>
                  <a:pt x="99471" y="144580"/>
                </a:lnTo>
                <a:lnTo>
                  <a:pt x="93720" y="148400"/>
                </a:lnTo>
                <a:lnTo>
                  <a:pt x="88298" y="152375"/>
                </a:lnTo>
                <a:lnTo>
                  <a:pt x="83096" y="155739"/>
                </a:lnTo>
                <a:lnTo>
                  <a:pt x="78041" y="158696"/>
                </a:lnTo>
                <a:lnTo>
                  <a:pt x="73082" y="161382"/>
                </a:lnTo>
                <a:lnTo>
                  <a:pt x="67396" y="163173"/>
                </a:lnTo>
                <a:lnTo>
                  <a:pt x="61224" y="164366"/>
                </a:lnTo>
                <a:lnTo>
                  <a:pt x="54728" y="165162"/>
                </a:lnTo>
                <a:lnTo>
                  <a:pt x="49604" y="165693"/>
                </a:lnTo>
                <a:lnTo>
                  <a:pt x="45393" y="166047"/>
                </a:lnTo>
                <a:lnTo>
                  <a:pt x="41793" y="166282"/>
                </a:lnTo>
                <a:lnTo>
                  <a:pt x="37805" y="165725"/>
                </a:lnTo>
                <a:lnTo>
                  <a:pt x="33559" y="164639"/>
                </a:lnTo>
                <a:lnTo>
                  <a:pt x="29141" y="163201"/>
                </a:lnTo>
                <a:lnTo>
                  <a:pt x="22115" y="161603"/>
                </a:lnTo>
                <a:lnTo>
                  <a:pt x="19131" y="161177"/>
                </a:lnTo>
                <a:lnTo>
                  <a:pt x="13698" y="158798"/>
                </a:lnTo>
                <a:lnTo>
                  <a:pt x="11137" y="157164"/>
                </a:lnTo>
                <a:lnTo>
                  <a:pt x="9430" y="155360"/>
                </a:lnTo>
                <a:lnTo>
                  <a:pt x="8292" y="153443"/>
                </a:lnTo>
                <a:lnTo>
                  <a:pt x="6234" y="148694"/>
                </a:lnTo>
                <a:lnTo>
                  <a:pt x="2674" y="141820"/>
                </a:lnTo>
                <a:lnTo>
                  <a:pt x="1407" y="137987"/>
                </a:lnTo>
                <a:lnTo>
                  <a:pt x="562" y="134003"/>
                </a:lnTo>
                <a:lnTo>
                  <a:pt x="0" y="129918"/>
                </a:lnTo>
                <a:lnTo>
                  <a:pt x="418" y="125766"/>
                </a:lnTo>
                <a:lnTo>
                  <a:pt x="1491" y="121569"/>
                </a:lnTo>
                <a:lnTo>
                  <a:pt x="2999" y="117343"/>
                </a:lnTo>
                <a:lnTo>
                  <a:pt x="4799" y="113096"/>
                </a:lnTo>
                <a:lnTo>
                  <a:pt x="6793" y="108836"/>
                </a:lnTo>
                <a:lnTo>
                  <a:pt x="8915" y="104568"/>
                </a:lnTo>
                <a:lnTo>
                  <a:pt x="11918" y="100294"/>
                </a:lnTo>
                <a:lnTo>
                  <a:pt x="15507" y="96015"/>
                </a:lnTo>
                <a:lnTo>
                  <a:pt x="19487" y="91734"/>
                </a:lnTo>
                <a:lnTo>
                  <a:pt x="23729" y="87451"/>
                </a:lnTo>
                <a:lnTo>
                  <a:pt x="32675" y="78883"/>
                </a:lnTo>
                <a:lnTo>
                  <a:pt x="37283" y="73883"/>
                </a:lnTo>
                <a:lnTo>
                  <a:pt x="41942" y="68407"/>
                </a:lnTo>
                <a:lnTo>
                  <a:pt x="46636" y="62613"/>
                </a:lnTo>
                <a:lnTo>
                  <a:pt x="52146" y="57321"/>
                </a:lnTo>
                <a:lnTo>
                  <a:pt x="58201" y="52365"/>
                </a:lnTo>
                <a:lnTo>
                  <a:pt x="64619" y="47632"/>
                </a:lnTo>
                <a:lnTo>
                  <a:pt x="72072" y="43048"/>
                </a:lnTo>
                <a:lnTo>
                  <a:pt x="80217" y="38563"/>
                </a:lnTo>
                <a:lnTo>
                  <a:pt x="88820" y="34145"/>
                </a:lnTo>
                <a:lnTo>
                  <a:pt x="96939" y="29770"/>
                </a:lnTo>
                <a:lnTo>
                  <a:pt x="112308" y="21100"/>
                </a:lnTo>
                <a:lnTo>
                  <a:pt x="119740" y="17502"/>
                </a:lnTo>
                <a:lnTo>
                  <a:pt x="127076" y="14389"/>
                </a:lnTo>
                <a:lnTo>
                  <a:pt x="134348" y="11599"/>
                </a:lnTo>
                <a:lnTo>
                  <a:pt x="146662" y="6594"/>
                </a:lnTo>
                <a:lnTo>
                  <a:pt x="152167" y="4259"/>
                </a:lnTo>
                <a:lnTo>
                  <a:pt x="157426" y="2703"/>
                </a:lnTo>
                <a:lnTo>
                  <a:pt x="162518" y="1665"/>
                </a:lnTo>
                <a:lnTo>
                  <a:pt x="167501" y="974"/>
                </a:lnTo>
                <a:lnTo>
                  <a:pt x="172411" y="512"/>
                </a:lnTo>
                <a:lnTo>
                  <a:pt x="177271" y="205"/>
                </a:lnTo>
                <a:lnTo>
                  <a:pt x="182099" y="0"/>
                </a:lnTo>
                <a:lnTo>
                  <a:pt x="186111" y="578"/>
                </a:lnTo>
                <a:lnTo>
                  <a:pt x="192686" y="3125"/>
                </a:lnTo>
                <a:lnTo>
                  <a:pt x="194757" y="4804"/>
                </a:lnTo>
                <a:lnTo>
                  <a:pt x="196137" y="6638"/>
                </a:lnTo>
                <a:lnTo>
                  <a:pt x="197058" y="8575"/>
                </a:lnTo>
                <a:lnTo>
                  <a:pt x="197672" y="12009"/>
                </a:lnTo>
                <a:lnTo>
                  <a:pt x="198080" y="16442"/>
                </a:lnTo>
                <a:lnTo>
                  <a:pt x="198353" y="21540"/>
                </a:lnTo>
                <a:lnTo>
                  <a:pt x="197741" y="27082"/>
                </a:lnTo>
                <a:lnTo>
                  <a:pt x="196539" y="32920"/>
                </a:lnTo>
                <a:lnTo>
                  <a:pt x="194944" y="38955"/>
                </a:lnTo>
                <a:lnTo>
                  <a:pt x="192293" y="45121"/>
                </a:lnTo>
                <a:lnTo>
                  <a:pt x="188938" y="51376"/>
                </a:lnTo>
                <a:lnTo>
                  <a:pt x="185115" y="57688"/>
                </a:lnTo>
                <a:lnTo>
                  <a:pt x="180978" y="64040"/>
                </a:lnTo>
                <a:lnTo>
                  <a:pt x="172148" y="76812"/>
                </a:lnTo>
                <a:lnTo>
                  <a:pt x="168365" y="83218"/>
                </a:lnTo>
                <a:lnTo>
                  <a:pt x="165049" y="89632"/>
                </a:lnTo>
                <a:lnTo>
                  <a:pt x="162044" y="96051"/>
                </a:lnTo>
                <a:lnTo>
                  <a:pt x="158454" y="101759"/>
                </a:lnTo>
                <a:lnTo>
                  <a:pt x="154473" y="106994"/>
                </a:lnTo>
                <a:lnTo>
                  <a:pt x="150231" y="111912"/>
                </a:lnTo>
                <a:lnTo>
                  <a:pt x="146610" y="115905"/>
                </a:lnTo>
                <a:lnTo>
                  <a:pt x="143402" y="119282"/>
                </a:lnTo>
                <a:lnTo>
                  <a:pt x="140470" y="122247"/>
                </a:lnTo>
                <a:lnTo>
                  <a:pt x="138515" y="124938"/>
                </a:lnTo>
                <a:lnTo>
                  <a:pt x="136343" y="129834"/>
                </a:lnTo>
                <a:lnTo>
                  <a:pt x="134969" y="131425"/>
                </a:lnTo>
                <a:lnTo>
                  <a:pt x="133260" y="132485"/>
                </a:lnTo>
                <a:lnTo>
                  <a:pt x="128607" y="134188"/>
                </a:lnTo>
                <a:lnTo>
                  <a:pt x="130086" y="132516"/>
                </a:lnTo>
                <a:lnTo>
                  <a:pt x="131593" y="131070"/>
                </a:lnTo>
                <a:lnTo>
                  <a:pt x="133390" y="128677"/>
                </a:lnTo>
                <a:lnTo>
                  <a:pt x="135383" y="125653"/>
                </a:lnTo>
                <a:lnTo>
                  <a:pt x="137505" y="122208"/>
                </a:lnTo>
                <a:lnTo>
                  <a:pt x="140507" y="119197"/>
                </a:lnTo>
                <a:lnTo>
                  <a:pt x="144096" y="116476"/>
                </a:lnTo>
                <a:lnTo>
                  <a:pt x="220330" y="831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5.1 Objectives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Perform arithmetic operations on functions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Perform composition of functions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Other representations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Verbal: </a:t>
            </a:r>
          </a:p>
          <a:p>
            <a:pPr lvl="1" eaLnBrk="1" hangingPunct="1"/>
            <a:r>
              <a:rPr lang="en-US" dirty="0" smtClean="0"/>
              <a:t>f multiplies x by 2 and subtracts 3</a:t>
            </a:r>
          </a:p>
          <a:p>
            <a:pPr lvl="1" eaLnBrk="1" hangingPunct="1"/>
            <a:r>
              <a:rPr lang="en-US" dirty="0" smtClean="0"/>
              <a:t>f</a:t>
            </a:r>
            <a:r>
              <a:rPr lang="en-US" baseline="30000" dirty="0" smtClean="0"/>
              <a:t>-1 </a:t>
            </a:r>
            <a:r>
              <a:rPr lang="en-US" dirty="0" smtClean="0"/>
              <a:t>adds 3 to x and then divides by 2</a:t>
            </a:r>
          </a:p>
          <a:p>
            <a:pPr eaLnBrk="1" hangingPunct="1"/>
            <a:r>
              <a:rPr lang="en-US" dirty="0" smtClean="0"/>
              <a:t>Numerical:</a:t>
            </a:r>
          </a:p>
          <a:p>
            <a:pPr eaLnBrk="1" hangingPunct="1"/>
            <a:endParaRPr lang="en-US" dirty="0" smtClean="0"/>
          </a:p>
        </p:txBody>
      </p:sp>
      <p:graphicFrame>
        <p:nvGraphicFramePr>
          <p:cNvPr id="16414" name="Group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603460"/>
              </p:ext>
            </p:extLst>
          </p:nvPr>
        </p:nvGraphicFramePr>
        <p:xfrm>
          <a:off x="4648200" y="3562350"/>
          <a:ext cx="3733800" cy="952500"/>
        </p:xfrm>
        <a:graphic>
          <a:graphicData uri="http://schemas.openxmlformats.org/drawingml/2006/table">
            <a:tbl>
              <a:tblPr/>
              <a:tblGrid>
                <a:gridCol w="746125"/>
                <a:gridCol w="747713"/>
                <a:gridCol w="746125"/>
                <a:gridCol w="747712"/>
                <a:gridCol w="746125"/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f(x)</a:t>
                      </a: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450" name="Group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522015"/>
              </p:ext>
            </p:extLst>
          </p:nvPr>
        </p:nvGraphicFramePr>
        <p:xfrm>
          <a:off x="4114800" y="1809750"/>
          <a:ext cx="4724400" cy="952500"/>
        </p:xfrm>
        <a:graphic>
          <a:graphicData uri="http://schemas.openxmlformats.org/drawingml/2006/table">
            <a:tbl>
              <a:tblPr/>
              <a:tblGrid>
                <a:gridCol w="944563"/>
                <a:gridCol w="946150"/>
                <a:gridCol w="942975"/>
                <a:gridCol w="946150"/>
                <a:gridCol w="944562"/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  <a:r>
                        <a:rPr kumimoji="0" lang="en-US" sz="21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</a:t>
                      </a: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(x)</a:t>
                      </a: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2486333" y="1955449"/>
            <a:ext cx="3521561" cy="2268643"/>
            <a:chOff x="2486333" y="1955449"/>
            <a:chExt cx="3521561" cy="2268643"/>
          </a:xfrm>
        </p:grpSpPr>
        <p:sp>
          <p:nvSpPr>
            <p:cNvPr id="3" name="SMARTInkAnnotation181"/>
            <p:cNvSpPr/>
            <p:nvPr/>
          </p:nvSpPr>
          <p:spPr>
            <a:xfrm>
              <a:off x="2486333" y="1955449"/>
              <a:ext cx="206861" cy="172675"/>
            </a:xfrm>
            <a:custGeom>
              <a:avLst/>
              <a:gdLst/>
              <a:ahLst/>
              <a:cxnLst/>
              <a:rect l="0" t="0" r="0" b="0"/>
              <a:pathLst>
                <a:path w="206861" h="172675">
                  <a:moveTo>
                    <a:pt x="35410" y="31227"/>
                  </a:moveTo>
                  <a:lnTo>
                    <a:pt x="39203" y="27814"/>
                  </a:lnTo>
                  <a:lnTo>
                    <a:pt x="40320" y="26094"/>
                  </a:lnTo>
                  <a:lnTo>
                    <a:pt x="41561" y="22279"/>
                  </a:lnTo>
                  <a:lnTo>
                    <a:pt x="43479" y="20975"/>
                  </a:lnTo>
                  <a:lnTo>
                    <a:pt x="49844" y="19527"/>
                  </a:lnTo>
                  <a:lnTo>
                    <a:pt x="55849" y="16978"/>
                  </a:lnTo>
                  <a:lnTo>
                    <a:pt x="58561" y="15299"/>
                  </a:lnTo>
                  <a:lnTo>
                    <a:pt x="61956" y="14179"/>
                  </a:lnTo>
                  <a:lnTo>
                    <a:pt x="65808" y="13432"/>
                  </a:lnTo>
                  <a:lnTo>
                    <a:pt x="69963" y="12934"/>
                  </a:lnTo>
                  <a:lnTo>
                    <a:pt x="73527" y="11888"/>
                  </a:lnTo>
                  <a:lnTo>
                    <a:pt x="79603" y="8821"/>
                  </a:lnTo>
                  <a:lnTo>
                    <a:pt x="83128" y="7717"/>
                  </a:lnTo>
                  <a:lnTo>
                    <a:pt x="87066" y="6981"/>
                  </a:lnTo>
                  <a:lnTo>
                    <a:pt x="91279" y="6491"/>
                  </a:lnTo>
                  <a:lnTo>
                    <a:pt x="95675" y="6164"/>
                  </a:lnTo>
                  <a:lnTo>
                    <a:pt x="100193" y="5946"/>
                  </a:lnTo>
                  <a:lnTo>
                    <a:pt x="104792" y="5801"/>
                  </a:lnTo>
                  <a:lnTo>
                    <a:pt x="109446" y="4989"/>
                  </a:lnTo>
                  <a:lnTo>
                    <a:pt x="114136" y="3734"/>
                  </a:lnTo>
                  <a:lnTo>
                    <a:pt x="118851" y="2183"/>
                  </a:lnTo>
                  <a:lnTo>
                    <a:pt x="123581" y="1149"/>
                  </a:lnTo>
                  <a:lnTo>
                    <a:pt x="128322" y="459"/>
                  </a:lnTo>
                  <a:lnTo>
                    <a:pt x="133070" y="0"/>
                  </a:lnTo>
                  <a:lnTo>
                    <a:pt x="137823" y="407"/>
                  </a:lnTo>
                  <a:lnTo>
                    <a:pt x="142579" y="1394"/>
                  </a:lnTo>
                  <a:lnTo>
                    <a:pt x="147338" y="2766"/>
                  </a:lnTo>
                  <a:lnTo>
                    <a:pt x="151303" y="3681"/>
                  </a:lnTo>
                  <a:lnTo>
                    <a:pt x="154741" y="4290"/>
                  </a:lnTo>
                  <a:lnTo>
                    <a:pt x="157827" y="4697"/>
                  </a:lnTo>
                  <a:lnTo>
                    <a:pt x="161471" y="5682"/>
                  </a:lnTo>
                  <a:lnTo>
                    <a:pt x="165488" y="7054"/>
                  </a:lnTo>
                  <a:lnTo>
                    <a:pt x="169754" y="8682"/>
                  </a:lnTo>
                  <a:lnTo>
                    <a:pt x="173392" y="9768"/>
                  </a:lnTo>
                  <a:lnTo>
                    <a:pt x="179550" y="10974"/>
                  </a:lnTo>
                  <a:lnTo>
                    <a:pt x="184933" y="13415"/>
                  </a:lnTo>
                  <a:lnTo>
                    <a:pt x="187479" y="15066"/>
                  </a:lnTo>
                  <a:lnTo>
                    <a:pt x="189177" y="16881"/>
                  </a:lnTo>
                  <a:lnTo>
                    <a:pt x="190309" y="18806"/>
                  </a:lnTo>
                  <a:lnTo>
                    <a:pt x="191064" y="20803"/>
                  </a:lnTo>
                  <a:lnTo>
                    <a:pt x="194019" y="24928"/>
                  </a:lnTo>
                  <a:lnTo>
                    <a:pt x="197978" y="29856"/>
                  </a:lnTo>
                  <a:lnTo>
                    <a:pt x="200145" y="33171"/>
                  </a:lnTo>
                  <a:lnTo>
                    <a:pt x="202383" y="36809"/>
                  </a:lnTo>
                  <a:lnTo>
                    <a:pt x="203876" y="39949"/>
                  </a:lnTo>
                  <a:lnTo>
                    <a:pt x="205534" y="45343"/>
                  </a:lnTo>
                  <a:lnTo>
                    <a:pt x="205182" y="48496"/>
                  </a:lnTo>
                  <a:lnTo>
                    <a:pt x="204154" y="52027"/>
                  </a:lnTo>
                  <a:lnTo>
                    <a:pt x="202675" y="55809"/>
                  </a:lnTo>
                  <a:lnTo>
                    <a:pt x="201689" y="59045"/>
                  </a:lnTo>
                  <a:lnTo>
                    <a:pt x="201031" y="61917"/>
                  </a:lnTo>
                  <a:lnTo>
                    <a:pt x="200593" y="64546"/>
                  </a:lnTo>
                  <a:lnTo>
                    <a:pt x="199507" y="67013"/>
                  </a:lnTo>
                  <a:lnTo>
                    <a:pt x="196184" y="71659"/>
                  </a:lnTo>
                  <a:lnTo>
                    <a:pt x="194980" y="74612"/>
                  </a:lnTo>
                  <a:lnTo>
                    <a:pt x="194178" y="78010"/>
                  </a:lnTo>
                  <a:lnTo>
                    <a:pt x="193643" y="81704"/>
                  </a:lnTo>
                  <a:lnTo>
                    <a:pt x="192492" y="84881"/>
                  </a:lnTo>
                  <a:lnTo>
                    <a:pt x="190932" y="87713"/>
                  </a:lnTo>
                  <a:lnTo>
                    <a:pt x="187875" y="92765"/>
                  </a:lnTo>
                  <a:lnTo>
                    <a:pt x="186516" y="97392"/>
                  </a:lnTo>
                  <a:lnTo>
                    <a:pt x="184566" y="100340"/>
                  </a:lnTo>
                  <a:lnTo>
                    <a:pt x="181679" y="103734"/>
                  </a:lnTo>
                  <a:lnTo>
                    <a:pt x="178166" y="107426"/>
                  </a:lnTo>
                  <a:lnTo>
                    <a:pt x="175031" y="110602"/>
                  </a:lnTo>
                  <a:lnTo>
                    <a:pt x="169431" y="116035"/>
                  </a:lnTo>
                  <a:lnTo>
                    <a:pt x="161815" y="123110"/>
                  </a:lnTo>
                  <a:lnTo>
                    <a:pt x="147346" y="136217"/>
                  </a:lnTo>
                  <a:lnTo>
                    <a:pt x="144166" y="138367"/>
                  </a:lnTo>
                  <a:lnTo>
                    <a:pt x="140458" y="140516"/>
                  </a:lnTo>
                  <a:lnTo>
                    <a:pt x="136398" y="142663"/>
                  </a:lnTo>
                  <a:lnTo>
                    <a:pt x="132898" y="144808"/>
                  </a:lnTo>
                  <a:lnTo>
                    <a:pt x="126892" y="149097"/>
                  </a:lnTo>
                  <a:lnTo>
                    <a:pt x="123386" y="151241"/>
                  </a:lnTo>
                  <a:lnTo>
                    <a:pt x="119461" y="153384"/>
                  </a:lnTo>
                  <a:lnTo>
                    <a:pt x="115256" y="155528"/>
                  </a:lnTo>
                  <a:lnTo>
                    <a:pt x="111660" y="157671"/>
                  </a:lnTo>
                  <a:lnTo>
                    <a:pt x="105547" y="161958"/>
                  </a:lnTo>
                  <a:lnTo>
                    <a:pt x="100184" y="164339"/>
                  </a:lnTo>
                  <a:lnTo>
                    <a:pt x="94361" y="166112"/>
                  </a:lnTo>
                  <a:lnTo>
                    <a:pt x="90586" y="167585"/>
                  </a:lnTo>
                  <a:lnTo>
                    <a:pt x="86481" y="169281"/>
                  </a:lnTo>
                  <a:lnTo>
                    <a:pt x="76602" y="170412"/>
                  </a:lnTo>
                  <a:lnTo>
                    <a:pt x="62871" y="171166"/>
                  </a:lnTo>
                  <a:lnTo>
                    <a:pt x="23637" y="172375"/>
                  </a:lnTo>
                  <a:lnTo>
                    <a:pt x="19624" y="171761"/>
                  </a:lnTo>
                  <a:lnTo>
                    <a:pt x="16155" y="170636"/>
                  </a:lnTo>
                  <a:lnTo>
                    <a:pt x="7381" y="166501"/>
                  </a:lnTo>
                  <a:lnTo>
                    <a:pt x="1253" y="161189"/>
                  </a:lnTo>
                  <a:lnTo>
                    <a:pt x="0" y="160086"/>
                  </a:lnTo>
                  <a:lnTo>
                    <a:pt x="5387" y="154762"/>
                  </a:lnTo>
                  <a:lnTo>
                    <a:pt x="5869" y="154303"/>
                  </a:lnTo>
                  <a:lnTo>
                    <a:pt x="6406" y="151888"/>
                  </a:lnTo>
                  <a:lnTo>
                    <a:pt x="6549" y="150244"/>
                  </a:lnTo>
                  <a:lnTo>
                    <a:pt x="7438" y="149148"/>
                  </a:lnTo>
                  <a:lnTo>
                    <a:pt x="8825" y="148417"/>
                  </a:lnTo>
                  <a:lnTo>
                    <a:pt x="10543" y="147930"/>
                  </a:lnTo>
                  <a:lnTo>
                    <a:pt x="14568" y="145484"/>
                  </a:lnTo>
                  <a:lnTo>
                    <a:pt x="16753" y="143832"/>
                  </a:lnTo>
                  <a:lnTo>
                    <a:pt x="19003" y="142730"/>
                  </a:lnTo>
                  <a:lnTo>
                    <a:pt x="26757" y="140465"/>
                  </a:lnTo>
                  <a:lnTo>
                    <a:pt x="30435" y="139057"/>
                  </a:lnTo>
                  <a:lnTo>
                    <a:pt x="34475" y="137404"/>
                  </a:lnTo>
                  <a:lnTo>
                    <a:pt x="38755" y="136302"/>
                  </a:lnTo>
                  <a:lnTo>
                    <a:pt x="43197" y="135567"/>
                  </a:lnTo>
                  <a:lnTo>
                    <a:pt x="47745" y="135077"/>
                  </a:lnTo>
                  <a:lnTo>
                    <a:pt x="51571" y="134750"/>
                  </a:lnTo>
                  <a:lnTo>
                    <a:pt x="57938" y="134388"/>
                  </a:lnTo>
                  <a:lnTo>
                    <a:pt x="65531" y="134226"/>
                  </a:lnTo>
                  <a:lnTo>
                    <a:pt x="104415" y="134098"/>
                  </a:lnTo>
                  <a:lnTo>
                    <a:pt x="110000" y="136002"/>
                  </a:lnTo>
                  <a:lnTo>
                    <a:pt x="113712" y="137511"/>
                  </a:lnTo>
                  <a:lnTo>
                    <a:pt x="119953" y="139186"/>
                  </a:lnTo>
                  <a:lnTo>
                    <a:pt x="122728" y="139633"/>
                  </a:lnTo>
                  <a:lnTo>
                    <a:pt x="127929" y="142034"/>
                  </a:lnTo>
                  <a:lnTo>
                    <a:pt x="130427" y="143675"/>
                  </a:lnTo>
                  <a:lnTo>
                    <a:pt x="133679" y="144769"/>
                  </a:lnTo>
                  <a:lnTo>
                    <a:pt x="137436" y="145498"/>
                  </a:lnTo>
                  <a:lnTo>
                    <a:pt x="141527" y="145984"/>
                  </a:lnTo>
                  <a:lnTo>
                    <a:pt x="145049" y="147022"/>
                  </a:lnTo>
                  <a:lnTo>
                    <a:pt x="151078" y="150081"/>
                  </a:lnTo>
                  <a:lnTo>
                    <a:pt x="153003" y="151897"/>
                  </a:lnTo>
                  <a:lnTo>
                    <a:pt x="154287" y="153822"/>
                  </a:lnTo>
                  <a:lnTo>
                    <a:pt x="155143" y="155819"/>
                  </a:lnTo>
                  <a:lnTo>
                    <a:pt x="156507" y="157151"/>
                  </a:lnTo>
                  <a:lnTo>
                    <a:pt x="158210" y="158039"/>
                  </a:lnTo>
                  <a:lnTo>
                    <a:pt x="160139" y="158631"/>
                  </a:lnTo>
                  <a:lnTo>
                    <a:pt x="164399" y="161194"/>
                  </a:lnTo>
                  <a:lnTo>
                    <a:pt x="166647" y="162877"/>
                  </a:lnTo>
                  <a:lnTo>
                    <a:pt x="168939" y="163999"/>
                  </a:lnTo>
                  <a:lnTo>
                    <a:pt x="173602" y="165247"/>
                  </a:lnTo>
                  <a:lnTo>
                    <a:pt x="178321" y="167706"/>
                  </a:lnTo>
                  <a:lnTo>
                    <a:pt x="184025" y="171692"/>
                  </a:lnTo>
                  <a:lnTo>
                    <a:pt x="186922" y="172238"/>
                  </a:lnTo>
                  <a:lnTo>
                    <a:pt x="192622" y="172616"/>
                  </a:lnTo>
                  <a:lnTo>
                    <a:pt x="206860" y="17267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82"/>
            <p:cNvSpPr/>
            <p:nvPr/>
          </p:nvSpPr>
          <p:spPr>
            <a:xfrm>
              <a:off x="2843212" y="2018823"/>
              <a:ext cx="164307" cy="128589"/>
            </a:xfrm>
            <a:custGeom>
              <a:avLst/>
              <a:gdLst/>
              <a:ahLst/>
              <a:cxnLst/>
              <a:rect l="0" t="0" r="0" b="0"/>
              <a:pathLst>
                <a:path w="164307" h="128589">
                  <a:moveTo>
                    <a:pt x="0" y="0"/>
                  </a:moveTo>
                  <a:lnTo>
                    <a:pt x="31047" y="27942"/>
                  </a:lnTo>
                  <a:lnTo>
                    <a:pt x="34192" y="30058"/>
                  </a:lnTo>
                  <a:lnTo>
                    <a:pt x="37876" y="32183"/>
                  </a:lnTo>
                  <a:lnTo>
                    <a:pt x="41919" y="34314"/>
                  </a:lnTo>
                  <a:lnTo>
                    <a:pt x="44615" y="36449"/>
                  </a:lnTo>
                  <a:lnTo>
                    <a:pt x="46412" y="38587"/>
                  </a:lnTo>
                  <a:lnTo>
                    <a:pt x="47610" y="40727"/>
                  </a:lnTo>
                  <a:lnTo>
                    <a:pt x="49996" y="42153"/>
                  </a:lnTo>
                  <a:lnTo>
                    <a:pt x="53174" y="43104"/>
                  </a:lnTo>
                  <a:lnTo>
                    <a:pt x="56881" y="43738"/>
                  </a:lnTo>
                  <a:lnTo>
                    <a:pt x="60146" y="44875"/>
                  </a:lnTo>
                  <a:lnTo>
                    <a:pt x="63116" y="46347"/>
                  </a:lnTo>
                  <a:lnTo>
                    <a:pt x="65890" y="48043"/>
                  </a:lnTo>
                  <a:lnTo>
                    <a:pt x="68533" y="49888"/>
                  </a:lnTo>
                  <a:lnTo>
                    <a:pt x="73586" y="53843"/>
                  </a:lnTo>
                  <a:lnTo>
                    <a:pt x="76839" y="55898"/>
                  </a:lnTo>
                  <a:lnTo>
                    <a:pt x="80594" y="57982"/>
                  </a:lnTo>
                  <a:lnTo>
                    <a:pt x="84686" y="60086"/>
                  </a:lnTo>
                  <a:lnTo>
                    <a:pt x="88207" y="62203"/>
                  </a:lnTo>
                  <a:lnTo>
                    <a:pt x="91349" y="64329"/>
                  </a:lnTo>
                  <a:lnTo>
                    <a:pt x="94236" y="66460"/>
                  </a:lnTo>
                  <a:lnTo>
                    <a:pt x="96162" y="68596"/>
                  </a:lnTo>
                  <a:lnTo>
                    <a:pt x="97445" y="70734"/>
                  </a:lnTo>
                  <a:lnTo>
                    <a:pt x="98301" y="72873"/>
                  </a:lnTo>
                  <a:lnTo>
                    <a:pt x="100459" y="75014"/>
                  </a:lnTo>
                  <a:lnTo>
                    <a:pt x="103485" y="77156"/>
                  </a:lnTo>
                  <a:lnTo>
                    <a:pt x="107090" y="79298"/>
                  </a:lnTo>
                  <a:lnTo>
                    <a:pt x="110287" y="81441"/>
                  </a:lnTo>
                  <a:lnTo>
                    <a:pt x="113212" y="83583"/>
                  </a:lnTo>
                  <a:lnTo>
                    <a:pt x="115956" y="85726"/>
                  </a:lnTo>
                  <a:lnTo>
                    <a:pt x="117785" y="87869"/>
                  </a:lnTo>
                  <a:lnTo>
                    <a:pt x="119005" y="90012"/>
                  </a:lnTo>
                  <a:lnTo>
                    <a:pt x="119818" y="92155"/>
                  </a:lnTo>
                  <a:lnTo>
                    <a:pt x="121947" y="94298"/>
                  </a:lnTo>
                  <a:lnTo>
                    <a:pt x="124954" y="96441"/>
                  </a:lnTo>
                  <a:lnTo>
                    <a:pt x="128547" y="98584"/>
                  </a:lnTo>
                  <a:lnTo>
                    <a:pt x="131735" y="100013"/>
                  </a:lnTo>
                  <a:lnTo>
                    <a:pt x="134655" y="100965"/>
                  </a:lnTo>
                  <a:lnTo>
                    <a:pt x="137395" y="101600"/>
                  </a:lnTo>
                  <a:lnTo>
                    <a:pt x="140015" y="102738"/>
                  </a:lnTo>
                  <a:lnTo>
                    <a:pt x="145043" y="105907"/>
                  </a:lnTo>
                  <a:lnTo>
                    <a:pt x="146702" y="107752"/>
                  </a:lnTo>
                  <a:lnTo>
                    <a:pt x="147808" y="109697"/>
                  </a:lnTo>
                  <a:lnTo>
                    <a:pt x="148545" y="111708"/>
                  </a:lnTo>
                  <a:lnTo>
                    <a:pt x="149830" y="113048"/>
                  </a:lnTo>
                  <a:lnTo>
                    <a:pt x="151480" y="113942"/>
                  </a:lnTo>
                  <a:lnTo>
                    <a:pt x="153375" y="114538"/>
                  </a:lnTo>
                  <a:lnTo>
                    <a:pt x="154637" y="115649"/>
                  </a:lnTo>
                  <a:lnTo>
                    <a:pt x="155479" y="117104"/>
                  </a:lnTo>
                  <a:lnTo>
                    <a:pt x="156040" y="118789"/>
                  </a:lnTo>
                  <a:lnTo>
                    <a:pt x="157208" y="119912"/>
                  </a:lnTo>
                  <a:lnTo>
                    <a:pt x="158780" y="120661"/>
                  </a:lnTo>
                  <a:lnTo>
                    <a:pt x="160622" y="121160"/>
                  </a:lnTo>
                  <a:lnTo>
                    <a:pt x="161850" y="122207"/>
                  </a:lnTo>
                  <a:lnTo>
                    <a:pt x="162669" y="123620"/>
                  </a:lnTo>
                  <a:lnTo>
                    <a:pt x="164306" y="1285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83"/>
            <p:cNvSpPr/>
            <p:nvPr/>
          </p:nvSpPr>
          <p:spPr>
            <a:xfrm>
              <a:off x="2857500" y="2031682"/>
              <a:ext cx="142876" cy="102871"/>
            </a:xfrm>
            <a:custGeom>
              <a:avLst/>
              <a:gdLst/>
              <a:ahLst/>
              <a:cxnLst/>
              <a:rect l="0" t="0" r="0" b="0"/>
              <a:pathLst>
                <a:path w="142876" h="102871">
                  <a:moveTo>
                    <a:pt x="142875" y="0"/>
                  </a:moveTo>
                  <a:lnTo>
                    <a:pt x="135290" y="3413"/>
                  </a:lnTo>
                  <a:lnTo>
                    <a:pt x="132262" y="5133"/>
                  </a:lnTo>
                  <a:lnTo>
                    <a:pt x="129450" y="6994"/>
                  </a:lnTo>
                  <a:lnTo>
                    <a:pt x="126781" y="8949"/>
                  </a:lnTo>
                  <a:lnTo>
                    <a:pt x="123414" y="10966"/>
                  </a:lnTo>
                  <a:lnTo>
                    <a:pt x="119582" y="13026"/>
                  </a:lnTo>
                  <a:lnTo>
                    <a:pt x="115440" y="15113"/>
                  </a:lnTo>
                  <a:lnTo>
                    <a:pt x="111885" y="17934"/>
                  </a:lnTo>
                  <a:lnTo>
                    <a:pt x="108721" y="21243"/>
                  </a:lnTo>
                  <a:lnTo>
                    <a:pt x="105818" y="24878"/>
                  </a:lnTo>
                  <a:lnTo>
                    <a:pt x="103089" y="28015"/>
                  </a:lnTo>
                  <a:lnTo>
                    <a:pt x="100476" y="30821"/>
                  </a:lnTo>
                  <a:lnTo>
                    <a:pt x="97940" y="33406"/>
                  </a:lnTo>
                  <a:lnTo>
                    <a:pt x="94662" y="35844"/>
                  </a:lnTo>
                  <a:lnTo>
                    <a:pt x="90889" y="38183"/>
                  </a:lnTo>
                  <a:lnTo>
                    <a:pt x="86786" y="40457"/>
                  </a:lnTo>
                  <a:lnTo>
                    <a:pt x="83257" y="42688"/>
                  </a:lnTo>
                  <a:lnTo>
                    <a:pt x="80111" y="44889"/>
                  </a:lnTo>
                  <a:lnTo>
                    <a:pt x="77220" y="47071"/>
                  </a:lnTo>
                  <a:lnTo>
                    <a:pt x="73704" y="49240"/>
                  </a:lnTo>
                  <a:lnTo>
                    <a:pt x="69774" y="51401"/>
                  </a:lnTo>
                  <a:lnTo>
                    <a:pt x="65566" y="53555"/>
                  </a:lnTo>
                  <a:lnTo>
                    <a:pt x="61967" y="55706"/>
                  </a:lnTo>
                  <a:lnTo>
                    <a:pt x="58773" y="57854"/>
                  </a:lnTo>
                  <a:lnTo>
                    <a:pt x="55851" y="60001"/>
                  </a:lnTo>
                  <a:lnTo>
                    <a:pt x="52315" y="62146"/>
                  </a:lnTo>
                  <a:lnTo>
                    <a:pt x="48370" y="64291"/>
                  </a:lnTo>
                  <a:lnTo>
                    <a:pt x="44153" y="66435"/>
                  </a:lnTo>
                  <a:lnTo>
                    <a:pt x="41341" y="68579"/>
                  </a:lnTo>
                  <a:lnTo>
                    <a:pt x="39467" y="70723"/>
                  </a:lnTo>
                  <a:lnTo>
                    <a:pt x="38218" y="72866"/>
                  </a:lnTo>
                  <a:lnTo>
                    <a:pt x="35797" y="75009"/>
                  </a:lnTo>
                  <a:lnTo>
                    <a:pt x="32596" y="77152"/>
                  </a:lnTo>
                  <a:lnTo>
                    <a:pt x="28874" y="79296"/>
                  </a:lnTo>
                  <a:lnTo>
                    <a:pt x="25599" y="81439"/>
                  </a:lnTo>
                  <a:lnTo>
                    <a:pt x="22622" y="83582"/>
                  </a:lnTo>
                  <a:lnTo>
                    <a:pt x="19844" y="85725"/>
                  </a:lnTo>
                  <a:lnTo>
                    <a:pt x="17198" y="87868"/>
                  </a:lnTo>
                  <a:lnTo>
                    <a:pt x="12141" y="92155"/>
                  </a:lnTo>
                  <a:lnTo>
                    <a:pt x="9682" y="93583"/>
                  </a:lnTo>
                  <a:lnTo>
                    <a:pt x="7248" y="94536"/>
                  </a:lnTo>
                  <a:lnTo>
                    <a:pt x="4832" y="95171"/>
                  </a:lnTo>
                  <a:lnTo>
                    <a:pt x="3221" y="96308"/>
                  </a:lnTo>
                  <a:lnTo>
                    <a:pt x="2147" y="97781"/>
                  </a:lnTo>
                  <a:lnTo>
                    <a:pt x="0" y="1028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84"/>
            <p:cNvSpPr/>
            <p:nvPr/>
          </p:nvSpPr>
          <p:spPr>
            <a:xfrm>
              <a:off x="3136106" y="2095976"/>
              <a:ext cx="128588" cy="1"/>
            </a:xfrm>
            <a:custGeom>
              <a:avLst/>
              <a:gdLst/>
              <a:ahLst/>
              <a:cxnLst/>
              <a:rect l="0" t="0" r="0" b="0"/>
              <a:pathLst>
                <a:path w="128588" h="1">
                  <a:moveTo>
                    <a:pt x="0" y="0"/>
                  </a:moveTo>
                  <a:lnTo>
                    <a:pt x="1285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85"/>
            <p:cNvSpPr/>
            <p:nvPr/>
          </p:nvSpPr>
          <p:spPr>
            <a:xfrm>
              <a:off x="3421856" y="1973818"/>
              <a:ext cx="162930" cy="140527"/>
            </a:xfrm>
            <a:custGeom>
              <a:avLst/>
              <a:gdLst/>
              <a:ahLst/>
              <a:cxnLst/>
              <a:rect l="0" t="0" r="0" b="0"/>
              <a:pathLst>
                <a:path w="162930" h="140527">
                  <a:moveTo>
                    <a:pt x="0" y="0"/>
                  </a:moveTo>
                  <a:lnTo>
                    <a:pt x="43967" y="0"/>
                  </a:lnTo>
                  <a:lnTo>
                    <a:pt x="47567" y="714"/>
                  </a:lnTo>
                  <a:lnTo>
                    <a:pt x="51555" y="1905"/>
                  </a:lnTo>
                  <a:lnTo>
                    <a:pt x="55801" y="3413"/>
                  </a:lnTo>
                  <a:lnTo>
                    <a:pt x="59426" y="4418"/>
                  </a:lnTo>
                  <a:lnTo>
                    <a:pt x="62636" y="5089"/>
                  </a:lnTo>
                  <a:lnTo>
                    <a:pt x="65570" y="5535"/>
                  </a:lnTo>
                  <a:lnTo>
                    <a:pt x="68319" y="6548"/>
                  </a:lnTo>
                  <a:lnTo>
                    <a:pt x="70946" y="7937"/>
                  </a:lnTo>
                  <a:lnTo>
                    <a:pt x="73491" y="9577"/>
                  </a:lnTo>
                  <a:lnTo>
                    <a:pt x="78436" y="11400"/>
                  </a:lnTo>
                  <a:lnTo>
                    <a:pt x="80865" y="11886"/>
                  </a:lnTo>
                  <a:lnTo>
                    <a:pt x="82485" y="12925"/>
                  </a:lnTo>
                  <a:lnTo>
                    <a:pt x="83565" y="14331"/>
                  </a:lnTo>
                  <a:lnTo>
                    <a:pt x="84765" y="17799"/>
                  </a:lnTo>
                  <a:lnTo>
                    <a:pt x="85298" y="21722"/>
                  </a:lnTo>
                  <a:lnTo>
                    <a:pt x="85535" y="25846"/>
                  </a:lnTo>
                  <a:lnTo>
                    <a:pt x="85598" y="27947"/>
                  </a:lnTo>
                  <a:lnTo>
                    <a:pt x="84847" y="30061"/>
                  </a:lnTo>
                  <a:lnTo>
                    <a:pt x="81895" y="34315"/>
                  </a:lnTo>
                  <a:lnTo>
                    <a:pt x="77937" y="38587"/>
                  </a:lnTo>
                  <a:lnTo>
                    <a:pt x="73532" y="42867"/>
                  </a:lnTo>
                  <a:lnTo>
                    <a:pt x="68929" y="47151"/>
                  </a:lnTo>
                  <a:lnTo>
                    <a:pt x="65796" y="49293"/>
                  </a:lnTo>
                  <a:lnTo>
                    <a:pt x="62120" y="51436"/>
                  </a:lnTo>
                  <a:lnTo>
                    <a:pt x="58082" y="53578"/>
                  </a:lnTo>
                  <a:lnTo>
                    <a:pt x="54596" y="55722"/>
                  </a:lnTo>
                  <a:lnTo>
                    <a:pt x="51479" y="57864"/>
                  </a:lnTo>
                  <a:lnTo>
                    <a:pt x="48606" y="60008"/>
                  </a:lnTo>
                  <a:lnTo>
                    <a:pt x="45898" y="61436"/>
                  </a:lnTo>
                  <a:lnTo>
                    <a:pt x="43299" y="62389"/>
                  </a:lnTo>
                  <a:lnTo>
                    <a:pt x="40772" y="63024"/>
                  </a:lnTo>
                  <a:lnTo>
                    <a:pt x="35848" y="65634"/>
                  </a:lnTo>
                  <a:lnTo>
                    <a:pt x="33423" y="67331"/>
                  </a:lnTo>
                  <a:lnTo>
                    <a:pt x="28613" y="69215"/>
                  </a:lnTo>
                  <a:lnTo>
                    <a:pt x="23829" y="70053"/>
                  </a:lnTo>
                  <a:lnTo>
                    <a:pt x="19057" y="70425"/>
                  </a:lnTo>
                  <a:lnTo>
                    <a:pt x="17467" y="71239"/>
                  </a:lnTo>
                  <a:lnTo>
                    <a:pt x="16407" y="72496"/>
                  </a:lnTo>
                  <a:lnTo>
                    <a:pt x="15700" y="74048"/>
                  </a:lnTo>
                  <a:lnTo>
                    <a:pt x="15229" y="74368"/>
                  </a:lnTo>
                  <a:lnTo>
                    <a:pt x="14916" y="73868"/>
                  </a:lnTo>
                  <a:lnTo>
                    <a:pt x="14324" y="70907"/>
                  </a:lnTo>
                  <a:lnTo>
                    <a:pt x="18091" y="67364"/>
                  </a:lnTo>
                  <a:lnTo>
                    <a:pt x="19998" y="66341"/>
                  </a:lnTo>
                  <a:lnTo>
                    <a:pt x="27268" y="64186"/>
                  </a:lnTo>
                  <a:lnTo>
                    <a:pt x="30879" y="62793"/>
                  </a:lnTo>
                  <a:lnTo>
                    <a:pt x="34873" y="61150"/>
                  </a:lnTo>
                  <a:lnTo>
                    <a:pt x="39124" y="60055"/>
                  </a:lnTo>
                  <a:lnTo>
                    <a:pt x="43545" y="59324"/>
                  </a:lnTo>
                  <a:lnTo>
                    <a:pt x="48080" y="58838"/>
                  </a:lnTo>
                  <a:lnTo>
                    <a:pt x="63009" y="59942"/>
                  </a:lnTo>
                  <a:lnTo>
                    <a:pt x="111348" y="64979"/>
                  </a:lnTo>
                  <a:lnTo>
                    <a:pt x="129000" y="68322"/>
                  </a:lnTo>
                  <a:lnTo>
                    <a:pt x="140769" y="71980"/>
                  </a:lnTo>
                  <a:lnTo>
                    <a:pt x="148615" y="75847"/>
                  </a:lnTo>
                  <a:lnTo>
                    <a:pt x="153845" y="79140"/>
                  </a:lnTo>
                  <a:lnTo>
                    <a:pt x="157332" y="82049"/>
                  </a:lnTo>
                  <a:lnTo>
                    <a:pt x="159657" y="84703"/>
                  </a:lnTo>
                  <a:lnTo>
                    <a:pt x="161207" y="87187"/>
                  </a:lnTo>
                  <a:lnTo>
                    <a:pt x="162239" y="89557"/>
                  </a:lnTo>
                  <a:lnTo>
                    <a:pt x="162929" y="91851"/>
                  </a:lnTo>
                  <a:lnTo>
                    <a:pt x="162594" y="94096"/>
                  </a:lnTo>
                  <a:lnTo>
                    <a:pt x="161577" y="96306"/>
                  </a:lnTo>
                  <a:lnTo>
                    <a:pt x="158331" y="100667"/>
                  </a:lnTo>
                  <a:lnTo>
                    <a:pt x="154242" y="104986"/>
                  </a:lnTo>
                  <a:lnTo>
                    <a:pt x="149779" y="109287"/>
                  </a:lnTo>
                  <a:lnTo>
                    <a:pt x="147478" y="111434"/>
                  </a:lnTo>
                  <a:lnTo>
                    <a:pt x="145943" y="113580"/>
                  </a:lnTo>
                  <a:lnTo>
                    <a:pt x="144239" y="117869"/>
                  </a:lnTo>
                  <a:lnTo>
                    <a:pt x="142196" y="120013"/>
                  </a:lnTo>
                  <a:lnTo>
                    <a:pt x="139247" y="122157"/>
                  </a:lnTo>
                  <a:lnTo>
                    <a:pt x="135694" y="124300"/>
                  </a:lnTo>
                  <a:lnTo>
                    <a:pt x="132531" y="125729"/>
                  </a:lnTo>
                  <a:lnTo>
                    <a:pt x="129629" y="126682"/>
                  </a:lnTo>
                  <a:lnTo>
                    <a:pt x="126901" y="127317"/>
                  </a:lnTo>
                  <a:lnTo>
                    <a:pt x="124288" y="128455"/>
                  </a:lnTo>
                  <a:lnTo>
                    <a:pt x="119268" y="131624"/>
                  </a:lnTo>
                  <a:lnTo>
                    <a:pt x="116024" y="132755"/>
                  </a:lnTo>
                  <a:lnTo>
                    <a:pt x="112275" y="133509"/>
                  </a:lnTo>
                  <a:lnTo>
                    <a:pt x="108187" y="134011"/>
                  </a:lnTo>
                  <a:lnTo>
                    <a:pt x="104668" y="134347"/>
                  </a:lnTo>
                  <a:lnTo>
                    <a:pt x="101529" y="134570"/>
                  </a:lnTo>
                  <a:lnTo>
                    <a:pt x="98642" y="134719"/>
                  </a:lnTo>
                  <a:lnTo>
                    <a:pt x="95130" y="135532"/>
                  </a:lnTo>
                  <a:lnTo>
                    <a:pt x="91201" y="136789"/>
                  </a:lnTo>
                  <a:lnTo>
                    <a:pt x="86994" y="138342"/>
                  </a:lnTo>
                  <a:lnTo>
                    <a:pt x="83396" y="139376"/>
                  </a:lnTo>
                  <a:lnTo>
                    <a:pt x="80203" y="140066"/>
                  </a:lnTo>
                  <a:lnTo>
                    <a:pt x="77281" y="140526"/>
                  </a:lnTo>
                  <a:lnTo>
                    <a:pt x="73746" y="140118"/>
                  </a:lnTo>
                  <a:lnTo>
                    <a:pt x="69801" y="139132"/>
                  </a:lnTo>
                  <a:lnTo>
                    <a:pt x="65584" y="137760"/>
                  </a:lnTo>
                  <a:lnTo>
                    <a:pt x="61979" y="136846"/>
                  </a:lnTo>
                  <a:lnTo>
                    <a:pt x="58782" y="136236"/>
                  </a:lnTo>
                  <a:lnTo>
                    <a:pt x="55856" y="135829"/>
                  </a:lnTo>
                  <a:lnTo>
                    <a:pt x="52319" y="135559"/>
                  </a:lnTo>
                  <a:lnTo>
                    <a:pt x="48373" y="135378"/>
                  </a:lnTo>
                  <a:lnTo>
                    <a:pt x="44154" y="135257"/>
                  </a:lnTo>
                  <a:lnTo>
                    <a:pt x="41343" y="134463"/>
                  </a:lnTo>
                  <a:lnTo>
                    <a:pt x="39468" y="133219"/>
                  </a:lnTo>
                  <a:lnTo>
                    <a:pt x="38218" y="131675"/>
                  </a:lnTo>
                  <a:lnTo>
                    <a:pt x="36591" y="130646"/>
                  </a:lnTo>
                  <a:lnTo>
                    <a:pt x="32667" y="129502"/>
                  </a:lnTo>
                  <a:lnTo>
                    <a:pt x="29715" y="129197"/>
                  </a:lnTo>
                  <a:lnTo>
                    <a:pt x="26160" y="128994"/>
                  </a:lnTo>
                  <a:lnTo>
                    <a:pt x="16632" y="128668"/>
                  </a:lnTo>
                  <a:lnTo>
                    <a:pt x="15057" y="127926"/>
                  </a:lnTo>
                  <a:lnTo>
                    <a:pt x="11190" y="125198"/>
                  </a:lnTo>
                  <a:lnTo>
                    <a:pt x="7144" y="1221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86"/>
            <p:cNvSpPr/>
            <p:nvPr/>
          </p:nvSpPr>
          <p:spPr>
            <a:xfrm>
              <a:off x="2800350" y="2507456"/>
              <a:ext cx="171451" cy="128588"/>
            </a:xfrm>
            <a:custGeom>
              <a:avLst/>
              <a:gdLst/>
              <a:ahLst/>
              <a:cxnLst/>
              <a:rect l="0" t="0" r="0" b="0"/>
              <a:pathLst>
                <a:path w="171451" h="128588">
                  <a:moveTo>
                    <a:pt x="0" y="0"/>
                  </a:moveTo>
                  <a:lnTo>
                    <a:pt x="3792" y="0"/>
                  </a:lnTo>
                  <a:lnTo>
                    <a:pt x="5703" y="714"/>
                  </a:lnTo>
                  <a:lnTo>
                    <a:pt x="9943" y="3413"/>
                  </a:lnTo>
                  <a:lnTo>
                    <a:pt x="14222" y="6548"/>
                  </a:lnTo>
                  <a:lnTo>
                    <a:pt x="17698" y="9578"/>
                  </a:lnTo>
                  <a:lnTo>
                    <a:pt x="19736" y="10671"/>
                  </a:lnTo>
                  <a:lnTo>
                    <a:pt x="24117" y="11886"/>
                  </a:lnTo>
                  <a:lnTo>
                    <a:pt x="28710" y="14332"/>
                  </a:lnTo>
                  <a:lnTo>
                    <a:pt x="33397" y="17799"/>
                  </a:lnTo>
                  <a:lnTo>
                    <a:pt x="38126" y="21722"/>
                  </a:lnTo>
                  <a:lnTo>
                    <a:pt x="45251" y="27947"/>
                  </a:lnTo>
                  <a:lnTo>
                    <a:pt x="52389" y="34315"/>
                  </a:lnTo>
                  <a:lnTo>
                    <a:pt x="55563" y="36450"/>
                  </a:lnTo>
                  <a:lnTo>
                    <a:pt x="59267" y="38587"/>
                  </a:lnTo>
                  <a:lnTo>
                    <a:pt x="63324" y="40727"/>
                  </a:lnTo>
                  <a:lnTo>
                    <a:pt x="66822" y="42867"/>
                  </a:lnTo>
                  <a:lnTo>
                    <a:pt x="69948" y="45009"/>
                  </a:lnTo>
                  <a:lnTo>
                    <a:pt x="72825" y="47151"/>
                  </a:lnTo>
                  <a:lnTo>
                    <a:pt x="75538" y="49293"/>
                  </a:lnTo>
                  <a:lnTo>
                    <a:pt x="78139" y="51436"/>
                  </a:lnTo>
                  <a:lnTo>
                    <a:pt x="80668" y="53579"/>
                  </a:lnTo>
                  <a:lnTo>
                    <a:pt x="81559" y="56436"/>
                  </a:lnTo>
                  <a:lnTo>
                    <a:pt x="81360" y="59770"/>
                  </a:lnTo>
                  <a:lnTo>
                    <a:pt x="80434" y="63421"/>
                  </a:lnTo>
                  <a:lnTo>
                    <a:pt x="81404" y="66569"/>
                  </a:lnTo>
                  <a:lnTo>
                    <a:pt x="83638" y="69383"/>
                  </a:lnTo>
                  <a:lnTo>
                    <a:pt x="86715" y="71972"/>
                  </a:lnTo>
                  <a:lnTo>
                    <a:pt x="88766" y="74413"/>
                  </a:lnTo>
                  <a:lnTo>
                    <a:pt x="90133" y="76755"/>
                  </a:lnTo>
                  <a:lnTo>
                    <a:pt x="91045" y="79030"/>
                  </a:lnTo>
                  <a:lnTo>
                    <a:pt x="93240" y="81262"/>
                  </a:lnTo>
                  <a:lnTo>
                    <a:pt x="96291" y="83464"/>
                  </a:lnTo>
                  <a:lnTo>
                    <a:pt x="99913" y="85646"/>
                  </a:lnTo>
                  <a:lnTo>
                    <a:pt x="103915" y="87816"/>
                  </a:lnTo>
                  <a:lnTo>
                    <a:pt x="108170" y="89976"/>
                  </a:lnTo>
                  <a:lnTo>
                    <a:pt x="112594" y="92131"/>
                  </a:lnTo>
                  <a:lnTo>
                    <a:pt x="116338" y="94282"/>
                  </a:lnTo>
                  <a:lnTo>
                    <a:pt x="119627" y="96430"/>
                  </a:lnTo>
                  <a:lnTo>
                    <a:pt x="122614" y="98577"/>
                  </a:lnTo>
                  <a:lnTo>
                    <a:pt x="125399" y="100722"/>
                  </a:lnTo>
                  <a:lnTo>
                    <a:pt x="128049" y="102867"/>
                  </a:lnTo>
                  <a:lnTo>
                    <a:pt x="130609" y="105011"/>
                  </a:lnTo>
                  <a:lnTo>
                    <a:pt x="133904" y="107155"/>
                  </a:lnTo>
                  <a:lnTo>
                    <a:pt x="171450" y="128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87"/>
            <p:cNvSpPr/>
            <p:nvPr/>
          </p:nvSpPr>
          <p:spPr>
            <a:xfrm>
              <a:off x="2807493" y="2520314"/>
              <a:ext cx="142876" cy="77154"/>
            </a:xfrm>
            <a:custGeom>
              <a:avLst/>
              <a:gdLst/>
              <a:ahLst/>
              <a:cxnLst/>
              <a:rect l="0" t="0" r="0" b="0"/>
              <a:pathLst>
                <a:path w="142876" h="77154">
                  <a:moveTo>
                    <a:pt x="142875" y="0"/>
                  </a:moveTo>
                  <a:lnTo>
                    <a:pt x="139083" y="0"/>
                  </a:lnTo>
                  <a:lnTo>
                    <a:pt x="137172" y="715"/>
                  </a:lnTo>
                  <a:lnTo>
                    <a:pt x="135104" y="1905"/>
                  </a:lnTo>
                  <a:lnTo>
                    <a:pt x="129875" y="5536"/>
                  </a:lnTo>
                  <a:lnTo>
                    <a:pt x="127858" y="6549"/>
                  </a:lnTo>
                  <a:lnTo>
                    <a:pt x="121384" y="9578"/>
                  </a:lnTo>
                  <a:lnTo>
                    <a:pt x="117436" y="12101"/>
                  </a:lnTo>
                  <a:lnTo>
                    <a:pt x="113215" y="15211"/>
                  </a:lnTo>
                  <a:lnTo>
                    <a:pt x="105087" y="21763"/>
                  </a:lnTo>
                  <a:lnTo>
                    <a:pt x="98828" y="27056"/>
                  </a:lnTo>
                  <a:lnTo>
                    <a:pt x="95254" y="29467"/>
                  </a:lnTo>
                  <a:lnTo>
                    <a:pt x="91284" y="31789"/>
                  </a:lnTo>
                  <a:lnTo>
                    <a:pt x="87050" y="34052"/>
                  </a:lnTo>
                  <a:lnTo>
                    <a:pt x="83434" y="36275"/>
                  </a:lnTo>
                  <a:lnTo>
                    <a:pt x="80229" y="38471"/>
                  </a:lnTo>
                  <a:lnTo>
                    <a:pt x="77298" y="40649"/>
                  </a:lnTo>
                  <a:lnTo>
                    <a:pt x="72170" y="42816"/>
                  </a:lnTo>
                  <a:lnTo>
                    <a:pt x="65576" y="44975"/>
                  </a:lnTo>
                  <a:lnTo>
                    <a:pt x="58005" y="47128"/>
                  </a:lnTo>
                  <a:lnTo>
                    <a:pt x="52164" y="49278"/>
                  </a:lnTo>
                  <a:lnTo>
                    <a:pt x="47476" y="51426"/>
                  </a:lnTo>
                  <a:lnTo>
                    <a:pt x="43557" y="53572"/>
                  </a:lnTo>
                  <a:lnTo>
                    <a:pt x="40151" y="55717"/>
                  </a:lnTo>
                  <a:lnTo>
                    <a:pt x="37086" y="57862"/>
                  </a:lnTo>
                  <a:lnTo>
                    <a:pt x="34249" y="60006"/>
                  </a:lnTo>
                  <a:lnTo>
                    <a:pt x="31564" y="61435"/>
                  </a:lnTo>
                  <a:lnTo>
                    <a:pt x="28980" y="62389"/>
                  </a:lnTo>
                  <a:lnTo>
                    <a:pt x="26464" y="63024"/>
                  </a:lnTo>
                  <a:lnTo>
                    <a:pt x="23993" y="64161"/>
                  </a:lnTo>
                  <a:lnTo>
                    <a:pt x="21552" y="65635"/>
                  </a:lnTo>
                  <a:lnTo>
                    <a:pt x="15723" y="69718"/>
                  </a:lnTo>
                  <a:lnTo>
                    <a:pt x="14451" y="70768"/>
                  </a:lnTo>
                  <a:lnTo>
                    <a:pt x="10921" y="73839"/>
                  </a:lnTo>
                  <a:lnTo>
                    <a:pt x="8868" y="74944"/>
                  </a:lnTo>
                  <a:lnTo>
                    <a:pt x="4471" y="76171"/>
                  </a:lnTo>
                  <a:lnTo>
                    <a:pt x="0" y="7715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88"/>
            <p:cNvSpPr/>
            <p:nvPr/>
          </p:nvSpPr>
          <p:spPr>
            <a:xfrm>
              <a:off x="3071812" y="2552461"/>
              <a:ext cx="114301" cy="6431"/>
            </a:xfrm>
            <a:custGeom>
              <a:avLst/>
              <a:gdLst/>
              <a:ahLst/>
              <a:cxnLst/>
              <a:rect l="0" t="0" r="0" b="0"/>
              <a:pathLst>
                <a:path w="114301" h="6431">
                  <a:moveTo>
                    <a:pt x="0" y="6430"/>
                  </a:moveTo>
                  <a:lnTo>
                    <a:pt x="9943" y="6430"/>
                  </a:lnTo>
                  <a:lnTo>
                    <a:pt x="11391" y="5715"/>
                  </a:lnTo>
                  <a:lnTo>
                    <a:pt x="12357" y="4525"/>
                  </a:lnTo>
                  <a:lnTo>
                    <a:pt x="13000" y="3017"/>
                  </a:lnTo>
                  <a:lnTo>
                    <a:pt x="15017" y="2011"/>
                  </a:lnTo>
                  <a:lnTo>
                    <a:pt x="17949" y="1341"/>
                  </a:lnTo>
                  <a:lnTo>
                    <a:pt x="21491" y="894"/>
                  </a:lnTo>
                  <a:lnTo>
                    <a:pt x="24646" y="596"/>
                  </a:lnTo>
                  <a:lnTo>
                    <a:pt x="27543" y="397"/>
                  </a:lnTo>
                  <a:lnTo>
                    <a:pt x="30268" y="265"/>
                  </a:lnTo>
                  <a:lnTo>
                    <a:pt x="37530" y="118"/>
                  </a:lnTo>
                  <a:lnTo>
                    <a:pt x="1143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89"/>
            <p:cNvSpPr/>
            <p:nvPr/>
          </p:nvSpPr>
          <p:spPr>
            <a:xfrm>
              <a:off x="3086100" y="2520314"/>
              <a:ext cx="21432" cy="102872"/>
            </a:xfrm>
            <a:custGeom>
              <a:avLst/>
              <a:gdLst/>
              <a:ahLst/>
              <a:cxnLst/>
              <a:rect l="0" t="0" r="0" b="0"/>
              <a:pathLst>
                <a:path w="21432" h="102872">
                  <a:moveTo>
                    <a:pt x="0" y="0"/>
                  </a:moveTo>
                  <a:lnTo>
                    <a:pt x="0" y="27684"/>
                  </a:lnTo>
                  <a:lnTo>
                    <a:pt x="793" y="29887"/>
                  </a:lnTo>
                  <a:lnTo>
                    <a:pt x="2116" y="32069"/>
                  </a:lnTo>
                  <a:lnTo>
                    <a:pt x="3792" y="34238"/>
                  </a:lnTo>
                  <a:lnTo>
                    <a:pt x="4909" y="36399"/>
                  </a:lnTo>
                  <a:lnTo>
                    <a:pt x="5654" y="38554"/>
                  </a:lnTo>
                  <a:lnTo>
                    <a:pt x="6150" y="40704"/>
                  </a:lnTo>
                  <a:lnTo>
                    <a:pt x="5688" y="42853"/>
                  </a:lnTo>
                  <a:lnTo>
                    <a:pt x="4585" y="44999"/>
                  </a:lnTo>
                  <a:lnTo>
                    <a:pt x="3057" y="47145"/>
                  </a:lnTo>
                  <a:lnTo>
                    <a:pt x="2038" y="49290"/>
                  </a:lnTo>
                  <a:lnTo>
                    <a:pt x="1358" y="51434"/>
                  </a:lnTo>
                  <a:lnTo>
                    <a:pt x="905" y="53577"/>
                  </a:lnTo>
                  <a:lnTo>
                    <a:pt x="1397" y="56435"/>
                  </a:lnTo>
                  <a:lnTo>
                    <a:pt x="2519" y="59769"/>
                  </a:lnTo>
                  <a:lnTo>
                    <a:pt x="4060" y="63421"/>
                  </a:lnTo>
                  <a:lnTo>
                    <a:pt x="5088" y="66569"/>
                  </a:lnTo>
                  <a:lnTo>
                    <a:pt x="5773" y="69383"/>
                  </a:lnTo>
                  <a:lnTo>
                    <a:pt x="6230" y="71973"/>
                  </a:lnTo>
                  <a:lnTo>
                    <a:pt x="7328" y="74414"/>
                  </a:lnTo>
                  <a:lnTo>
                    <a:pt x="8854" y="76756"/>
                  </a:lnTo>
                  <a:lnTo>
                    <a:pt x="10665" y="79031"/>
                  </a:lnTo>
                  <a:lnTo>
                    <a:pt x="12666" y="81263"/>
                  </a:lnTo>
                  <a:lnTo>
                    <a:pt x="14794" y="83465"/>
                  </a:lnTo>
                  <a:lnTo>
                    <a:pt x="20120" y="88719"/>
                  </a:lnTo>
                  <a:lnTo>
                    <a:pt x="20557" y="89864"/>
                  </a:lnTo>
                  <a:lnTo>
                    <a:pt x="21042" y="93042"/>
                  </a:lnTo>
                  <a:lnTo>
                    <a:pt x="21172" y="94889"/>
                  </a:lnTo>
                  <a:lnTo>
                    <a:pt x="21258" y="96835"/>
                  </a:lnTo>
                  <a:lnTo>
                    <a:pt x="21431" y="1028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90"/>
            <p:cNvSpPr/>
            <p:nvPr/>
          </p:nvSpPr>
          <p:spPr>
            <a:xfrm>
              <a:off x="3264693" y="2456044"/>
              <a:ext cx="164296" cy="115707"/>
            </a:xfrm>
            <a:custGeom>
              <a:avLst/>
              <a:gdLst/>
              <a:ahLst/>
              <a:cxnLst/>
              <a:rect l="0" t="0" r="0" b="0"/>
              <a:pathLst>
                <a:path w="164296" h="115707">
                  <a:moveTo>
                    <a:pt x="28575" y="12836"/>
                  </a:moveTo>
                  <a:lnTo>
                    <a:pt x="32368" y="9422"/>
                  </a:lnTo>
                  <a:lnTo>
                    <a:pt x="34278" y="8417"/>
                  </a:lnTo>
                  <a:lnTo>
                    <a:pt x="38518" y="7300"/>
                  </a:lnTo>
                  <a:lnTo>
                    <a:pt x="43049" y="6803"/>
                  </a:lnTo>
                  <a:lnTo>
                    <a:pt x="47708" y="6583"/>
                  </a:lnTo>
                  <a:lnTo>
                    <a:pt x="52424" y="6485"/>
                  </a:lnTo>
                  <a:lnTo>
                    <a:pt x="55587" y="5744"/>
                  </a:lnTo>
                  <a:lnTo>
                    <a:pt x="59283" y="4536"/>
                  </a:lnTo>
                  <a:lnTo>
                    <a:pt x="63335" y="3016"/>
                  </a:lnTo>
                  <a:lnTo>
                    <a:pt x="67623" y="2003"/>
                  </a:lnTo>
                  <a:lnTo>
                    <a:pt x="72069" y="1328"/>
                  </a:lnTo>
                  <a:lnTo>
                    <a:pt x="76622" y="878"/>
                  </a:lnTo>
                  <a:lnTo>
                    <a:pt x="80450" y="577"/>
                  </a:lnTo>
                  <a:lnTo>
                    <a:pt x="83796" y="377"/>
                  </a:lnTo>
                  <a:lnTo>
                    <a:pt x="86821" y="244"/>
                  </a:lnTo>
                  <a:lnTo>
                    <a:pt x="94414" y="96"/>
                  </a:lnTo>
                  <a:lnTo>
                    <a:pt x="108432" y="0"/>
                  </a:lnTo>
                  <a:lnTo>
                    <a:pt x="111182" y="707"/>
                  </a:lnTo>
                  <a:lnTo>
                    <a:pt x="113809" y="1892"/>
                  </a:lnTo>
                  <a:lnTo>
                    <a:pt x="116354" y="3397"/>
                  </a:lnTo>
                  <a:lnTo>
                    <a:pt x="121298" y="5069"/>
                  </a:lnTo>
                  <a:lnTo>
                    <a:pt x="127148" y="6142"/>
                  </a:lnTo>
                  <a:lnTo>
                    <a:pt x="127628" y="6945"/>
                  </a:lnTo>
                  <a:lnTo>
                    <a:pt x="128161" y="9741"/>
                  </a:lnTo>
                  <a:lnTo>
                    <a:pt x="128303" y="11487"/>
                  </a:lnTo>
                  <a:lnTo>
                    <a:pt x="128398" y="13365"/>
                  </a:lnTo>
                  <a:lnTo>
                    <a:pt x="128461" y="15332"/>
                  </a:lnTo>
                  <a:lnTo>
                    <a:pt x="127710" y="17357"/>
                  </a:lnTo>
                  <a:lnTo>
                    <a:pt x="126415" y="19422"/>
                  </a:lnTo>
                  <a:lnTo>
                    <a:pt x="124758" y="21513"/>
                  </a:lnTo>
                  <a:lnTo>
                    <a:pt x="122859" y="23621"/>
                  </a:lnTo>
                  <a:lnTo>
                    <a:pt x="120800" y="25741"/>
                  </a:lnTo>
                  <a:lnTo>
                    <a:pt x="118634" y="27869"/>
                  </a:lnTo>
                  <a:lnTo>
                    <a:pt x="114110" y="32138"/>
                  </a:lnTo>
                  <a:lnTo>
                    <a:pt x="111792" y="34276"/>
                  </a:lnTo>
                  <a:lnTo>
                    <a:pt x="108659" y="36416"/>
                  </a:lnTo>
                  <a:lnTo>
                    <a:pt x="104983" y="38557"/>
                  </a:lnTo>
                  <a:lnTo>
                    <a:pt x="100945" y="40699"/>
                  </a:lnTo>
                  <a:lnTo>
                    <a:pt x="98253" y="42841"/>
                  </a:lnTo>
                  <a:lnTo>
                    <a:pt x="96459" y="44984"/>
                  </a:lnTo>
                  <a:lnTo>
                    <a:pt x="95262" y="47126"/>
                  </a:lnTo>
                  <a:lnTo>
                    <a:pt x="93671" y="48555"/>
                  </a:lnTo>
                  <a:lnTo>
                    <a:pt x="91816" y="49507"/>
                  </a:lnTo>
                  <a:lnTo>
                    <a:pt x="85731" y="51410"/>
                  </a:lnTo>
                  <a:lnTo>
                    <a:pt x="85726" y="51412"/>
                  </a:lnTo>
                  <a:lnTo>
                    <a:pt x="134470" y="51412"/>
                  </a:lnTo>
                  <a:lnTo>
                    <a:pt x="138065" y="52126"/>
                  </a:lnTo>
                  <a:lnTo>
                    <a:pt x="141256" y="53317"/>
                  </a:lnTo>
                  <a:lnTo>
                    <a:pt x="144177" y="54825"/>
                  </a:lnTo>
                  <a:lnTo>
                    <a:pt x="146918" y="55830"/>
                  </a:lnTo>
                  <a:lnTo>
                    <a:pt x="149539" y="56501"/>
                  </a:lnTo>
                  <a:lnTo>
                    <a:pt x="152081" y="56947"/>
                  </a:lnTo>
                  <a:lnTo>
                    <a:pt x="157021" y="59349"/>
                  </a:lnTo>
                  <a:lnTo>
                    <a:pt x="162867" y="63298"/>
                  </a:lnTo>
                  <a:lnTo>
                    <a:pt x="163347" y="64337"/>
                  </a:lnTo>
                  <a:lnTo>
                    <a:pt x="163880" y="67396"/>
                  </a:lnTo>
                  <a:lnTo>
                    <a:pt x="164022" y="69211"/>
                  </a:lnTo>
                  <a:lnTo>
                    <a:pt x="164117" y="71136"/>
                  </a:lnTo>
                  <a:lnTo>
                    <a:pt x="164222" y="75180"/>
                  </a:lnTo>
                  <a:lnTo>
                    <a:pt x="164295" y="85727"/>
                  </a:lnTo>
                  <a:lnTo>
                    <a:pt x="163505" y="87862"/>
                  </a:lnTo>
                  <a:lnTo>
                    <a:pt x="162185" y="89999"/>
                  </a:lnTo>
                  <a:lnTo>
                    <a:pt x="160511" y="92139"/>
                  </a:lnTo>
                  <a:lnTo>
                    <a:pt x="158601" y="93565"/>
                  </a:lnTo>
                  <a:lnTo>
                    <a:pt x="156534" y="94516"/>
                  </a:lnTo>
                  <a:lnTo>
                    <a:pt x="154362" y="95150"/>
                  </a:lnTo>
                  <a:lnTo>
                    <a:pt x="149833" y="97759"/>
                  </a:lnTo>
                  <a:lnTo>
                    <a:pt x="147513" y="99455"/>
                  </a:lnTo>
                  <a:lnTo>
                    <a:pt x="144380" y="101300"/>
                  </a:lnTo>
                  <a:lnTo>
                    <a:pt x="140703" y="103244"/>
                  </a:lnTo>
                  <a:lnTo>
                    <a:pt x="136665" y="105255"/>
                  </a:lnTo>
                  <a:lnTo>
                    <a:pt x="133179" y="106595"/>
                  </a:lnTo>
                  <a:lnTo>
                    <a:pt x="130061" y="107489"/>
                  </a:lnTo>
                  <a:lnTo>
                    <a:pt x="127188" y="108085"/>
                  </a:lnTo>
                  <a:lnTo>
                    <a:pt x="123686" y="108482"/>
                  </a:lnTo>
                  <a:lnTo>
                    <a:pt x="119764" y="108746"/>
                  </a:lnTo>
                  <a:lnTo>
                    <a:pt x="115561" y="108923"/>
                  </a:lnTo>
                  <a:lnTo>
                    <a:pt x="24142" y="114781"/>
                  </a:lnTo>
                  <a:lnTo>
                    <a:pt x="12582" y="115295"/>
                  </a:lnTo>
                  <a:lnTo>
                    <a:pt x="0" y="1157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91"/>
            <p:cNvSpPr/>
            <p:nvPr/>
          </p:nvSpPr>
          <p:spPr>
            <a:xfrm>
              <a:off x="2871787" y="2629694"/>
              <a:ext cx="592932" cy="32068"/>
            </a:xfrm>
            <a:custGeom>
              <a:avLst/>
              <a:gdLst/>
              <a:ahLst/>
              <a:cxnLst/>
              <a:rect l="0" t="0" r="0" b="0"/>
              <a:pathLst>
                <a:path w="592932" h="32068">
                  <a:moveTo>
                    <a:pt x="0" y="32067"/>
                  </a:moveTo>
                  <a:lnTo>
                    <a:pt x="199725" y="32067"/>
                  </a:lnTo>
                  <a:lnTo>
                    <a:pt x="206969" y="31352"/>
                  </a:lnTo>
                  <a:lnTo>
                    <a:pt x="214179" y="30162"/>
                  </a:lnTo>
                  <a:lnTo>
                    <a:pt x="221367" y="28654"/>
                  </a:lnTo>
                  <a:lnTo>
                    <a:pt x="228541" y="27648"/>
                  </a:lnTo>
                  <a:lnTo>
                    <a:pt x="235704" y="26978"/>
                  </a:lnTo>
                  <a:lnTo>
                    <a:pt x="250014" y="26233"/>
                  </a:lnTo>
                  <a:lnTo>
                    <a:pt x="264311" y="25902"/>
                  </a:lnTo>
                  <a:lnTo>
                    <a:pt x="289540" y="25716"/>
                  </a:lnTo>
                  <a:lnTo>
                    <a:pt x="297802" y="24975"/>
                  </a:lnTo>
                  <a:lnTo>
                    <a:pt x="305691" y="23767"/>
                  </a:lnTo>
                  <a:lnTo>
                    <a:pt x="313331" y="22248"/>
                  </a:lnTo>
                  <a:lnTo>
                    <a:pt x="321600" y="21234"/>
                  </a:lnTo>
                  <a:lnTo>
                    <a:pt x="330288" y="20559"/>
                  </a:lnTo>
                  <a:lnTo>
                    <a:pt x="347613" y="19809"/>
                  </a:lnTo>
                  <a:lnTo>
                    <a:pt x="363251" y="19475"/>
                  </a:lnTo>
                  <a:lnTo>
                    <a:pt x="371548" y="18672"/>
                  </a:lnTo>
                  <a:lnTo>
                    <a:pt x="380255" y="17422"/>
                  </a:lnTo>
                  <a:lnTo>
                    <a:pt x="389235" y="15874"/>
                  </a:lnTo>
                  <a:lnTo>
                    <a:pt x="397602" y="14842"/>
                  </a:lnTo>
                  <a:lnTo>
                    <a:pt x="405562" y="14154"/>
                  </a:lnTo>
                  <a:lnTo>
                    <a:pt x="420756" y="13390"/>
                  </a:lnTo>
                  <a:lnTo>
                    <a:pt x="435447" y="13050"/>
                  </a:lnTo>
                  <a:lnTo>
                    <a:pt x="443492" y="12245"/>
                  </a:lnTo>
                  <a:lnTo>
                    <a:pt x="452030" y="10995"/>
                  </a:lnTo>
                  <a:lnTo>
                    <a:pt x="460897" y="9446"/>
                  </a:lnTo>
                  <a:lnTo>
                    <a:pt x="469190" y="8414"/>
                  </a:lnTo>
                  <a:lnTo>
                    <a:pt x="477099" y="7726"/>
                  </a:lnTo>
                  <a:lnTo>
                    <a:pt x="492238" y="6961"/>
                  </a:lnTo>
                  <a:lnTo>
                    <a:pt x="506904" y="6621"/>
                  </a:lnTo>
                  <a:lnTo>
                    <a:pt x="514148" y="5816"/>
                  </a:lnTo>
                  <a:lnTo>
                    <a:pt x="521359" y="4565"/>
                  </a:lnTo>
                  <a:lnTo>
                    <a:pt x="528548" y="3017"/>
                  </a:lnTo>
                  <a:lnTo>
                    <a:pt x="534928" y="1984"/>
                  </a:lnTo>
                  <a:lnTo>
                    <a:pt x="540769" y="1296"/>
                  </a:lnTo>
                  <a:lnTo>
                    <a:pt x="554457" y="328"/>
                  </a:lnTo>
                  <a:lnTo>
                    <a:pt x="569986" y="0"/>
                  </a:lnTo>
                  <a:lnTo>
                    <a:pt x="573665" y="688"/>
                  </a:lnTo>
                  <a:lnTo>
                    <a:pt x="576912" y="1861"/>
                  </a:lnTo>
                  <a:lnTo>
                    <a:pt x="584035" y="5463"/>
                  </a:lnTo>
                  <a:lnTo>
                    <a:pt x="587125" y="5955"/>
                  </a:lnTo>
                  <a:lnTo>
                    <a:pt x="592931" y="634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92"/>
            <p:cNvSpPr/>
            <p:nvPr/>
          </p:nvSpPr>
          <p:spPr>
            <a:xfrm>
              <a:off x="3143250" y="2687479"/>
              <a:ext cx="192882" cy="70723"/>
            </a:xfrm>
            <a:custGeom>
              <a:avLst/>
              <a:gdLst/>
              <a:ahLst/>
              <a:cxnLst/>
              <a:rect l="0" t="0" r="0" b="0"/>
              <a:pathLst>
                <a:path w="192882" h="70723">
                  <a:moveTo>
                    <a:pt x="0" y="25717"/>
                  </a:moveTo>
                  <a:lnTo>
                    <a:pt x="0" y="19552"/>
                  </a:lnTo>
                  <a:lnTo>
                    <a:pt x="2116" y="17500"/>
                  </a:lnTo>
                  <a:lnTo>
                    <a:pt x="3792" y="15953"/>
                  </a:lnTo>
                  <a:lnTo>
                    <a:pt x="5703" y="14921"/>
                  </a:lnTo>
                  <a:lnTo>
                    <a:pt x="9943" y="13775"/>
                  </a:lnTo>
                  <a:lnTo>
                    <a:pt x="11391" y="12755"/>
                  </a:lnTo>
                  <a:lnTo>
                    <a:pt x="12356" y="11361"/>
                  </a:lnTo>
                  <a:lnTo>
                    <a:pt x="13000" y="9717"/>
                  </a:lnTo>
                  <a:lnTo>
                    <a:pt x="14222" y="7906"/>
                  </a:lnTo>
                  <a:lnTo>
                    <a:pt x="15832" y="5985"/>
                  </a:lnTo>
                  <a:lnTo>
                    <a:pt x="17698" y="3990"/>
                  </a:lnTo>
                  <a:lnTo>
                    <a:pt x="20530" y="2660"/>
                  </a:lnTo>
                  <a:lnTo>
                    <a:pt x="24005" y="1773"/>
                  </a:lnTo>
                  <a:lnTo>
                    <a:pt x="33404" y="350"/>
                  </a:lnTo>
                  <a:lnTo>
                    <a:pt x="38923" y="155"/>
                  </a:lnTo>
                  <a:lnTo>
                    <a:pt x="55277" y="5"/>
                  </a:lnTo>
                  <a:lnTo>
                    <a:pt x="66742" y="0"/>
                  </a:lnTo>
                  <a:lnTo>
                    <a:pt x="69100" y="714"/>
                  </a:lnTo>
                  <a:lnTo>
                    <a:pt x="71467" y="1905"/>
                  </a:lnTo>
                  <a:lnTo>
                    <a:pt x="77175" y="5535"/>
                  </a:lnTo>
                  <a:lnTo>
                    <a:pt x="77644" y="6547"/>
                  </a:lnTo>
                  <a:lnTo>
                    <a:pt x="77956" y="7937"/>
                  </a:lnTo>
                  <a:lnTo>
                    <a:pt x="78458" y="11886"/>
                  </a:lnTo>
                  <a:lnTo>
                    <a:pt x="79292" y="12924"/>
                  </a:lnTo>
                  <a:lnTo>
                    <a:pt x="80643" y="14331"/>
                  </a:lnTo>
                  <a:lnTo>
                    <a:pt x="85427" y="18998"/>
                  </a:lnTo>
                  <a:lnTo>
                    <a:pt x="81558" y="21951"/>
                  </a:lnTo>
                  <a:lnTo>
                    <a:pt x="66675" y="32854"/>
                  </a:lnTo>
                  <a:lnTo>
                    <a:pt x="60325" y="36904"/>
                  </a:lnTo>
                  <a:lnTo>
                    <a:pt x="55297" y="39605"/>
                  </a:lnTo>
                  <a:lnTo>
                    <a:pt x="45318" y="43938"/>
                  </a:lnTo>
                  <a:lnTo>
                    <a:pt x="43706" y="45008"/>
                  </a:lnTo>
                  <a:lnTo>
                    <a:pt x="41837" y="46436"/>
                  </a:lnTo>
                  <a:lnTo>
                    <a:pt x="36076" y="51142"/>
                  </a:lnTo>
                  <a:lnTo>
                    <a:pt x="35877" y="53210"/>
                  </a:lnTo>
                  <a:lnTo>
                    <a:pt x="35719" y="57840"/>
                  </a:lnTo>
                  <a:lnTo>
                    <a:pt x="35718" y="59769"/>
                  </a:lnTo>
                  <a:lnTo>
                    <a:pt x="35718" y="64215"/>
                  </a:lnTo>
                  <a:lnTo>
                    <a:pt x="41373" y="64283"/>
                  </a:lnTo>
                  <a:lnTo>
                    <a:pt x="41869" y="64286"/>
                  </a:lnTo>
                  <a:lnTo>
                    <a:pt x="42200" y="65003"/>
                  </a:lnTo>
                  <a:lnTo>
                    <a:pt x="42421" y="66195"/>
                  </a:lnTo>
                  <a:lnTo>
                    <a:pt x="42568" y="67704"/>
                  </a:lnTo>
                  <a:lnTo>
                    <a:pt x="43460" y="68710"/>
                  </a:lnTo>
                  <a:lnTo>
                    <a:pt x="44848" y="69381"/>
                  </a:lnTo>
                  <a:lnTo>
                    <a:pt x="48987" y="70457"/>
                  </a:lnTo>
                  <a:lnTo>
                    <a:pt x="54714" y="70670"/>
                  </a:lnTo>
                  <a:lnTo>
                    <a:pt x="60621" y="70716"/>
                  </a:lnTo>
                  <a:lnTo>
                    <a:pt x="74141" y="70722"/>
                  </a:lnTo>
                  <a:lnTo>
                    <a:pt x="76415" y="70008"/>
                  </a:lnTo>
                  <a:lnTo>
                    <a:pt x="78724" y="68818"/>
                  </a:lnTo>
                  <a:lnTo>
                    <a:pt x="81058" y="67310"/>
                  </a:lnTo>
                  <a:lnTo>
                    <a:pt x="85767" y="65633"/>
                  </a:lnTo>
                  <a:lnTo>
                    <a:pt x="90506" y="64889"/>
                  </a:lnTo>
                  <a:lnTo>
                    <a:pt x="95258" y="64558"/>
                  </a:lnTo>
                  <a:lnTo>
                    <a:pt x="100016" y="64411"/>
                  </a:lnTo>
                  <a:lnTo>
                    <a:pt x="102396" y="64372"/>
                  </a:lnTo>
                  <a:lnTo>
                    <a:pt x="104776" y="63631"/>
                  </a:lnTo>
                  <a:lnTo>
                    <a:pt x="107157" y="62423"/>
                  </a:lnTo>
                  <a:lnTo>
                    <a:pt x="109538" y="60903"/>
                  </a:lnTo>
                  <a:lnTo>
                    <a:pt x="114300" y="59215"/>
                  </a:lnTo>
                  <a:lnTo>
                    <a:pt x="119856" y="58464"/>
                  </a:lnTo>
                  <a:lnTo>
                    <a:pt x="123560" y="58264"/>
                  </a:lnTo>
                  <a:lnTo>
                    <a:pt x="127617" y="58131"/>
                  </a:lnTo>
                  <a:lnTo>
                    <a:pt x="131116" y="57327"/>
                  </a:lnTo>
                  <a:lnTo>
                    <a:pt x="134241" y="56077"/>
                  </a:lnTo>
                  <a:lnTo>
                    <a:pt x="137119" y="54530"/>
                  </a:lnTo>
                  <a:lnTo>
                    <a:pt x="142433" y="52810"/>
                  </a:lnTo>
                  <a:lnTo>
                    <a:pt x="148235" y="52046"/>
                  </a:lnTo>
                  <a:lnTo>
                    <a:pt x="152004" y="51842"/>
                  </a:lnTo>
                  <a:lnTo>
                    <a:pt x="159632" y="51616"/>
                  </a:lnTo>
                  <a:lnTo>
                    <a:pt x="169736" y="51458"/>
                  </a:lnTo>
                  <a:lnTo>
                    <a:pt x="181242" y="51436"/>
                  </a:lnTo>
                  <a:lnTo>
                    <a:pt x="183534" y="52150"/>
                  </a:lnTo>
                  <a:lnTo>
                    <a:pt x="185856" y="53340"/>
                  </a:lnTo>
                  <a:lnTo>
                    <a:pt x="192881" y="5786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93"/>
            <p:cNvSpPr/>
            <p:nvPr/>
          </p:nvSpPr>
          <p:spPr>
            <a:xfrm>
              <a:off x="5843587" y="3684032"/>
              <a:ext cx="121445" cy="430769"/>
            </a:xfrm>
            <a:custGeom>
              <a:avLst/>
              <a:gdLst/>
              <a:ahLst/>
              <a:cxnLst/>
              <a:rect l="0" t="0" r="0" b="0"/>
              <a:pathLst>
                <a:path w="121445" h="430769">
                  <a:moveTo>
                    <a:pt x="0" y="0"/>
                  </a:moveTo>
                  <a:lnTo>
                    <a:pt x="17760" y="15984"/>
                  </a:lnTo>
                  <a:lnTo>
                    <a:pt x="24540" y="24228"/>
                  </a:lnTo>
                  <a:lnTo>
                    <a:pt x="46890" y="52440"/>
                  </a:lnTo>
                  <a:lnTo>
                    <a:pt x="56660" y="64249"/>
                  </a:lnTo>
                  <a:lnTo>
                    <a:pt x="64760" y="73551"/>
                  </a:lnTo>
                  <a:lnTo>
                    <a:pt x="71749" y="81180"/>
                  </a:lnTo>
                  <a:lnTo>
                    <a:pt x="76408" y="87696"/>
                  </a:lnTo>
                  <a:lnTo>
                    <a:pt x="79513" y="93468"/>
                  </a:lnTo>
                  <a:lnTo>
                    <a:pt x="81584" y="98745"/>
                  </a:lnTo>
                  <a:lnTo>
                    <a:pt x="83758" y="103692"/>
                  </a:lnTo>
                  <a:lnTo>
                    <a:pt x="86001" y="108418"/>
                  </a:lnTo>
                  <a:lnTo>
                    <a:pt x="90610" y="117480"/>
                  </a:lnTo>
                  <a:lnTo>
                    <a:pt x="100037" y="134939"/>
                  </a:lnTo>
                  <a:lnTo>
                    <a:pt x="102410" y="139251"/>
                  </a:lnTo>
                  <a:lnTo>
                    <a:pt x="105047" y="149757"/>
                  </a:lnTo>
                  <a:lnTo>
                    <a:pt x="107012" y="160856"/>
                  </a:lnTo>
                  <a:lnTo>
                    <a:pt x="110532" y="170551"/>
                  </a:lnTo>
                  <a:lnTo>
                    <a:pt x="116976" y="187455"/>
                  </a:lnTo>
                  <a:lnTo>
                    <a:pt x="119458" y="199756"/>
                  </a:lnTo>
                  <a:lnTo>
                    <a:pt x="120561" y="211653"/>
                  </a:lnTo>
                  <a:lnTo>
                    <a:pt x="121052" y="221703"/>
                  </a:lnTo>
                  <a:lnTo>
                    <a:pt x="121327" y="238806"/>
                  </a:lnTo>
                  <a:lnTo>
                    <a:pt x="121444" y="364243"/>
                  </a:lnTo>
                  <a:lnTo>
                    <a:pt x="119328" y="372864"/>
                  </a:lnTo>
                  <a:lnTo>
                    <a:pt x="115740" y="380744"/>
                  </a:lnTo>
                  <a:lnTo>
                    <a:pt x="113673" y="383845"/>
                  </a:lnTo>
                  <a:lnTo>
                    <a:pt x="111501" y="386628"/>
                  </a:lnTo>
                  <a:lnTo>
                    <a:pt x="109087" y="393529"/>
                  </a:lnTo>
                  <a:lnTo>
                    <a:pt x="108443" y="397370"/>
                  </a:lnTo>
                  <a:lnTo>
                    <a:pt x="105612" y="403541"/>
                  </a:lnTo>
                  <a:lnTo>
                    <a:pt x="103745" y="406188"/>
                  </a:lnTo>
                  <a:lnTo>
                    <a:pt x="101707" y="408666"/>
                  </a:lnTo>
                  <a:lnTo>
                    <a:pt x="99555" y="411033"/>
                  </a:lnTo>
                  <a:lnTo>
                    <a:pt x="97326" y="413325"/>
                  </a:lnTo>
                  <a:lnTo>
                    <a:pt x="95047" y="414853"/>
                  </a:lnTo>
                  <a:lnTo>
                    <a:pt x="92733" y="415872"/>
                  </a:lnTo>
                  <a:lnTo>
                    <a:pt x="90397" y="416551"/>
                  </a:lnTo>
                  <a:lnTo>
                    <a:pt x="88840" y="417718"/>
                  </a:lnTo>
                  <a:lnTo>
                    <a:pt x="87802" y="419210"/>
                  </a:lnTo>
                  <a:lnTo>
                    <a:pt x="86135" y="423325"/>
                  </a:lnTo>
                  <a:lnTo>
                    <a:pt x="85847" y="427451"/>
                  </a:lnTo>
                  <a:lnTo>
                    <a:pt x="85013" y="428557"/>
                  </a:lnTo>
                  <a:lnTo>
                    <a:pt x="83662" y="429294"/>
                  </a:lnTo>
                  <a:lnTo>
                    <a:pt x="78608" y="430760"/>
                  </a:lnTo>
                  <a:lnTo>
                    <a:pt x="71438" y="4307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94"/>
            <p:cNvSpPr/>
            <p:nvPr/>
          </p:nvSpPr>
          <p:spPr>
            <a:xfrm>
              <a:off x="5836443" y="4121229"/>
              <a:ext cx="171451" cy="102863"/>
            </a:xfrm>
            <a:custGeom>
              <a:avLst/>
              <a:gdLst/>
              <a:ahLst/>
              <a:cxnLst/>
              <a:rect l="0" t="0" r="0" b="0"/>
              <a:pathLst>
                <a:path w="171451" h="102863">
                  <a:moveTo>
                    <a:pt x="0" y="12858"/>
                  </a:moveTo>
                  <a:lnTo>
                    <a:pt x="6151" y="12858"/>
                  </a:lnTo>
                  <a:lnTo>
                    <a:pt x="6482" y="13573"/>
                  </a:lnTo>
                  <a:lnTo>
                    <a:pt x="6850" y="16272"/>
                  </a:lnTo>
                  <a:lnTo>
                    <a:pt x="7742" y="17991"/>
                  </a:lnTo>
                  <a:lnTo>
                    <a:pt x="9130" y="19852"/>
                  </a:lnTo>
                  <a:lnTo>
                    <a:pt x="10849" y="21808"/>
                  </a:lnTo>
                  <a:lnTo>
                    <a:pt x="11995" y="23825"/>
                  </a:lnTo>
                  <a:lnTo>
                    <a:pt x="12760" y="25884"/>
                  </a:lnTo>
                  <a:lnTo>
                    <a:pt x="13269" y="27972"/>
                  </a:lnTo>
                  <a:lnTo>
                    <a:pt x="14402" y="30078"/>
                  </a:lnTo>
                  <a:lnTo>
                    <a:pt x="15951" y="32196"/>
                  </a:lnTo>
                  <a:lnTo>
                    <a:pt x="17778" y="34323"/>
                  </a:lnTo>
                  <a:lnTo>
                    <a:pt x="18996" y="37169"/>
                  </a:lnTo>
                  <a:lnTo>
                    <a:pt x="19808" y="40496"/>
                  </a:lnTo>
                  <a:lnTo>
                    <a:pt x="20349" y="44142"/>
                  </a:lnTo>
                  <a:lnTo>
                    <a:pt x="20710" y="47287"/>
                  </a:lnTo>
                  <a:lnTo>
                    <a:pt x="20951" y="50098"/>
                  </a:lnTo>
                  <a:lnTo>
                    <a:pt x="21111" y="52687"/>
                  </a:lnTo>
                  <a:lnTo>
                    <a:pt x="21289" y="59373"/>
                  </a:lnTo>
                  <a:lnTo>
                    <a:pt x="21432" y="102862"/>
                  </a:lnTo>
                  <a:lnTo>
                    <a:pt x="27582" y="97334"/>
                  </a:lnTo>
                  <a:lnTo>
                    <a:pt x="32367" y="94933"/>
                  </a:lnTo>
                  <a:lnTo>
                    <a:pt x="35866" y="93292"/>
                  </a:lnTo>
                  <a:lnTo>
                    <a:pt x="38992" y="92198"/>
                  </a:lnTo>
                  <a:lnTo>
                    <a:pt x="41870" y="91470"/>
                  </a:lnTo>
                  <a:lnTo>
                    <a:pt x="44582" y="90984"/>
                  </a:lnTo>
                  <a:lnTo>
                    <a:pt x="47184" y="89231"/>
                  </a:lnTo>
                  <a:lnTo>
                    <a:pt x="49712" y="86633"/>
                  </a:lnTo>
                  <a:lnTo>
                    <a:pt x="52192" y="83473"/>
                  </a:lnTo>
                  <a:lnTo>
                    <a:pt x="55432" y="80652"/>
                  </a:lnTo>
                  <a:lnTo>
                    <a:pt x="59180" y="78056"/>
                  </a:lnTo>
                  <a:lnTo>
                    <a:pt x="63266" y="75612"/>
                  </a:lnTo>
                  <a:lnTo>
                    <a:pt x="67577" y="72554"/>
                  </a:lnTo>
                  <a:lnTo>
                    <a:pt x="72039" y="69086"/>
                  </a:lnTo>
                  <a:lnTo>
                    <a:pt x="80436" y="62137"/>
                  </a:lnTo>
                  <a:lnTo>
                    <a:pt x="86814" y="56668"/>
                  </a:lnTo>
                  <a:lnTo>
                    <a:pt x="98660" y="46160"/>
                  </a:lnTo>
                  <a:lnTo>
                    <a:pt x="103080" y="42917"/>
                  </a:lnTo>
                  <a:lnTo>
                    <a:pt x="107613" y="40042"/>
                  </a:lnTo>
                  <a:lnTo>
                    <a:pt x="112224" y="37410"/>
                  </a:lnTo>
                  <a:lnTo>
                    <a:pt x="116885" y="34941"/>
                  </a:lnTo>
                  <a:lnTo>
                    <a:pt x="121579" y="32581"/>
                  </a:ln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95"/>
            <p:cNvSpPr/>
            <p:nvPr/>
          </p:nvSpPr>
          <p:spPr>
            <a:xfrm>
              <a:off x="5414962" y="2057400"/>
              <a:ext cx="407195" cy="449792"/>
            </a:xfrm>
            <a:custGeom>
              <a:avLst/>
              <a:gdLst/>
              <a:ahLst/>
              <a:cxnLst/>
              <a:rect l="0" t="0" r="0" b="0"/>
              <a:pathLst>
                <a:path w="407195" h="449792">
                  <a:moveTo>
                    <a:pt x="0" y="443626"/>
                  </a:moveTo>
                  <a:lnTo>
                    <a:pt x="9943" y="443626"/>
                  </a:lnTo>
                  <a:lnTo>
                    <a:pt x="12185" y="444341"/>
                  </a:lnTo>
                  <a:lnTo>
                    <a:pt x="20057" y="449162"/>
                  </a:lnTo>
                  <a:lnTo>
                    <a:pt x="28609" y="449791"/>
                  </a:lnTo>
                  <a:lnTo>
                    <a:pt x="31773" y="449165"/>
                  </a:lnTo>
                  <a:lnTo>
                    <a:pt x="42554" y="444932"/>
                  </a:lnTo>
                  <a:lnTo>
                    <a:pt x="52032" y="444013"/>
                  </a:lnTo>
                  <a:lnTo>
                    <a:pt x="56119" y="443884"/>
                  </a:lnTo>
                  <a:lnTo>
                    <a:pt x="68369" y="441655"/>
                  </a:lnTo>
                  <a:lnTo>
                    <a:pt x="107380" y="433464"/>
                  </a:lnTo>
                  <a:lnTo>
                    <a:pt x="123180" y="429707"/>
                  </a:lnTo>
                  <a:lnTo>
                    <a:pt x="135302" y="426489"/>
                  </a:lnTo>
                  <a:lnTo>
                    <a:pt x="144969" y="423629"/>
                  </a:lnTo>
                  <a:lnTo>
                    <a:pt x="153003" y="421008"/>
                  </a:lnTo>
                  <a:lnTo>
                    <a:pt x="159945" y="418546"/>
                  </a:lnTo>
                  <a:lnTo>
                    <a:pt x="171893" y="414620"/>
                  </a:lnTo>
                  <a:lnTo>
                    <a:pt x="182495" y="412875"/>
                  </a:lnTo>
                  <a:lnTo>
                    <a:pt x="190382" y="410195"/>
                  </a:lnTo>
                  <a:lnTo>
                    <a:pt x="199285" y="404670"/>
                  </a:lnTo>
                  <a:lnTo>
                    <a:pt x="205252" y="400595"/>
                  </a:lnTo>
                  <a:lnTo>
                    <a:pt x="216743" y="394285"/>
                  </a:lnTo>
                  <a:lnTo>
                    <a:pt x="228139" y="385752"/>
                  </a:lnTo>
                  <a:lnTo>
                    <a:pt x="237724" y="377425"/>
                  </a:lnTo>
                  <a:lnTo>
                    <a:pt x="259254" y="358166"/>
                  </a:lnTo>
                  <a:lnTo>
                    <a:pt x="271423" y="342132"/>
                  </a:lnTo>
                  <a:lnTo>
                    <a:pt x="278595" y="332830"/>
                  </a:lnTo>
                  <a:lnTo>
                    <a:pt x="285747" y="321025"/>
                  </a:lnTo>
                  <a:lnTo>
                    <a:pt x="292893" y="310383"/>
                  </a:lnTo>
                  <a:lnTo>
                    <a:pt x="300037" y="300801"/>
                  </a:lnTo>
                  <a:lnTo>
                    <a:pt x="307181" y="288913"/>
                  </a:lnTo>
                  <a:lnTo>
                    <a:pt x="314325" y="278246"/>
                  </a:lnTo>
                  <a:lnTo>
                    <a:pt x="323585" y="268657"/>
                  </a:lnTo>
                  <a:lnTo>
                    <a:pt x="327642" y="264829"/>
                  </a:lnTo>
                  <a:lnTo>
                    <a:pt x="330347" y="260849"/>
                  </a:lnTo>
                  <a:lnTo>
                    <a:pt x="336804" y="244195"/>
                  </a:lnTo>
                  <a:lnTo>
                    <a:pt x="340985" y="236404"/>
                  </a:lnTo>
                  <a:lnTo>
                    <a:pt x="345489" y="230560"/>
                  </a:lnTo>
                  <a:lnTo>
                    <a:pt x="347007" y="227287"/>
                  </a:lnTo>
                  <a:lnTo>
                    <a:pt x="349144" y="215855"/>
                  </a:lnTo>
                  <a:lnTo>
                    <a:pt x="349644" y="207616"/>
                  </a:lnTo>
                  <a:lnTo>
                    <a:pt x="350571" y="204133"/>
                  </a:lnTo>
                  <a:lnTo>
                    <a:pt x="354874" y="195103"/>
                  </a:lnTo>
                  <a:lnTo>
                    <a:pt x="356502" y="183697"/>
                  </a:lnTo>
                  <a:lnTo>
                    <a:pt x="356984" y="171983"/>
                  </a:lnTo>
                  <a:lnTo>
                    <a:pt x="357147" y="159357"/>
                  </a:lnTo>
                  <a:lnTo>
                    <a:pt x="357188" y="120305"/>
                  </a:lnTo>
                  <a:lnTo>
                    <a:pt x="355071" y="113953"/>
                  </a:lnTo>
                  <a:lnTo>
                    <a:pt x="352278" y="107081"/>
                  </a:lnTo>
                  <a:lnTo>
                    <a:pt x="351037" y="101646"/>
                  </a:lnTo>
                  <a:lnTo>
                    <a:pt x="348368" y="96849"/>
                  </a:lnTo>
                  <a:lnTo>
                    <a:pt x="338711" y="85778"/>
                  </a:lnTo>
                  <a:lnTo>
                    <a:pt x="337069" y="81462"/>
                  </a:lnTo>
                  <a:lnTo>
                    <a:pt x="336145" y="75016"/>
                  </a:lnTo>
                  <a:lnTo>
                    <a:pt x="335222" y="72871"/>
                  </a:lnTo>
                  <a:lnTo>
                    <a:pt x="330924" y="66438"/>
                  </a:lnTo>
                  <a:lnTo>
                    <a:pt x="328503" y="60007"/>
                  </a:lnTo>
                  <a:lnTo>
                    <a:pt x="323112" y="53578"/>
                  </a:lnTo>
                  <a:lnTo>
                    <a:pt x="311846" y="42862"/>
                  </a:lnTo>
                  <a:lnTo>
                    <a:pt x="285804" y="19336"/>
                  </a:lnTo>
                  <a:lnTo>
                    <a:pt x="285755" y="13756"/>
                  </a:lnTo>
                  <a:lnTo>
                    <a:pt x="284959" y="13457"/>
                  </a:lnTo>
                  <a:lnTo>
                    <a:pt x="279600" y="12937"/>
                  </a:lnTo>
                  <a:lnTo>
                    <a:pt x="271491" y="6452"/>
                  </a:lnTo>
                  <a:lnTo>
                    <a:pt x="264345" y="6429"/>
                  </a:lnTo>
                  <a:lnTo>
                    <a:pt x="268119" y="6429"/>
                  </a:lnTo>
                  <a:lnTo>
                    <a:pt x="269234" y="7143"/>
                  </a:lnTo>
                  <a:lnTo>
                    <a:pt x="269977" y="8334"/>
                  </a:lnTo>
                  <a:lnTo>
                    <a:pt x="271169" y="11964"/>
                  </a:lnTo>
                  <a:lnTo>
                    <a:pt x="271451" y="25849"/>
                  </a:lnTo>
                  <a:lnTo>
                    <a:pt x="271463" y="75882"/>
                  </a:lnTo>
                  <a:lnTo>
                    <a:pt x="273579" y="78493"/>
                  </a:lnTo>
                  <a:lnTo>
                    <a:pt x="275255" y="80189"/>
                  </a:lnTo>
                  <a:lnTo>
                    <a:pt x="275578" y="81320"/>
                  </a:lnTo>
                  <a:lnTo>
                    <a:pt x="275000" y="82074"/>
                  </a:lnTo>
                  <a:lnTo>
                    <a:pt x="273821" y="82576"/>
                  </a:lnTo>
                  <a:lnTo>
                    <a:pt x="273829" y="83626"/>
                  </a:lnTo>
                  <a:lnTo>
                    <a:pt x="274627" y="85039"/>
                  </a:lnTo>
                  <a:lnTo>
                    <a:pt x="278605" y="90009"/>
                  </a:lnTo>
                  <a:lnTo>
                    <a:pt x="271757" y="83846"/>
                  </a:lnTo>
                  <a:lnTo>
                    <a:pt x="271550" y="80247"/>
                  </a:lnTo>
                  <a:lnTo>
                    <a:pt x="270727" y="79215"/>
                  </a:lnTo>
                  <a:lnTo>
                    <a:pt x="269385" y="78527"/>
                  </a:lnTo>
                  <a:lnTo>
                    <a:pt x="267696" y="78069"/>
                  </a:lnTo>
                  <a:lnTo>
                    <a:pt x="266571" y="77049"/>
                  </a:lnTo>
                  <a:lnTo>
                    <a:pt x="265820" y="75654"/>
                  </a:lnTo>
                  <a:lnTo>
                    <a:pt x="264986" y="72200"/>
                  </a:lnTo>
                  <a:lnTo>
                    <a:pt x="264615" y="68284"/>
                  </a:lnTo>
                  <a:lnTo>
                    <a:pt x="258101" y="56542"/>
                  </a:lnTo>
                  <a:lnTo>
                    <a:pt x="253030" y="48410"/>
                  </a:lnTo>
                  <a:lnTo>
                    <a:pt x="247395" y="37470"/>
                  </a:lnTo>
                  <a:lnTo>
                    <a:pt x="244097" y="30226"/>
                  </a:lnTo>
                  <a:lnTo>
                    <a:pt x="238572" y="22132"/>
                  </a:lnTo>
                  <a:lnTo>
                    <a:pt x="235854" y="13262"/>
                  </a:lnTo>
                  <a:lnTo>
                    <a:pt x="235754" y="7358"/>
                  </a:lnTo>
                  <a:lnTo>
                    <a:pt x="236544" y="7048"/>
                  </a:lnTo>
                  <a:lnTo>
                    <a:pt x="242594" y="6453"/>
                  </a:lnTo>
                  <a:lnTo>
                    <a:pt x="246593" y="6436"/>
                  </a:lnTo>
                  <a:lnTo>
                    <a:pt x="248533" y="5719"/>
                  </a:lnTo>
                  <a:lnTo>
                    <a:pt x="255055" y="2012"/>
                  </a:lnTo>
                  <a:lnTo>
                    <a:pt x="259672" y="894"/>
                  </a:lnTo>
                  <a:lnTo>
                    <a:pt x="271478" y="117"/>
                  </a:lnTo>
                  <a:lnTo>
                    <a:pt x="280727" y="34"/>
                  </a:lnTo>
                  <a:lnTo>
                    <a:pt x="323910" y="0"/>
                  </a:lnTo>
                  <a:lnTo>
                    <a:pt x="328652" y="714"/>
                  </a:lnTo>
                  <a:lnTo>
                    <a:pt x="339913" y="4418"/>
                  </a:lnTo>
                  <a:lnTo>
                    <a:pt x="348452" y="5535"/>
                  </a:lnTo>
                  <a:lnTo>
                    <a:pt x="357539" y="6032"/>
                  </a:lnTo>
                  <a:lnTo>
                    <a:pt x="369462" y="6311"/>
                  </a:lnTo>
                  <a:lnTo>
                    <a:pt x="395252" y="6427"/>
                  </a:lnTo>
                  <a:lnTo>
                    <a:pt x="396851" y="7142"/>
                  </a:lnTo>
                  <a:lnTo>
                    <a:pt x="397918" y="8333"/>
                  </a:lnTo>
                  <a:lnTo>
                    <a:pt x="398628" y="9842"/>
                  </a:lnTo>
                  <a:lnTo>
                    <a:pt x="399896" y="10847"/>
                  </a:lnTo>
                  <a:lnTo>
                    <a:pt x="401535" y="11518"/>
                  </a:lnTo>
                  <a:lnTo>
                    <a:pt x="406076" y="12593"/>
                  </a:lnTo>
                  <a:lnTo>
                    <a:pt x="406448" y="11967"/>
                  </a:lnTo>
                  <a:lnTo>
                    <a:pt x="407194" y="642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Your assignment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Page 376-378</a:t>
            </a:r>
          </a:p>
          <a:p>
            <a:pPr lvl="1" eaLnBrk="1" hangingPunct="1"/>
            <a:r>
              <a:rPr lang="en-US" dirty="0" smtClean="0"/>
              <a:t>22-25</a:t>
            </a:r>
          </a:p>
          <a:p>
            <a:pPr lvl="1" eaLnBrk="1" hangingPunct="1"/>
            <a:r>
              <a:rPr lang="en-US" dirty="0" smtClean="0"/>
              <a:t>61-64</a:t>
            </a:r>
          </a:p>
          <a:p>
            <a:pPr eaLnBrk="1" hangingPunct="1"/>
            <a:r>
              <a:rPr lang="en-US" dirty="0" smtClean="0"/>
              <a:t>Page 393 </a:t>
            </a:r>
          </a:p>
          <a:p>
            <a:pPr lvl="1" eaLnBrk="1" hangingPunct="1"/>
            <a:r>
              <a:rPr lang="en-US" dirty="0" smtClean="0"/>
              <a:t>13-18</a:t>
            </a:r>
          </a:p>
          <a:p>
            <a:pPr lvl="1" eaLnBrk="1" hangingPunct="1"/>
            <a:r>
              <a:rPr lang="en-US" dirty="0" smtClean="0"/>
              <a:t>45-48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Using arithmetic operations on functions</a:t>
            </a:r>
            <a:endParaRPr lang="en-US" dirty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Sum</a:t>
            </a:r>
          </a:p>
          <a:p>
            <a:pPr lvl="1" eaLnBrk="1" hangingPunct="1"/>
            <a:r>
              <a:rPr lang="en-US" sz="2400" dirty="0" smtClean="0"/>
              <a:t>(</a:t>
            </a:r>
            <a:r>
              <a:rPr lang="en-US" sz="2400" dirty="0" err="1" smtClean="0"/>
              <a:t>f+g</a:t>
            </a:r>
            <a:r>
              <a:rPr lang="en-US" sz="2400" dirty="0" smtClean="0"/>
              <a:t>)(x)= f(x)+g(x)</a:t>
            </a:r>
          </a:p>
          <a:p>
            <a:pPr eaLnBrk="1" hangingPunct="1"/>
            <a:r>
              <a:rPr lang="en-US" sz="2400" dirty="0" smtClean="0"/>
              <a:t>Difference</a:t>
            </a:r>
          </a:p>
          <a:p>
            <a:pPr lvl="1" eaLnBrk="1" hangingPunct="1"/>
            <a:r>
              <a:rPr lang="en-US" sz="2400" dirty="0" smtClean="0"/>
              <a:t>(f-g)(x)= f(x)-g(x)</a:t>
            </a:r>
          </a:p>
          <a:p>
            <a:pPr eaLnBrk="1" hangingPunct="1"/>
            <a:r>
              <a:rPr lang="en-US" sz="2400" dirty="0" smtClean="0"/>
              <a:t>Product</a:t>
            </a:r>
          </a:p>
          <a:p>
            <a:pPr lvl="1" eaLnBrk="1" hangingPunct="1"/>
            <a:r>
              <a:rPr lang="en-US" sz="2400" dirty="0" smtClean="0"/>
              <a:t>(</a:t>
            </a:r>
            <a:r>
              <a:rPr lang="en-US" sz="2400" dirty="0" err="1" smtClean="0"/>
              <a:t>fg</a:t>
            </a:r>
            <a:r>
              <a:rPr lang="en-US" sz="2400" dirty="0" smtClean="0"/>
              <a:t>)(x)= f(x) * g(x)</a:t>
            </a:r>
          </a:p>
          <a:p>
            <a:pPr eaLnBrk="1" hangingPunct="1"/>
            <a:r>
              <a:rPr lang="en-US" sz="2400" dirty="0" smtClean="0"/>
              <a:t>Quotient</a:t>
            </a:r>
          </a:p>
          <a:p>
            <a:pPr lvl="1" eaLnBrk="1" hangingPunct="1"/>
            <a:r>
              <a:rPr lang="en-US" sz="2400" dirty="0" smtClean="0"/>
              <a:t>(f/g)(x)= f(x)/g(x), where g(x)≠0</a:t>
            </a:r>
          </a:p>
          <a:p>
            <a:pPr lvl="1"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</p:txBody>
      </p:sp>
      <p:sp>
        <p:nvSpPr>
          <p:cNvPr id="7" name="SMARTPenAnnotation138"/>
          <p:cNvSpPr/>
          <p:nvPr/>
        </p:nvSpPr>
        <p:spPr>
          <a:xfrm>
            <a:off x="5086351" y="2845594"/>
            <a:ext cx="11113" cy="9525"/>
          </a:xfrm>
          <a:custGeom>
            <a:avLst/>
            <a:gdLst/>
            <a:ahLst/>
            <a:cxnLst/>
            <a:rect l="0" t="0" r="0" b="0"/>
            <a:pathLst>
              <a:path w="11430" h="11431">
                <a:moveTo>
                  <a:pt x="0" y="0"/>
                </a:moveTo>
                <a:lnTo>
                  <a:pt x="11429" y="114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 of two functions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(f+g)(x)=f(x)+g(x)</a:t>
            </a:r>
          </a:p>
          <a:p>
            <a:pPr lvl="1" eaLnBrk="1" hangingPunct="1">
              <a:buFontTx/>
              <a:buNone/>
            </a:pPr>
            <a:r>
              <a:rPr lang="en-US" smtClean="0"/>
              <a:t>f(x)= x</a:t>
            </a:r>
            <a:r>
              <a:rPr lang="en-US" baseline="30000" smtClean="0"/>
              <a:t>2</a:t>
            </a:r>
            <a:r>
              <a:rPr lang="en-US" smtClean="0"/>
              <a:t>+5</a:t>
            </a:r>
          </a:p>
          <a:p>
            <a:pPr lvl="1" eaLnBrk="1" hangingPunct="1">
              <a:buFontTx/>
              <a:buNone/>
            </a:pPr>
            <a:r>
              <a:rPr lang="en-US" smtClean="0"/>
              <a:t>g(x)= x+1</a:t>
            </a:r>
          </a:p>
        </p:txBody>
      </p:sp>
      <p:sp>
        <p:nvSpPr>
          <p:cNvPr id="2" name="SMARTInkAnnotation907"/>
          <p:cNvSpPr/>
          <p:nvPr/>
        </p:nvSpPr>
        <p:spPr>
          <a:xfrm>
            <a:off x="1793081" y="2597467"/>
            <a:ext cx="578645" cy="10135"/>
          </a:xfrm>
          <a:custGeom>
            <a:avLst/>
            <a:gdLst/>
            <a:ahLst/>
            <a:cxnLst/>
            <a:rect l="0" t="0" r="0" b="0"/>
            <a:pathLst>
              <a:path w="578645" h="10135">
                <a:moveTo>
                  <a:pt x="0" y="6430"/>
                </a:moveTo>
                <a:lnTo>
                  <a:pt x="80022" y="6430"/>
                </a:lnTo>
                <a:lnTo>
                  <a:pt x="86685" y="7144"/>
                </a:lnTo>
                <a:lnTo>
                  <a:pt x="93509" y="8334"/>
                </a:lnTo>
                <a:lnTo>
                  <a:pt x="100439" y="9843"/>
                </a:lnTo>
                <a:lnTo>
                  <a:pt x="106647" y="10134"/>
                </a:lnTo>
                <a:lnTo>
                  <a:pt x="112373" y="9613"/>
                </a:lnTo>
                <a:lnTo>
                  <a:pt x="117778" y="8552"/>
                </a:lnTo>
                <a:lnTo>
                  <a:pt x="123762" y="7845"/>
                </a:lnTo>
                <a:lnTo>
                  <a:pt x="130133" y="7373"/>
                </a:lnTo>
                <a:lnTo>
                  <a:pt x="136761" y="7058"/>
                </a:lnTo>
                <a:lnTo>
                  <a:pt x="150477" y="6709"/>
                </a:lnTo>
                <a:lnTo>
                  <a:pt x="207186" y="6440"/>
                </a:lnTo>
                <a:lnTo>
                  <a:pt x="363251" y="6430"/>
                </a:lnTo>
                <a:lnTo>
                  <a:pt x="371548" y="5715"/>
                </a:lnTo>
                <a:lnTo>
                  <a:pt x="380255" y="4524"/>
                </a:lnTo>
                <a:lnTo>
                  <a:pt x="389234" y="3016"/>
                </a:lnTo>
                <a:lnTo>
                  <a:pt x="397602" y="2011"/>
                </a:lnTo>
                <a:lnTo>
                  <a:pt x="405562" y="1341"/>
                </a:lnTo>
                <a:lnTo>
                  <a:pt x="413250" y="894"/>
                </a:lnTo>
                <a:lnTo>
                  <a:pt x="420756" y="596"/>
                </a:lnTo>
                <a:lnTo>
                  <a:pt x="435446" y="265"/>
                </a:lnTo>
                <a:lnTo>
                  <a:pt x="541205" y="0"/>
                </a:lnTo>
                <a:lnTo>
                  <a:pt x="545747" y="715"/>
                </a:lnTo>
                <a:lnTo>
                  <a:pt x="550362" y="1905"/>
                </a:lnTo>
                <a:lnTo>
                  <a:pt x="561592" y="5536"/>
                </a:lnTo>
                <a:lnTo>
                  <a:pt x="563307" y="5834"/>
                </a:lnTo>
                <a:lnTo>
                  <a:pt x="565244" y="6033"/>
                </a:lnTo>
                <a:lnTo>
                  <a:pt x="570264" y="6351"/>
                </a:lnTo>
                <a:lnTo>
                  <a:pt x="578644" y="64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908"/>
          <p:cNvSpPr/>
          <p:nvPr/>
        </p:nvSpPr>
        <p:spPr>
          <a:xfrm>
            <a:off x="1736225" y="2996088"/>
            <a:ext cx="578351" cy="32148"/>
          </a:xfrm>
          <a:custGeom>
            <a:avLst/>
            <a:gdLst/>
            <a:ahLst/>
            <a:cxnLst/>
            <a:rect l="0" t="0" r="0" b="0"/>
            <a:pathLst>
              <a:path w="578351" h="32148">
                <a:moveTo>
                  <a:pt x="6850" y="32147"/>
                </a:moveTo>
                <a:lnTo>
                  <a:pt x="0" y="32147"/>
                </a:lnTo>
                <a:lnTo>
                  <a:pt x="3585" y="32147"/>
                </a:lnTo>
                <a:lnTo>
                  <a:pt x="4673" y="31433"/>
                </a:lnTo>
                <a:lnTo>
                  <a:pt x="5399" y="30242"/>
                </a:lnTo>
                <a:lnTo>
                  <a:pt x="5882" y="28734"/>
                </a:lnTo>
                <a:lnTo>
                  <a:pt x="6998" y="27729"/>
                </a:lnTo>
                <a:lnTo>
                  <a:pt x="8536" y="27059"/>
                </a:lnTo>
                <a:lnTo>
                  <a:pt x="12362" y="26314"/>
                </a:lnTo>
                <a:lnTo>
                  <a:pt x="28325" y="25753"/>
                </a:lnTo>
                <a:lnTo>
                  <a:pt x="59679" y="25719"/>
                </a:lnTo>
                <a:lnTo>
                  <a:pt x="65088" y="25004"/>
                </a:lnTo>
                <a:lnTo>
                  <a:pt x="70281" y="23813"/>
                </a:lnTo>
                <a:lnTo>
                  <a:pt x="75331" y="22305"/>
                </a:lnTo>
                <a:lnTo>
                  <a:pt x="90604" y="20585"/>
                </a:lnTo>
                <a:lnTo>
                  <a:pt x="139324" y="16769"/>
                </a:lnTo>
                <a:lnTo>
                  <a:pt x="177381" y="14597"/>
                </a:lnTo>
                <a:lnTo>
                  <a:pt x="204879" y="13632"/>
                </a:lnTo>
                <a:lnTo>
                  <a:pt x="238210" y="13088"/>
                </a:lnTo>
                <a:lnTo>
                  <a:pt x="283781" y="12889"/>
                </a:lnTo>
                <a:lnTo>
                  <a:pt x="292276" y="12165"/>
                </a:lnTo>
                <a:lnTo>
                  <a:pt x="301116" y="10967"/>
                </a:lnTo>
                <a:lnTo>
                  <a:pt x="310183" y="9455"/>
                </a:lnTo>
                <a:lnTo>
                  <a:pt x="319403" y="8447"/>
                </a:lnTo>
                <a:lnTo>
                  <a:pt x="328725" y="7774"/>
                </a:lnTo>
                <a:lnTo>
                  <a:pt x="346755" y="7027"/>
                </a:lnTo>
                <a:lnTo>
                  <a:pt x="362706" y="6695"/>
                </a:lnTo>
                <a:lnTo>
                  <a:pt x="388866" y="6508"/>
                </a:lnTo>
                <a:lnTo>
                  <a:pt x="398053" y="5768"/>
                </a:lnTo>
                <a:lnTo>
                  <a:pt x="407351" y="4560"/>
                </a:lnTo>
                <a:lnTo>
                  <a:pt x="416726" y="3040"/>
                </a:lnTo>
                <a:lnTo>
                  <a:pt x="425357" y="2027"/>
                </a:lnTo>
                <a:lnTo>
                  <a:pt x="433492" y="1351"/>
                </a:lnTo>
                <a:lnTo>
                  <a:pt x="448087" y="601"/>
                </a:lnTo>
                <a:lnTo>
                  <a:pt x="466023" y="178"/>
                </a:lnTo>
                <a:lnTo>
                  <a:pt x="5783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909"/>
          <p:cNvSpPr/>
          <p:nvPr/>
        </p:nvSpPr>
        <p:spPr>
          <a:xfrm>
            <a:off x="4822362" y="1870951"/>
            <a:ext cx="135401" cy="308608"/>
          </a:xfrm>
          <a:custGeom>
            <a:avLst/>
            <a:gdLst/>
            <a:ahLst/>
            <a:cxnLst/>
            <a:rect l="0" t="0" r="0" b="0"/>
            <a:pathLst>
              <a:path w="135401" h="308608">
                <a:moveTo>
                  <a:pt x="135400" y="38573"/>
                </a:moveTo>
                <a:lnTo>
                  <a:pt x="135400" y="35160"/>
                </a:lnTo>
                <a:lnTo>
                  <a:pt x="134606" y="34154"/>
                </a:lnTo>
                <a:lnTo>
                  <a:pt x="133284" y="33484"/>
                </a:lnTo>
                <a:lnTo>
                  <a:pt x="131608" y="33037"/>
                </a:lnTo>
                <a:lnTo>
                  <a:pt x="130490" y="32025"/>
                </a:lnTo>
                <a:lnTo>
                  <a:pt x="129746" y="30636"/>
                </a:lnTo>
                <a:lnTo>
                  <a:pt x="129249" y="28995"/>
                </a:lnTo>
                <a:lnTo>
                  <a:pt x="126581" y="25267"/>
                </a:lnTo>
                <a:lnTo>
                  <a:pt x="124758" y="23273"/>
                </a:lnTo>
                <a:lnTo>
                  <a:pt x="123543" y="21229"/>
                </a:lnTo>
                <a:lnTo>
                  <a:pt x="122193" y="17053"/>
                </a:lnTo>
                <a:lnTo>
                  <a:pt x="121433" y="10686"/>
                </a:lnTo>
                <a:lnTo>
                  <a:pt x="120532" y="8552"/>
                </a:lnTo>
                <a:lnTo>
                  <a:pt x="117415" y="4275"/>
                </a:lnTo>
                <a:lnTo>
                  <a:pt x="115473" y="2849"/>
                </a:lnTo>
                <a:lnTo>
                  <a:pt x="113384" y="1898"/>
                </a:lnTo>
                <a:lnTo>
                  <a:pt x="111198" y="1264"/>
                </a:lnTo>
                <a:lnTo>
                  <a:pt x="108946" y="842"/>
                </a:lnTo>
                <a:lnTo>
                  <a:pt x="106652" y="560"/>
                </a:lnTo>
                <a:lnTo>
                  <a:pt x="104328" y="372"/>
                </a:lnTo>
                <a:lnTo>
                  <a:pt x="101192" y="247"/>
                </a:lnTo>
                <a:lnTo>
                  <a:pt x="89986" y="71"/>
                </a:lnTo>
                <a:lnTo>
                  <a:pt x="58869" y="0"/>
                </a:lnTo>
                <a:lnTo>
                  <a:pt x="54216" y="713"/>
                </a:lnTo>
                <a:lnTo>
                  <a:pt x="49527" y="1903"/>
                </a:lnTo>
                <a:lnTo>
                  <a:pt x="44814" y="3411"/>
                </a:lnTo>
                <a:lnTo>
                  <a:pt x="40878" y="5130"/>
                </a:lnTo>
                <a:lnTo>
                  <a:pt x="37461" y="6991"/>
                </a:lnTo>
                <a:lnTo>
                  <a:pt x="34388" y="8946"/>
                </a:lnTo>
                <a:lnTo>
                  <a:pt x="31547" y="10963"/>
                </a:lnTo>
                <a:lnTo>
                  <a:pt x="28858" y="13023"/>
                </a:lnTo>
                <a:lnTo>
                  <a:pt x="26272" y="15110"/>
                </a:lnTo>
                <a:lnTo>
                  <a:pt x="21282" y="19334"/>
                </a:lnTo>
                <a:lnTo>
                  <a:pt x="11611" y="27867"/>
                </a:lnTo>
                <a:lnTo>
                  <a:pt x="10012" y="30721"/>
                </a:lnTo>
                <a:lnTo>
                  <a:pt x="6967" y="41565"/>
                </a:lnTo>
                <a:lnTo>
                  <a:pt x="3441" y="49666"/>
                </a:lnTo>
                <a:lnTo>
                  <a:pt x="787" y="58846"/>
                </a:lnTo>
                <a:lnTo>
                  <a:pt x="166" y="67586"/>
                </a:lnTo>
                <a:lnTo>
                  <a:pt x="0" y="72917"/>
                </a:lnTo>
                <a:lnTo>
                  <a:pt x="683" y="77899"/>
                </a:lnTo>
                <a:lnTo>
                  <a:pt x="3559" y="87246"/>
                </a:lnTo>
                <a:lnTo>
                  <a:pt x="4644" y="92453"/>
                </a:lnTo>
                <a:lnTo>
                  <a:pt x="5366" y="98067"/>
                </a:lnTo>
                <a:lnTo>
                  <a:pt x="5849" y="103953"/>
                </a:lnTo>
                <a:lnTo>
                  <a:pt x="6964" y="109306"/>
                </a:lnTo>
                <a:lnTo>
                  <a:pt x="8500" y="114303"/>
                </a:lnTo>
                <a:lnTo>
                  <a:pt x="10319" y="119063"/>
                </a:lnTo>
                <a:lnTo>
                  <a:pt x="11532" y="124380"/>
                </a:lnTo>
                <a:lnTo>
                  <a:pt x="12340" y="130068"/>
                </a:lnTo>
                <a:lnTo>
                  <a:pt x="12878" y="136003"/>
                </a:lnTo>
                <a:lnTo>
                  <a:pt x="17207" y="151389"/>
                </a:lnTo>
                <a:lnTo>
                  <a:pt x="38291" y="217653"/>
                </a:lnTo>
                <a:lnTo>
                  <a:pt x="42086" y="231540"/>
                </a:lnTo>
                <a:lnTo>
                  <a:pt x="44616" y="242227"/>
                </a:lnTo>
                <a:lnTo>
                  <a:pt x="47095" y="250780"/>
                </a:lnTo>
                <a:lnTo>
                  <a:pt x="49543" y="257911"/>
                </a:lnTo>
                <a:lnTo>
                  <a:pt x="51968" y="264094"/>
                </a:lnTo>
                <a:lnTo>
                  <a:pt x="54663" y="272869"/>
                </a:lnTo>
                <a:lnTo>
                  <a:pt x="56654" y="279865"/>
                </a:lnTo>
                <a:lnTo>
                  <a:pt x="60185" y="287736"/>
                </a:lnTo>
                <a:lnTo>
                  <a:pt x="64400" y="294092"/>
                </a:lnTo>
                <a:lnTo>
                  <a:pt x="66636" y="296787"/>
                </a:lnTo>
                <a:lnTo>
                  <a:pt x="69119" y="301687"/>
                </a:lnTo>
                <a:lnTo>
                  <a:pt x="71106" y="3086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910"/>
          <p:cNvSpPr/>
          <p:nvPr/>
        </p:nvSpPr>
        <p:spPr>
          <a:xfrm>
            <a:off x="4750593" y="2076688"/>
            <a:ext cx="257176" cy="6430"/>
          </a:xfrm>
          <a:custGeom>
            <a:avLst/>
            <a:gdLst/>
            <a:ahLst/>
            <a:cxnLst/>
            <a:rect l="0" t="0" r="0" b="0"/>
            <a:pathLst>
              <a:path w="257176" h="6430">
                <a:moveTo>
                  <a:pt x="0" y="6429"/>
                </a:moveTo>
                <a:lnTo>
                  <a:pt x="40911" y="6429"/>
                </a:lnTo>
                <a:lnTo>
                  <a:pt x="46324" y="5715"/>
                </a:lnTo>
                <a:lnTo>
                  <a:pt x="52314" y="4524"/>
                </a:lnTo>
                <a:lnTo>
                  <a:pt x="58689" y="3016"/>
                </a:lnTo>
                <a:lnTo>
                  <a:pt x="65320" y="2010"/>
                </a:lnTo>
                <a:lnTo>
                  <a:pt x="72122" y="1340"/>
                </a:lnTo>
                <a:lnTo>
                  <a:pt x="79037" y="893"/>
                </a:lnTo>
                <a:lnTo>
                  <a:pt x="86029" y="596"/>
                </a:lnTo>
                <a:lnTo>
                  <a:pt x="100148" y="265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911"/>
          <p:cNvSpPr/>
          <p:nvPr/>
        </p:nvSpPr>
        <p:spPr>
          <a:xfrm>
            <a:off x="4629544" y="1819513"/>
            <a:ext cx="178200" cy="398622"/>
          </a:xfrm>
          <a:custGeom>
            <a:avLst/>
            <a:gdLst/>
            <a:ahLst/>
            <a:cxnLst/>
            <a:rect l="0" t="0" r="0" b="0"/>
            <a:pathLst>
              <a:path w="178200" h="398622">
                <a:moveTo>
                  <a:pt x="178199" y="0"/>
                </a:moveTo>
                <a:lnTo>
                  <a:pt x="172048" y="0"/>
                </a:lnTo>
                <a:lnTo>
                  <a:pt x="167557" y="3413"/>
                </a:lnTo>
                <a:lnTo>
                  <a:pt x="165548" y="4418"/>
                </a:lnTo>
                <a:lnTo>
                  <a:pt x="161200" y="5535"/>
                </a:lnTo>
                <a:lnTo>
                  <a:pt x="158135" y="6548"/>
                </a:lnTo>
                <a:lnTo>
                  <a:pt x="154504" y="7937"/>
                </a:lnTo>
                <a:lnTo>
                  <a:pt x="150496" y="9577"/>
                </a:lnTo>
                <a:lnTo>
                  <a:pt x="146237" y="12100"/>
                </a:lnTo>
                <a:lnTo>
                  <a:pt x="141810" y="15210"/>
                </a:lnTo>
                <a:lnTo>
                  <a:pt x="137271" y="18712"/>
                </a:lnTo>
                <a:lnTo>
                  <a:pt x="133451" y="21762"/>
                </a:lnTo>
                <a:lnTo>
                  <a:pt x="127090" y="27055"/>
                </a:lnTo>
                <a:lnTo>
                  <a:pt x="122696" y="30181"/>
                </a:lnTo>
                <a:lnTo>
                  <a:pt x="117384" y="33694"/>
                </a:lnTo>
                <a:lnTo>
                  <a:pt x="111463" y="37464"/>
                </a:lnTo>
                <a:lnTo>
                  <a:pt x="105927" y="41407"/>
                </a:lnTo>
                <a:lnTo>
                  <a:pt x="100649" y="45464"/>
                </a:lnTo>
                <a:lnTo>
                  <a:pt x="95543" y="49597"/>
                </a:lnTo>
                <a:lnTo>
                  <a:pt x="91345" y="53782"/>
                </a:lnTo>
                <a:lnTo>
                  <a:pt x="87752" y="58000"/>
                </a:lnTo>
                <a:lnTo>
                  <a:pt x="84564" y="62241"/>
                </a:lnTo>
                <a:lnTo>
                  <a:pt x="80851" y="66497"/>
                </a:lnTo>
                <a:lnTo>
                  <a:pt x="76788" y="70763"/>
                </a:lnTo>
                <a:lnTo>
                  <a:pt x="72492" y="75036"/>
                </a:lnTo>
                <a:lnTo>
                  <a:pt x="68040" y="80028"/>
                </a:lnTo>
                <a:lnTo>
                  <a:pt x="63485" y="85499"/>
                </a:lnTo>
                <a:lnTo>
                  <a:pt x="58860" y="91289"/>
                </a:lnTo>
                <a:lnTo>
                  <a:pt x="54984" y="96578"/>
                </a:lnTo>
                <a:lnTo>
                  <a:pt x="51606" y="101533"/>
                </a:lnTo>
                <a:lnTo>
                  <a:pt x="48560" y="106265"/>
                </a:lnTo>
                <a:lnTo>
                  <a:pt x="43059" y="117237"/>
                </a:lnTo>
                <a:lnTo>
                  <a:pt x="40481" y="123164"/>
                </a:lnTo>
                <a:lnTo>
                  <a:pt x="37175" y="129258"/>
                </a:lnTo>
                <a:lnTo>
                  <a:pt x="33383" y="135464"/>
                </a:lnTo>
                <a:lnTo>
                  <a:pt x="29268" y="141744"/>
                </a:lnTo>
                <a:lnTo>
                  <a:pt x="22578" y="152532"/>
                </a:lnTo>
                <a:lnTo>
                  <a:pt x="19683" y="157409"/>
                </a:lnTo>
                <a:lnTo>
                  <a:pt x="16466" y="168543"/>
                </a:lnTo>
                <a:lnTo>
                  <a:pt x="14243" y="180635"/>
                </a:lnTo>
                <a:lnTo>
                  <a:pt x="12539" y="186861"/>
                </a:lnTo>
                <a:lnTo>
                  <a:pt x="10609" y="193153"/>
                </a:lnTo>
                <a:lnTo>
                  <a:pt x="6348" y="205861"/>
                </a:lnTo>
                <a:lnTo>
                  <a:pt x="4101" y="212250"/>
                </a:lnTo>
                <a:lnTo>
                  <a:pt x="2603" y="218652"/>
                </a:lnTo>
                <a:lnTo>
                  <a:pt x="1603" y="225064"/>
                </a:lnTo>
                <a:lnTo>
                  <a:pt x="938" y="231481"/>
                </a:lnTo>
                <a:lnTo>
                  <a:pt x="494" y="237903"/>
                </a:lnTo>
                <a:lnTo>
                  <a:pt x="0" y="250752"/>
                </a:lnTo>
                <a:lnTo>
                  <a:pt x="1898" y="261702"/>
                </a:lnTo>
                <a:lnTo>
                  <a:pt x="5387" y="272045"/>
                </a:lnTo>
                <a:lnTo>
                  <a:pt x="9583" y="283786"/>
                </a:lnTo>
                <a:lnTo>
                  <a:pt x="11978" y="294243"/>
                </a:lnTo>
                <a:lnTo>
                  <a:pt x="13836" y="303654"/>
                </a:lnTo>
                <a:lnTo>
                  <a:pt x="17307" y="312598"/>
                </a:lnTo>
                <a:lnTo>
                  <a:pt x="20138" y="316984"/>
                </a:lnTo>
                <a:lnTo>
                  <a:pt x="23613" y="321336"/>
                </a:lnTo>
                <a:lnTo>
                  <a:pt x="27516" y="325666"/>
                </a:lnTo>
                <a:lnTo>
                  <a:pt x="30913" y="329982"/>
                </a:lnTo>
                <a:lnTo>
                  <a:pt x="33971" y="334288"/>
                </a:lnTo>
                <a:lnTo>
                  <a:pt x="36803" y="338587"/>
                </a:lnTo>
                <a:lnTo>
                  <a:pt x="45835" y="346454"/>
                </a:lnTo>
                <a:lnTo>
                  <a:pt x="59001" y="356699"/>
                </a:lnTo>
                <a:lnTo>
                  <a:pt x="86328" y="377132"/>
                </a:lnTo>
                <a:lnTo>
                  <a:pt x="113906" y="39862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912"/>
          <p:cNvSpPr/>
          <p:nvPr/>
        </p:nvSpPr>
        <p:spPr>
          <a:xfrm>
            <a:off x="5143500" y="2070258"/>
            <a:ext cx="242888" cy="19289"/>
          </a:xfrm>
          <a:custGeom>
            <a:avLst/>
            <a:gdLst/>
            <a:ahLst/>
            <a:cxnLst/>
            <a:rect l="0" t="0" r="0" b="0"/>
            <a:pathLst>
              <a:path w="242888" h="19289">
                <a:moveTo>
                  <a:pt x="0" y="19288"/>
                </a:moveTo>
                <a:lnTo>
                  <a:pt x="12301" y="13753"/>
                </a:lnTo>
                <a:lnTo>
                  <a:pt x="17638" y="13256"/>
                </a:lnTo>
                <a:lnTo>
                  <a:pt x="21283" y="13124"/>
                </a:lnTo>
                <a:lnTo>
                  <a:pt x="25301" y="12321"/>
                </a:lnTo>
                <a:lnTo>
                  <a:pt x="29567" y="11072"/>
                </a:lnTo>
                <a:lnTo>
                  <a:pt x="33999" y="9524"/>
                </a:lnTo>
                <a:lnTo>
                  <a:pt x="38541" y="8493"/>
                </a:lnTo>
                <a:lnTo>
                  <a:pt x="43156" y="7805"/>
                </a:lnTo>
                <a:lnTo>
                  <a:pt x="47821" y="7346"/>
                </a:lnTo>
                <a:lnTo>
                  <a:pt x="53312" y="7041"/>
                </a:lnTo>
                <a:lnTo>
                  <a:pt x="65763" y="6701"/>
                </a:lnTo>
                <a:lnTo>
                  <a:pt x="72416" y="5896"/>
                </a:lnTo>
                <a:lnTo>
                  <a:pt x="79234" y="4645"/>
                </a:lnTo>
                <a:lnTo>
                  <a:pt x="86160" y="3097"/>
                </a:lnTo>
                <a:lnTo>
                  <a:pt x="93159" y="2065"/>
                </a:lnTo>
                <a:lnTo>
                  <a:pt x="100206" y="1377"/>
                </a:lnTo>
                <a:lnTo>
                  <a:pt x="107284" y="918"/>
                </a:lnTo>
                <a:lnTo>
                  <a:pt x="114385" y="612"/>
                </a:lnTo>
                <a:lnTo>
                  <a:pt x="128625" y="272"/>
                </a:lnTo>
                <a:lnTo>
                  <a:pt x="2428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913"/>
          <p:cNvSpPr/>
          <p:nvPr/>
        </p:nvSpPr>
        <p:spPr>
          <a:xfrm>
            <a:off x="5207793" y="1999535"/>
            <a:ext cx="71439" cy="180024"/>
          </a:xfrm>
          <a:custGeom>
            <a:avLst/>
            <a:gdLst/>
            <a:ahLst/>
            <a:cxnLst/>
            <a:rect l="0" t="0" r="0" b="0"/>
            <a:pathLst>
              <a:path w="71439" h="180024">
                <a:moveTo>
                  <a:pt x="0" y="0"/>
                </a:moveTo>
                <a:lnTo>
                  <a:pt x="0" y="9578"/>
                </a:lnTo>
                <a:lnTo>
                  <a:pt x="794" y="11386"/>
                </a:lnTo>
                <a:lnTo>
                  <a:pt x="2117" y="13306"/>
                </a:lnTo>
                <a:lnTo>
                  <a:pt x="3793" y="15300"/>
                </a:lnTo>
                <a:lnTo>
                  <a:pt x="4910" y="18058"/>
                </a:lnTo>
                <a:lnTo>
                  <a:pt x="5654" y="21326"/>
                </a:lnTo>
                <a:lnTo>
                  <a:pt x="6151" y="24933"/>
                </a:lnTo>
                <a:lnTo>
                  <a:pt x="7276" y="28052"/>
                </a:lnTo>
                <a:lnTo>
                  <a:pt x="8820" y="30846"/>
                </a:lnTo>
                <a:lnTo>
                  <a:pt x="10642" y="33423"/>
                </a:lnTo>
                <a:lnTo>
                  <a:pt x="11857" y="36569"/>
                </a:lnTo>
                <a:lnTo>
                  <a:pt x="12668" y="40096"/>
                </a:lnTo>
                <a:lnTo>
                  <a:pt x="13208" y="43876"/>
                </a:lnTo>
                <a:lnTo>
                  <a:pt x="14361" y="47824"/>
                </a:lnTo>
                <a:lnTo>
                  <a:pt x="15924" y="51885"/>
                </a:lnTo>
                <a:lnTo>
                  <a:pt x="17760" y="56022"/>
                </a:lnTo>
                <a:lnTo>
                  <a:pt x="19777" y="60208"/>
                </a:lnTo>
                <a:lnTo>
                  <a:pt x="24136" y="68669"/>
                </a:lnTo>
                <a:lnTo>
                  <a:pt x="38129" y="94305"/>
                </a:lnTo>
                <a:lnTo>
                  <a:pt x="39707" y="98589"/>
                </a:lnTo>
                <a:lnTo>
                  <a:pt x="40759" y="102874"/>
                </a:lnTo>
                <a:lnTo>
                  <a:pt x="41460" y="107159"/>
                </a:lnTo>
                <a:lnTo>
                  <a:pt x="42722" y="111444"/>
                </a:lnTo>
                <a:lnTo>
                  <a:pt x="44356" y="115730"/>
                </a:lnTo>
                <a:lnTo>
                  <a:pt x="46240" y="120016"/>
                </a:lnTo>
                <a:lnTo>
                  <a:pt x="48289" y="124302"/>
                </a:lnTo>
                <a:lnTo>
                  <a:pt x="52683" y="132874"/>
                </a:lnTo>
                <a:lnTo>
                  <a:pt x="54172" y="137160"/>
                </a:lnTo>
                <a:lnTo>
                  <a:pt x="55164" y="141446"/>
                </a:lnTo>
                <a:lnTo>
                  <a:pt x="55826" y="145733"/>
                </a:lnTo>
                <a:lnTo>
                  <a:pt x="56268" y="149304"/>
                </a:lnTo>
                <a:lnTo>
                  <a:pt x="56562" y="152400"/>
                </a:lnTo>
                <a:lnTo>
                  <a:pt x="56758" y="155178"/>
                </a:lnTo>
                <a:lnTo>
                  <a:pt x="57682" y="157745"/>
                </a:lnTo>
                <a:lnTo>
                  <a:pt x="59093" y="160170"/>
                </a:lnTo>
                <a:lnTo>
                  <a:pt x="60826" y="162501"/>
                </a:lnTo>
                <a:lnTo>
                  <a:pt x="62753" y="166997"/>
                </a:lnTo>
                <a:lnTo>
                  <a:pt x="63609" y="171376"/>
                </a:lnTo>
                <a:lnTo>
                  <a:pt x="63989" y="175703"/>
                </a:lnTo>
                <a:lnTo>
                  <a:pt x="64885" y="177143"/>
                </a:lnTo>
                <a:lnTo>
                  <a:pt x="66275" y="178103"/>
                </a:lnTo>
                <a:lnTo>
                  <a:pt x="71438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914"/>
          <p:cNvSpPr/>
          <p:nvPr/>
        </p:nvSpPr>
        <p:spPr>
          <a:xfrm>
            <a:off x="5466383" y="1994264"/>
            <a:ext cx="182913" cy="293562"/>
          </a:xfrm>
          <a:custGeom>
            <a:avLst/>
            <a:gdLst/>
            <a:ahLst/>
            <a:cxnLst/>
            <a:rect l="0" t="0" r="0" b="0"/>
            <a:pathLst>
              <a:path w="182913" h="293562">
                <a:moveTo>
                  <a:pt x="105742" y="11700"/>
                </a:moveTo>
                <a:lnTo>
                  <a:pt x="95799" y="2752"/>
                </a:lnTo>
                <a:lnTo>
                  <a:pt x="93557" y="1448"/>
                </a:lnTo>
                <a:lnTo>
                  <a:pt x="88949" y="0"/>
                </a:lnTo>
                <a:lnTo>
                  <a:pt x="86609" y="328"/>
                </a:lnTo>
                <a:lnTo>
                  <a:pt x="81893" y="2598"/>
                </a:lnTo>
                <a:lnTo>
                  <a:pt x="78730" y="4203"/>
                </a:lnTo>
                <a:lnTo>
                  <a:pt x="70982" y="7892"/>
                </a:lnTo>
                <a:lnTo>
                  <a:pt x="43704" y="20315"/>
                </a:lnTo>
                <a:lnTo>
                  <a:pt x="39777" y="23158"/>
                </a:lnTo>
                <a:lnTo>
                  <a:pt x="36365" y="26483"/>
                </a:lnTo>
                <a:lnTo>
                  <a:pt x="33297" y="30128"/>
                </a:lnTo>
                <a:lnTo>
                  <a:pt x="27771" y="36083"/>
                </a:lnTo>
                <a:lnTo>
                  <a:pt x="22669" y="41825"/>
                </a:lnTo>
                <a:lnTo>
                  <a:pt x="17756" y="49140"/>
                </a:lnTo>
                <a:lnTo>
                  <a:pt x="12927" y="57153"/>
                </a:lnTo>
                <a:lnTo>
                  <a:pt x="8134" y="64763"/>
                </a:lnTo>
                <a:lnTo>
                  <a:pt x="3359" y="70526"/>
                </a:lnTo>
                <a:lnTo>
                  <a:pt x="1767" y="73778"/>
                </a:lnTo>
                <a:lnTo>
                  <a:pt x="0" y="81200"/>
                </a:lnTo>
                <a:lnTo>
                  <a:pt x="322" y="84466"/>
                </a:lnTo>
                <a:lnTo>
                  <a:pt x="1330" y="87357"/>
                </a:lnTo>
                <a:lnTo>
                  <a:pt x="3774" y="92474"/>
                </a:lnTo>
                <a:lnTo>
                  <a:pt x="4860" y="97130"/>
                </a:lnTo>
                <a:lnTo>
                  <a:pt x="7460" y="101581"/>
                </a:lnTo>
                <a:lnTo>
                  <a:pt x="11261" y="105940"/>
                </a:lnTo>
                <a:lnTo>
                  <a:pt x="15596" y="110258"/>
                </a:lnTo>
                <a:lnTo>
                  <a:pt x="20169" y="114559"/>
                </a:lnTo>
                <a:lnTo>
                  <a:pt x="22499" y="116706"/>
                </a:lnTo>
                <a:lnTo>
                  <a:pt x="24846" y="118137"/>
                </a:lnTo>
                <a:lnTo>
                  <a:pt x="29571" y="119728"/>
                </a:lnTo>
                <a:lnTo>
                  <a:pt x="32737" y="120152"/>
                </a:lnTo>
                <a:lnTo>
                  <a:pt x="36434" y="120434"/>
                </a:lnTo>
                <a:lnTo>
                  <a:pt x="43982" y="120749"/>
                </a:lnTo>
                <a:lnTo>
                  <a:pt x="49983" y="120888"/>
                </a:lnTo>
                <a:lnTo>
                  <a:pt x="53488" y="120211"/>
                </a:lnTo>
                <a:lnTo>
                  <a:pt x="57412" y="119045"/>
                </a:lnTo>
                <a:lnTo>
                  <a:pt x="61616" y="117554"/>
                </a:lnTo>
                <a:lnTo>
                  <a:pt x="65212" y="115845"/>
                </a:lnTo>
                <a:lnTo>
                  <a:pt x="68403" y="113991"/>
                </a:lnTo>
                <a:lnTo>
                  <a:pt x="71324" y="112041"/>
                </a:lnTo>
                <a:lnTo>
                  <a:pt x="74859" y="109313"/>
                </a:lnTo>
                <a:lnTo>
                  <a:pt x="78803" y="106064"/>
                </a:lnTo>
                <a:lnTo>
                  <a:pt x="83020" y="102471"/>
                </a:lnTo>
                <a:lnTo>
                  <a:pt x="87419" y="99360"/>
                </a:lnTo>
                <a:lnTo>
                  <a:pt x="91939" y="96572"/>
                </a:lnTo>
                <a:lnTo>
                  <a:pt x="96540" y="93999"/>
                </a:lnTo>
                <a:lnTo>
                  <a:pt x="100401" y="91569"/>
                </a:lnTo>
                <a:lnTo>
                  <a:pt x="103768" y="89235"/>
                </a:lnTo>
                <a:lnTo>
                  <a:pt x="106807" y="86965"/>
                </a:lnTo>
                <a:lnTo>
                  <a:pt x="112301" y="80632"/>
                </a:lnTo>
                <a:lnTo>
                  <a:pt x="117388" y="73055"/>
                </a:lnTo>
                <a:lnTo>
                  <a:pt x="122295" y="64925"/>
                </a:lnTo>
                <a:lnTo>
                  <a:pt x="129520" y="52315"/>
                </a:lnTo>
                <a:lnTo>
                  <a:pt x="132185" y="45706"/>
                </a:lnTo>
                <a:lnTo>
                  <a:pt x="133685" y="37969"/>
                </a:lnTo>
                <a:lnTo>
                  <a:pt x="133895" y="35642"/>
                </a:lnTo>
                <a:lnTo>
                  <a:pt x="132012" y="29247"/>
                </a:lnTo>
                <a:lnTo>
                  <a:pt x="129324" y="22356"/>
                </a:lnTo>
                <a:lnTo>
                  <a:pt x="128129" y="16913"/>
                </a:lnTo>
                <a:lnTo>
                  <a:pt x="125481" y="12112"/>
                </a:lnTo>
                <a:lnTo>
                  <a:pt x="120037" y="5281"/>
                </a:lnTo>
                <a:lnTo>
                  <a:pt x="120031" y="8687"/>
                </a:lnTo>
                <a:lnTo>
                  <a:pt x="120825" y="10406"/>
                </a:lnTo>
                <a:lnTo>
                  <a:pt x="124939" y="16238"/>
                </a:lnTo>
                <a:lnTo>
                  <a:pt x="127305" y="23205"/>
                </a:lnTo>
                <a:lnTo>
                  <a:pt x="130671" y="30149"/>
                </a:lnTo>
                <a:lnTo>
                  <a:pt x="134813" y="37997"/>
                </a:lnTo>
                <a:lnTo>
                  <a:pt x="158138" y="80291"/>
                </a:lnTo>
                <a:lnTo>
                  <a:pt x="160516" y="85288"/>
                </a:lnTo>
                <a:lnTo>
                  <a:pt x="162895" y="90762"/>
                </a:lnTo>
                <a:lnTo>
                  <a:pt x="165275" y="96555"/>
                </a:lnTo>
                <a:lnTo>
                  <a:pt x="167656" y="101846"/>
                </a:lnTo>
                <a:lnTo>
                  <a:pt x="170037" y="106802"/>
                </a:lnTo>
                <a:lnTo>
                  <a:pt x="172417" y="111534"/>
                </a:lnTo>
                <a:lnTo>
                  <a:pt x="174799" y="116833"/>
                </a:lnTo>
                <a:lnTo>
                  <a:pt x="179561" y="128435"/>
                </a:lnTo>
                <a:lnTo>
                  <a:pt x="181148" y="140958"/>
                </a:lnTo>
                <a:lnTo>
                  <a:pt x="182207" y="157880"/>
                </a:lnTo>
                <a:lnTo>
                  <a:pt x="182912" y="177734"/>
                </a:lnTo>
                <a:lnTo>
                  <a:pt x="182588" y="193112"/>
                </a:lnTo>
                <a:lnTo>
                  <a:pt x="181579" y="205508"/>
                </a:lnTo>
                <a:lnTo>
                  <a:pt x="180113" y="215915"/>
                </a:lnTo>
                <a:lnTo>
                  <a:pt x="178341" y="224281"/>
                </a:lnTo>
                <a:lnTo>
                  <a:pt x="176366" y="231288"/>
                </a:lnTo>
                <a:lnTo>
                  <a:pt x="174256" y="237388"/>
                </a:lnTo>
                <a:lnTo>
                  <a:pt x="171262" y="242883"/>
                </a:lnTo>
                <a:lnTo>
                  <a:pt x="167678" y="247975"/>
                </a:lnTo>
                <a:lnTo>
                  <a:pt x="163701" y="252799"/>
                </a:lnTo>
                <a:lnTo>
                  <a:pt x="159463" y="256729"/>
                </a:lnTo>
                <a:lnTo>
                  <a:pt x="155049" y="260064"/>
                </a:lnTo>
                <a:lnTo>
                  <a:pt x="150520" y="263001"/>
                </a:lnTo>
                <a:lnTo>
                  <a:pt x="145912" y="266388"/>
                </a:lnTo>
                <a:lnTo>
                  <a:pt x="141254" y="270075"/>
                </a:lnTo>
                <a:lnTo>
                  <a:pt x="136559" y="273961"/>
                </a:lnTo>
                <a:lnTo>
                  <a:pt x="131050" y="277267"/>
                </a:lnTo>
                <a:lnTo>
                  <a:pt x="124995" y="280185"/>
                </a:lnTo>
                <a:lnTo>
                  <a:pt x="118577" y="282844"/>
                </a:lnTo>
                <a:lnTo>
                  <a:pt x="112711" y="284618"/>
                </a:lnTo>
                <a:lnTo>
                  <a:pt x="107213" y="285800"/>
                </a:lnTo>
                <a:lnTo>
                  <a:pt x="101961" y="286588"/>
                </a:lnTo>
                <a:lnTo>
                  <a:pt x="96871" y="287827"/>
                </a:lnTo>
                <a:lnTo>
                  <a:pt x="91890" y="289368"/>
                </a:lnTo>
                <a:lnTo>
                  <a:pt x="86982" y="291110"/>
                </a:lnTo>
                <a:lnTo>
                  <a:pt x="82123" y="292271"/>
                </a:lnTo>
                <a:lnTo>
                  <a:pt x="77295" y="293045"/>
                </a:lnTo>
                <a:lnTo>
                  <a:pt x="72490" y="293561"/>
                </a:lnTo>
                <a:lnTo>
                  <a:pt x="67699" y="293191"/>
                </a:lnTo>
                <a:lnTo>
                  <a:pt x="62917" y="292229"/>
                </a:lnTo>
                <a:lnTo>
                  <a:pt x="58142" y="290874"/>
                </a:lnTo>
                <a:lnTo>
                  <a:pt x="53371" y="289971"/>
                </a:lnTo>
                <a:lnTo>
                  <a:pt x="48603" y="289368"/>
                </a:lnTo>
                <a:lnTo>
                  <a:pt x="43837" y="288967"/>
                </a:lnTo>
                <a:lnTo>
                  <a:pt x="39865" y="287985"/>
                </a:lnTo>
                <a:lnTo>
                  <a:pt x="36424" y="286616"/>
                </a:lnTo>
                <a:lnTo>
                  <a:pt x="33336" y="284989"/>
                </a:lnTo>
                <a:lnTo>
                  <a:pt x="27789" y="283181"/>
                </a:lnTo>
                <a:lnTo>
                  <a:pt x="25198" y="282699"/>
                </a:lnTo>
                <a:lnTo>
                  <a:pt x="20203" y="280258"/>
                </a:lnTo>
                <a:lnTo>
                  <a:pt x="12873" y="275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915"/>
          <p:cNvSpPr/>
          <p:nvPr/>
        </p:nvSpPr>
        <p:spPr>
          <a:xfrm>
            <a:off x="5686425" y="1883806"/>
            <a:ext cx="175189" cy="340758"/>
          </a:xfrm>
          <a:custGeom>
            <a:avLst/>
            <a:gdLst/>
            <a:ahLst/>
            <a:cxnLst/>
            <a:rect l="0" t="0" r="0" b="0"/>
            <a:pathLst>
              <a:path w="175189" h="340758">
                <a:moveTo>
                  <a:pt x="0" y="0"/>
                </a:moveTo>
                <a:lnTo>
                  <a:pt x="3792" y="0"/>
                </a:lnTo>
                <a:lnTo>
                  <a:pt x="6497" y="715"/>
                </a:lnTo>
                <a:lnTo>
                  <a:pt x="9887" y="1906"/>
                </a:lnTo>
                <a:lnTo>
                  <a:pt x="13735" y="3414"/>
                </a:lnTo>
                <a:lnTo>
                  <a:pt x="22244" y="6994"/>
                </a:lnTo>
                <a:lnTo>
                  <a:pt x="26735" y="8949"/>
                </a:lnTo>
                <a:lnTo>
                  <a:pt x="32111" y="10967"/>
                </a:lnTo>
                <a:lnTo>
                  <a:pt x="38076" y="13027"/>
                </a:lnTo>
                <a:lnTo>
                  <a:pt x="44434" y="15114"/>
                </a:lnTo>
                <a:lnTo>
                  <a:pt x="50260" y="17220"/>
                </a:lnTo>
                <a:lnTo>
                  <a:pt x="55731" y="19338"/>
                </a:lnTo>
                <a:lnTo>
                  <a:pt x="60966" y="21465"/>
                </a:lnTo>
                <a:lnTo>
                  <a:pt x="66838" y="24311"/>
                </a:lnTo>
                <a:lnTo>
                  <a:pt x="73133" y="27638"/>
                </a:lnTo>
                <a:lnTo>
                  <a:pt x="79712" y="31284"/>
                </a:lnTo>
                <a:lnTo>
                  <a:pt x="85685" y="35144"/>
                </a:lnTo>
                <a:lnTo>
                  <a:pt x="91254" y="39146"/>
                </a:lnTo>
                <a:lnTo>
                  <a:pt x="96555" y="43242"/>
                </a:lnTo>
                <a:lnTo>
                  <a:pt x="107232" y="56689"/>
                </a:lnTo>
                <a:lnTo>
                  <a:pt x="121494" y="76369"/>
                </a:lnTo>
                <a:lnTo>
                  <a:pt x="138146" y="100205"/>
                </a:lnTo>
                <a:lnTo>
                  <a:pt x="150041" y="118238"/>
                </a:lnTo>
                <a:lnTo>
                  <a:pt x="158765" y="132404"/>
                </a:lnTo>
                <a:lnTo>
                  <a:pt x="165374" y="143990"/>
                </a:lnTo>
                <a:lnTo>
                  <a:pt x="169780" y="154573"/>
                </a:lnTo>
                <a:lnTo>
                  <a:pt x="172718" y="164485"/>
                </a:lnTo>
                <a:lnTo>
                  <a:pt x="174676" y="173950"/>
                </a:lnTo>
                <a:lnTo>
                  <a:pt x="175188" y="182404"/>
                </a:lnTo>
                <a:lnTo>
                  <a:pt x="174736" y="190183"/>
                </a:lnTo>
                <a:lnTo>
                  <a:pt x="173640" y="197512"/>
                </a:lnTo>
                <a:lnTo>
                  <a:pt x="172116" y="204541"/>
                </a:lnTo>
                <a:lnTo>
                  <a:pt x="170306" y="211370"/>
                </a:lnTo>
                <a:lnTo>
                  <a:pt x="168306" y="218066"/>
                </a:lnTo>
                <a:lnTo>
                  <a:pt x="165386" y="224673"/>
                </a:lnTo>
                <a:lnTo>
                  <a:pt x="161850" y="231221"/>
                </a:lnTo>
                <a:lnTo>
                  <a:pt x="157906" y="237729"/>
                </a:lnTo>
                <a:lnTo>
                  <a:pt x="153689" y="244211"/>
                </a:lnTo>
                <a:lnTo>
                  <a:pt x="140964" y="262859"/>
                </a:lnTo>
                <a:lnTo>
                  <a:pt x="137632" y="268108"/>
                </a:lnTo>
                <a:lnTo>
                  <a:pt x="131813" y="277751"/>
                </a:lnTo>
                <a:lnTo>
                  <a:pt x="126581" y="286799"/>
                </a:lnTo>
                <a:lnTo>
                  <a:pt x="123281" y="291212"/>
                </a:lnTo>
                <a:lnTo>
                  <a:pt x="119493" y="295582"/>
                </a:lnTo>
                <a:lnTo>
                  <a:pt x="115381" y="299925"/>
                </a:lnTo>
                <a:lnTo>
                  <a:pt x="111845" y="304249"/>
                </a:lnTo>
                <a:lnTo>
                  <a:pt x="108695" y="308560"/>
                </a:lnTo>
                <a:lnTo>
                  <a:pt x="105800" y="312863"/>
                </a:lnTo>
                <a:lnTo>
                  <a:pt x="102284" y="316446"/>
                </a:lnTo>
                <a:lnTo>
                  <a:pt x="98351" y="319550"/>
                </a:lnTo>
                <a:lnTo>
                  <a:pt x="94142" y="322332"/>
                </a:lnTo>
                <a:lnTo>
                  <a:pt x="90542" y="324902"/>
                </a:lnTo>
                <a:lnTo>
                  <a:pt x="87349" y="327330"/>
                </a:lnTo>
                <a:lnTo>
                  <a:pt x="84427" y="329662"/>
                </a:lnTo>
                <a:lnTo>
                  <a:pt x="82478" y="331932"/>
                </a:lnTo>
                <a:lnTo>
                  <a:pt x="80313" y="336359"/>
                </a:lnTo>
                <a:lnTo>
                  <a:pt x="78942" y="337825"/>
                </a:lnTo>
                <a:lnTo>
                  <a:pt x="77234" y="338802"/>
                </a:lnTo>
                <a:lnTo>
                  <a:pt x="71437" y="3407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916"/>
          <p:cNvSpPr/>
          <p:nvPr/>
        </p:nvSpPr>
        <p:spPr>
          <a:xfrm>
            <a:off x="5988002" y="1813083"/>
            <a:ext cx="198486" cy="417911"/>
          </a:xfrm>
          <a:custGeom>
            <a:avLst/>
            <a:gdLst/>
            <a:ahLst/>
            <a:cxnLst/>
            <a:rect l="0" t="0" r="0" b="0"/>
            <a:pathLst>
              <a:path w="198486" h="417911">
                <a:moveTo>
                  <a:pt x="198485" y="0"/>
                </a:moveTo>
                <a:lnTo>
                  <a:pt x="168146" y="20479"/>
                </a:lnTo>
                <a:lnTo>
                  <a:pt x="157622" y="27940"/>
                </a:lnTo>
                <a:lnTo>
                  <a:pt x="149017" y="34343"/>
                </a:lnTo>
                <a:lnTo>
                  <a:pt x="141694" y="40040"/>
                </a:lnTo>
                <a:lnTo>
                  <a:pt x="135225" y="45267"/>
                </a:lnTo>
                <a:lnTo>
                  <a:pt x="123803" y="54885"/>
                </a:lnTo>
                <a:lnTo>
                  <a:pt x="104655" y="71746"/>
                </a:lnTo>
                <a:lnTo>
                  <a:pt x="99419" y="77120"/>
                </a:lnTo>
                <a:lnTo>
                  <a:pt x="95135" y="82132"/>
                </a:lnTo>
                <a:lnTo>
                  <a:pt x="91485" y="86901"/>
                </a:lnTo>
                <a:lnTo>
                  <a:pt x="86671" y="92224"/>
                </a:lnTo>
                <a:lnTo>
                  <a:pt x="81080" y="97916"/>
                </a:lnTo>
                <a:lnTo>
                  <a:pt x="74971" y="103854"/>
                </a:lnTo>
                <a:lnTo>
                  <a:pt x="69311" y="109955"/>
                </a:lnTo>
                <a:lnTo>
                  <a:pt x="63950" y="116166"/>
                </a:lnTo>
                <a:lnTo>
                  <a:pt x="58789" y="122450"/>
                </a:lnTo>
                <a:lnTo>
                  <a:pt x="54555" y="128782"/>
                </a:lnTo>
                <a:lnTo>
                  <a:pt x="50937" y="135147"/>
                </a:lnTo>
                <a:lnTo>
                  <a:pt x="47733" y="141533"/>
                </a:lnTo>
                <a:lnTo>
                  <a:pt x="44008" y="147933"/>
                </a:lnTo>
                <a:lnTo>
                  <a:pt x="39938" y="154344"/>
                </a:lnTo>
                <a:lnTo>
                  <a:pt x="35638" y="160760"/>
                </a:lnTo>
                <a:lnTo>
                  <a:pt x="31976" y="167895"/>
                </a:lnTo>
                <a:lnTo>
                  <a:pt x="28742" y="175510"/>
                </a:lnTo>
                <a:lnTo>
                  <a:pt x="17847" y="204849"/>
                </a:lnTo>
                <a:lnTo>
                  <a:pt x="15354" y="212290"/>
                </a:lnTo>
                <a:lnTo>
                  <a:pt x="10466" y="228177"/>
                </a:lnTo>
                <a:lnTo>
                  <a:pt x="8846" y="235700"/>
                </a:lnTo>
                <a:lnTo>
                  <a:pt x="7765" y="242859"/>
                </a:lnTo>
                <a:lnTo>
                  <a:pt x="7044" y="249774"/>
                </a:lnTo>
                <a:lnTo>
                  <a:pt x="5771" y="256527"/>
                </a:lnTo>
                <a:lnTo>
                  <a:pt x="4127" y="263173"/>
                </a:lnTo>
                <a:lnTo>
                  <a:pt x="2238" y="269746"/>
                </a:lnTo>
                <a:lnTo>
                  <a:pt x="139" y="282765"/>
                </a:lnTo>
                <a:lnTo>
                  <a:pt x="0" y="295695"/>
                </a:lnTo>
                <a:lnTo>
                  <a:pt x="3590" y="315023"/>
                </a:lnTo>
                <a:lnTo>
                  <a:pt x="4709" y="327891"/>
                </a:lnTo>
                <a:lnTo>
                  <a:pt x="7323" y="338849"/>
                </a:lnTo>
                <a:lnTo>
                  <a:pt x="11131" y="348481"/>
                </a:lnTo>
                <a:lnTo>
                  <a:pt x="15469" y="357525"/>
                </a:lnTo>
                <a:lnTo>
                  <a:pt x="20042" y="366307"/>
                </a:lnTo>
                <a:lnTo>
                  <a:pt x="22373" y="370649"/>
                </a:lnTo>
                <a:lnTo>
                  <a:pt x="25515" y="374259"/>
                </a:lnTo>
                <a:lnTo>
                  <a:pt x="29196" y="377379"/>
                </a:lnTo>
                <a:lnTo>
                  <a:pt x="33238" y="380174"/>
                </a:lnTo>
                <a:lnTo>
                  <a:pt x="36727" y="383465"/>
                </a:lnTo>
                <a:lnTo>
                  <a:pt x="42720" y="390933"/>
                </a:lnTo>
                <a:lnTo>
                  <a:pt x="47017" y="394210"/>
                </a:lnTo>
                <a:lnTo>
                  <a:pt x="52262" y="397109"/>
                </a:lnTo>
                <a:lnTo>
                  <a:pt x="73998" y="406895"/>
                </a:lnTo>
                <a:lnTo>
                  <a:pt x="78188" y="408424"/>
                </a:lnTo>
                <a:lnTo>
                  <a:pt x="81774" y="409442"/>
                </a:lnTo>
                <a:lnTo>
                  <a:pt x="84959" y="410121"/>
                </a:lnTo>
                <a:lnTo>
                  <a:pt x="88670" y="411289"/>
                </a:lnTo>
                <a:lnTo>
                  <a:pt x="92732" y="412781"/>
                </a:lnTo>
                <a:lnTo>
                  <a:pt x="97026" y="414491"/>
                </a:lnTo>
                <a:lnTo>
                  <a:pt x="101477" y="415630"/>
                </a:lnTo>
                <a:lnTo>
                  <a:pt x="106032" y="416390"/>
                </a:lnTo>
                <a:lnTo>
                  <a:pt x="110656" y="416896"/>
                </a:lnTo>
                <a:lnTo>
                  <a:pt x="115326" y="417234"/>
                </a:lnTo>
                <a:lnTo>
                  <a:pt x="120027" y="417459"/>
                </a:lnTo>
                <a:lnTo>
                  <a:pt x="129483" y="417709"/>
                </a:lnTo>
                <a:lnTo>
                  <a:pt x="155623" y="4179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917"/>
          <p:cNvSpPr/>
          <p:nvPr/>
        </p:nvSpPr>
        <p:spPr>
          <a:xfrm>
            <a:off x="6129337" y="2005964"/>
            <a:ext cx="242889" cy="154307"/>
          </a:xfrm>
          <a:custGeom>
            <a:avLst/>
            <a:gdLst/>
            <a:ahLst/>
            <a:cxnLst/>
            <a:rect l="0" t="0" r="0" b="0"/>
            <a:pathLst>
              <a:path w="242889" h="154307">
                <a:moveTo>
                  <a:pt x="0" y="0"/>
                </a:moveTo>
                <a:lnTo>
                  <a:pt x="18962" y="13653"/>
                </a:lnTo>
                <a:lnTo>
                  <a:pt x="26135" y="19103"/>
                </a:lnTo>
                <a:lnTo>
                  <a:pt x="32505" y="24166"/>
                </a:lnTo>
                <a:lnTo>
                  <a:pt x="43815" y="33601"/>
                </a:lnTo>
                <a:lnTo>
                  <a:pt x="59108" y="46945"/>
                </a:lnTo>
                <a:lnTo>
                  <a:pt x="68868" y="55631"/>
                </a:lnTo>
                <a:lnTo>
                  <a:pt x="74487" y="59948"/>
                </a:lnTo>
                <a:lnTo>
                  <a:pt x="80614" y="64254"/>
                </a:lnTo>
                <a:lnTo>
                  <a:pt x="87081" y="68554"/>
                </a:lnTo>
                <a:lnTo>
                  <a:pt x="92979" y="72135"/>
                </a:lnTo>
                <a:lnTo>
                  <a:pt x="98498" y="75236"/>
                </a:lnTo>
                <a:lnTo>
                  <a:pt x="103766" y="78018"/>
                </a:lnTo>
                <a:lnTo>
                  <a:pt x="115968" y="84920"/>
                </a:lnTo>
                <a:lnTo>
                  <a:pt x="122556" y="88760"/>
                </a:lnTo>
                <a:lnTo>
                  <a:pt x="128535" y="92035"/>
                </a:lnTo>
                <a:lnTo>
                  <a:pt x="134108" y="94932"/>
                </a:lnTo>
                <a:lnTo>
                  <a:pt x="139412" y="97578"/>
                </a:lnTo>
                <a:lnTo>
                  <a:pt x="144535" y="100771"/>
                </a:lnTo>
                <a:lnTo>
                  <a:pt x="149538" y="104329"/>
                </a:lnTo>
                <a:lnTo>
                  <a:pt x="154461" y="108129"/>
                </a:lnTo>
                <a:lnTo>
                  <a:pt x="159331" y="111377"/>
                </a:lnTo>
                <a:lnTo>
                  <a:pt x="164164" y="114256"/>
                </a:lnTo>
                <a:lnTo>
                  <a:pt x="168974" y="116891"/>
                </a:lnTo>
                <a:lnTo>
                  <a:pt x="173768" y="120075"/>
                </a:lnTo>
                <a:lnTo>
                  <a:pt x="178552" y="123627"/>
                </a:lnTo>
                <a:lnTo>
                  <a:pt x="183328" y="127424"/>
                </a:lnTo>
                <a:lnTo>
                  <a:pt x="188100" y="129955"/>
                </a:lnTo>
                <a:lnTo>
                  <a:pt x="192869" y="131643"/>
                </a:lnTo>
                <a:lnTo>
                  <a:pt x="197636" y="132768"/>
                </a:lnTo>
                <a:lnTo>
                  <a:pt x="205048" y="135923"/>
                </a:lnTo>
                <a:lnTo>
                  <a:pt x="211783" y="139706"/>
                </a:lnTo>
                <a:lnTo>
                  <a:pt x="215801" y="141715"/>
                </a:lnTo>
                <a:lnTo>
                  <a:pt x="220067" y="143769"/>
                </a:lnTo>
                <a:lnTo>
                  <a:pt x="226924" y="147956"/>
                </a:lnTo>
                <a:lnTo>
                  <a:pt x="234002" y="153051"/>
                </a:lnTo>
                <a:lnTo>
                  <a:pt x="237086" y="153748"/>
                </a:lnTo>
                <a:lnTo>
                  <a:pt x="242888" y="1543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918"/>
          <p:cNvSpPr/>
          <p:nvPr/>
        </p:nvSpPr>
        <p:spPr>
          <a:xfrm>
            <a:off x="6172200" y="2018823"/>
            <a:ext cx="150019" cy="141448"/>
          </a:xfrm>
          <a:custGeom>
            <a:avLst/>
            <a:gdLst/>
            <a:ahLst/>
            <a:cxnLst/>
            <a:rect l="0" t="0" r="0" b="0"/>
            <a:pathLst>
              <a:path w="150019" h="141448">
                <a:moveTo>
                  <a:pt x="150018" y="0"/>
                </a:moveTo>
                <a:lnTo>
                  <a:pt x="139376" y="9578"/>
                </a:lnTo>
                <a:lnTo>
                  <a:pt x="136573" y="11386"/>
                </a:lnTo>
                <a:lnTo>
                  <a:pt x="133118" y="13306"/>
                </a:lnTo>
                <a:lnTo>
                  <a:pt x="129226" y="15300"/>
                </a:lnTo>
                <a:lnTo>
                  <a:pt x="125045" y="18058"/>
                </a:lnTo>
                <a:lnTo>
                  <a:pt x="120669" y="21326"/>
                </a:lnTo>
                <a:lnTo>
                  <a:pt x="116165" y="24933"/>
                </a:lnTo>
                <a:lnTo>
                  <a:pt x="104810" y="34656"/>
                </a:lnTo>
                <a:lnTo>
                  <a:pt x="81910" y="54947"/>
                </a:lnTo>
                <a:lnTo>
                  <a:pt x="76037" y="59492"/>
                </a:lnTo>
                <a:lnTo>
                  <a:pt x="69742" y="63950"/>
                </a:lnTo>
                <a:lnTo>
                  <a:pt x="63163" y="68351"/>
                </a:lnTo>
                <a:lnTo>
                  <a:pt x="57190" y="73428"/>
                </a:lnTo>
                <a:lnTo>
                  <a:pt x="51620" y="78956"/>
                </a:lnTo>
                <a:lnTo>
                  <a:pt x="46320" y="84784"/>
                </a:lnTo>
                <a:lnTo>
                  <a:pt x="41992" y="90099"/>
                </a:lnTo>
                <a:lnTo>
                  <a:pt x="38313" y="95070"/>
                </a:lnTo>
                <a:lnTo>
                  <a:pt x="35067" y="99813"/>
                </a:lnTo>
                <a:lnTo>
                  <a:pt x="31315" y="104404"/>
                </a:lnTo>
                <a:lnTo>
                  <a:pt x="27227" y="108894"/>
                </a:lnTo>
                <a:lnTo>
                  <a:pt x="19244" y="116978"/>
                </a:lnTo>
                <a:lnTo>
                  <a:pt x="13051" y="122951"/>
                </a:lnTo>
                <a:lnTo>
                  <a:pt x="5102" y="130331"/>
                </a:lnTo>
                <a:lnTo>
                  <a:pt x="3401" y="132608"/>
                </a:lnTo>
                <a:lnTo>
                  <a:pt x="2267" y="134840"/>
                </a:lnTo>
                <a:lnTo>
                  <a:pt x="0" y="1414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919"/>
          <p:cNvSpPr/>
          <p:nvPr/>
        </p:nvSpPr>
        <p:spPr>
          <a:xfrm>
            <a:off x="6393656" y="1858089"/>
            <a:ext cx="175068" cy="379334"/>
          </a:xfrm>
          <a:custGeom>
            <a:avLst/>
            <a:gdLst/>
            <a:ahLst/>
            <a:cxnLst/>
            <a:rect l="0" t="0" r="0" b="0"/>
            <a:pathLst>
              <a:path w="175068" h="379334">
                <a:moveTo>
                  <a:pt x="0" y="0"/>
                </a:moveTo>
                <a:lnTo>
                  <a:pt x="9943" y="0"/>
                </a:lnTo>
                <a:lnTo>
                  <a:pt x="12978" y="714"/>
                </a:lnTo>
                <a:lnTo>
                  <a:pt x="16590" y="1905"/>
                </a:lnTo>
                <a:lnTo>
                  <a:pt x="20585" y="3413"/>
                </a:lnTo>
                <a:lnTo>
                  <a:pt x="24836" y="5133"/>
                </a:lnTo>
                <a:lnTo>
                  <a:pt x="33792" y="8949"/>
                </a:lnTo>
                <a:lnTo>
                  <a:pt x="38403" y="11681"/>
                </a:lnTo>
                <a:lnTo>
                  <a:pt x="43065" y="14931"/>
                </a:lnTo>
                <a:lnTo>
                  <a:pt x="47760" y="18527"/>
                </a:lnTo>
                <a:lnTo>
                  <a:pt x="52477" y="21638"/>
                </a:lnTo>
                <a:lnTo>
                  <a:pt x="57210" y="24427"/>
                </a:lnTo>
                <a:lnTo>
                  <a:pt x="61953" y="27000"/>
                </a:lnTo>
                <a:lnTo>
                  <a:pt x="73572" y="33669"/>
                </a:lnTo>
                <a:lnTo>
                  <a:pt x="80004" y="37448"/>
                </a:lnTo>
                <a:lnTo>
                  <a:pt x="85879" y="41396"/>
                </a:lnTo>
                <a:lnTo>
                  <a:pt x="91384" y="45457"/>
                </a:lnTo>
                <a:lnTo>
                  <a:pt x="96641" y="49593"/>
                </a:lnTo>
                <a:lnTo>
                  <a:pt x="101734" y="53779"/>
                </a:lnTo>
                <a:lnTo>
                  <a:pt x="111625" y="62240"/>
                </a:lnTo>
                <a:lnTo>
                  <a:pt x="116486" y="67211"/>
                </a:lnTo>
                <a:lnTo>
                  <a:pt x="121313" y="72668"/>
                </a:lnTo>
                <a:lnTo>
                  <a:pt x="126119" y="78449"/>
                </a:lnTo>
                <a:lnTo>
                  <a:pt x="135693" y="90587"/>
                </a:lnTo>
                <a:lnTo>
                  <a:pt x="140468" y="96825"/>
                </a:lnTo>
                <a:lnTo>
                  <a:pt x="144445" y="103126"/>
                </a:lnTo>
                <a:lnTo>
                  <a:pt x="147891" y="109470"/>
                </a:lnTo>
                <a:lnTo>
                  <a:pt x="150981" y="115843"/>
                </a:lnTo>
                <a:lnTo>
                  <a:pt x="154629" y="122234"/>
                </a:lnTo>
                <a:lnTo>
                  <a:pt x="158649" y="128638"/>
                </a:lnTo>
                <a:lnTo>
                  <a:pt x="162915" y="135051"/>
                </a:lnTo>
                <a:lnTo>
                  <a:pt x="165760" y="142183"/>
                </a:lnTo>
                <a:lnTo>
                  <a:pt x="167657" y="149796"/>
                </a:lnTo>
                <a:lnTo>
                  <a:pt x="168921" y="157728"/>
                </a:lnTo>
                <a:lnTo>
                  <a:pt x="170558" y="165160"/>
                </a:lnTo>
                <a:lnTo>
                  <a:pt x="172443" y="172257"/>
                </a:lnTo>
                <a:lnTo>
                  <a:pt x="174494" y="179132"/>
                </a:lnTo>
                <a:lnTo>
                  <a:pt x="175067" y="185858"/>
                </a:lnTo>
                <a:lnTo>
                  <a:pt x="174655" y="192485"/>
                </a:lnTo>
                <a:lnTo>
                  <a:pt x="173586" y="199047"/>
                </a:lnTo>
                <a:lnTo>
                  <a:pt x="172874" y="206278"/>
                </a:lnTo>
                <a:lnTo>
                  <a:pt x="172399" y="213957"/>
                </a:lnTo>
                <a:lnTo>
                  <a:pt x="172083" y="221934"/>
                </a:lnTo>
                <a:lnTo>
                  <a:pt x="171078" y="229395"/>
                </a:lnTo>
                <a:lnTo>
                  <a:pt x="169614" y="236512"/>
                </a:lnTo>
                <a:lnTo>
                  <a:pt x="167845" y="243399"/>
                </a:lnTo>
                <a:lnTo>
                  <a:pt x="165871" y="250135"/>
                </a:lnTo>
                <a:lnTo>
                  <a:pt x="163763" y="256767"/>
                </a:lnTo>
                <a:lnTo>
                  <a:pt x="161562" y="263333"/>
                </a:lnTo>
                <a:lnTo>
                  <a:pt x="158508" y="269853"/>
                </a:lnTo>
                <a:lnTo>
                  <a:pt x="154885" y="276342"/>
                </a:lnTo>
                <a:lnTo>
                  <a:pt x="150881" y="282812"/>
                </a:lnTo>
                <a:lnTo>
                  <a:pt x="147419" y="289268"/>
                </a:lnTo>
                <a:lnTo>
                  <a:pt x="144317" y="295715"/>
                </a:lnTo>
                <a:lnTo>
                  <a:pt x="141455" y="302157"/>
                </a:lnTo>
                <a:lnTo>
                  <a:pt x="137960" y="307880"/>
                </a:lnTo>
                <a:lnTo>
                  <a:pt x="134041" y="313124"/>
                </a:lnTo>
                <a:lnTo>
                  <a:pt x="129842" y="318049"/>
                </a:lnTo>
                <a:lnTo>
                  <a:pt x="125455" y="322761"/>
                </a:lnTo>
                <a:lnTo>
                  <a:pt x="120944" y="327331"/>
                </a:lnTo>
                <a:lnTo>
                  <a:pt x="116348" y="331806"/>
                </a:lnTo>
                <a:lnTo>
                  <a:pt x="112490" y="336218"/>
                </a:lnTo>
                <a:lnTo>
                  <a:pt x="109124" y="340589"/>
                </a:lnTo>
                <a:lnTo>
                  <a:pt x="106087" y="344931"/>
                </a:lnTo>
                <a:lnTo>
                  <a:pt x="103269" y="349255"/>
                </a:lnTo>
                <a:lnTo>
                  <a:pt x="98020" y="357869"/>
                </a:lnTo>
                <a:lnTo>
                  <a:pt x="93041" y="364555"/>
                </a:lnTo>
                <a:lnTo>
                  <a:pt x="88183" y="369907"/>
                </a:lnTo>
                <a:lnTo>
                  <a:pt x="83378" y="374668"/>
                </a:lnTo>
                <a:lnTo>
                  <a:pt x="80986" y="376223"/>
                </a:lnTo>
                <a:lnTo>
                  <a:pt x="76210" y="377951"/>
                </a:lnTo>
                <a:lnTo>
                  <a:pt x="72851" y="378923"/>
                </a:lnTo>
                <a:lnTo>
                  <a:pt x="69949" y="379151"/>
                </a:lnTo>
                <a:lnTo>
                  <a:pt x="64294" y="3793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920"/>
          <p:cNvSpPr/>
          <p:nvPr/>
        </p:nvSpPr>
        <p:spPr>
          <a:xfrm>
            <a:off x="6707981" y="2005964"/>
            <a:ext cx="157163" cy="12595"/>
          </a:xfrm>
          <a:custGeom>
            <a:avLst/>
            <a:gdLst/>
            <a:ahLst/>
            <a:cxnLst/>
            <a:rect l="0" t="0" r="0" b="0"/>
            <a:pathLst>
              <a:path w="157163" h="12595">
                <a:moveTo>
                  <a:pt x="0" y="0"/>
                </a:moveTo>
                <a:lnTo>
                  <a:pt x="0" y="3414"/>
                </a:lnTo>
                <a:lnTo>
                  <a:pt x="794" y="4419"/>
                </a:lnTo>
                <a:lnTo>
                  <a:pt x="2117" y="5089"/>
                </a:lnTo>
                <a:lnTo>
                  <a:pt x="6151" y="6165"/>
                </a:lnTo>
                <a:lnTo>
                  <a:pt x="10643" y="6351"/>
                </a:lnTo>
                <a:lnTo>
                  <a:pt x="30061" y="6423"/>
                </a:lnTo>
                <a:lnTo>
                  <a:pt x="33534" y="7140"/>
                </a:lnTo>
                <a:lnTo>
                  <a:pt x="37438" y="8332"/>
                </a:lnTo>
                <a:lnTo>
                  <a:pt x="41627" y="9841"/>
                </a:lnTo>
                <a:lnTo>
                  <a:pt x="46008" y="10847"/>
                </a:lnTo>
                <a:lnTo>
                  <a:pt x="50516" y="11518"/>
                </a:lnTo>
                <a:lnTo>
                  <a:pt x="55108" y="11965"/>
                </a:lnTo>
                <a:lnTo>
                  <a:pt x="59757" y="12263"/>
                </a:lnTo>
                <a:lnTo>
                  <a:pt x="64444" y="12462"/>
                </a:lnTo>
                <a:lnTo>
                  <a:pt x="69157" y="12594"/>
                </a:lnTo>
                <a:lnTo>
                  <a:pt x="73886" y="11968"/>
                </a:lnTo>
                <a:lnTo>
                  <a:pt x="78626" y="10837"/>
                </a:lnTo>
                <a:lnTo>
                  <a:pt x="83374" y="9368"/>
                </a:lnTo>
                <a:lnTo>
                  <a:pt x="88126" y="8389"/>
                </a:lnTo>
                <a:lnTo>
                  <a:pt x="92882" y="7736"/>
                </a:lnTo>
                <a:lnTo>
                  <a:pt x="97640" y="7300"/>
                </a:lnTo>
                <a:lnTo>
                  <a:pt x="102400" y="7010"/>
                </a:lnTo>
                <a:lnTo>
                  <a:pt x="107160" y="6817"/>
                </a:lnTo>
                <a:lnTo>
                  <a:pt x="116683" y="6602"/>
                </a:lnTo>
                <a:lnTo>
                  <a:pt x="157162" y="64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921"/>
          <p:cNvSpPr/>
          <p:nvPr/>
        </p:nvSpPr>
        <p:spPr>
          <a:xfrm>
            <a:off x="6715125" y="2083117"/>
            <a:ext cx="157163" cy="6430"/>
          </a:xfrm>
          <a:custGeom>
            <a:avLst/>
            <a:gdLst/>
            <a:ahLst/>
            <a:cxnLst/>
            <a:rect l="0" t="0" r="0" b="0"/>
            <a:pathLst>
              <a:path w="157163" h="6430">
                <a:moveTo>
                  <a:pt x="0" y="6429"/>
                </a:moveTo>
                <a:lnTo>
                  <a:pt x="26546" y="3016"/>
                </a:lnTo>
                <a:lnTo>
                  <a:pt x="36747" y="2011"/>
                </a:lnTo>
                <a:lnTo>
                  <a:pt x="45929" y="1341"/>
                </a:lnTo>
                <a:lnTo>
                  <a:pt x="61687" y="596"/>
                </a:lnTo>
                <a:lnTo>
                  <a:pt x="73983" y="265"/>
                </a:lnTo>
                <a:lnTo>
                  <a:pt x="111773" y="16"/>
                </a:lnTo>
                <a:lnTo>
                  <a:pt x="15716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922"/>
          <p:cNvSpPr/>
          <p:nvPr/>
        </p:nvSpPr>
        <p:spPr>
          <a:xfrm>
            <a:off x="7029450" y="1928812"/>
            <a:ext cx="271463" cy="180024"/>
          </a:xfrm>
          <a:custGeom>
            <a:avLst/>
            <a:gdLst/>
            <a:ahLst/>
            <a:cxnLst/>
            <a:rect l="0" t="0" r="0" b="0"/>
            <a:pathLst>
              <a:path w="271463" h="180024">
                <a:moveTo>
                  <a:pt x="0" y="0"/>
                </a:moveTo>
                <a:lnTo>
                  <a:pt x="0" y="3413"/>
                </a:lnTo>
                <a:lnTo>
                  <a:pt x="793" y="4419"/>
                </a:lnTo>
                <a:lnTo>
                  <a:pt x="2116" y="5089"/>
                </a:lnTo>
                <a:lnTo>
                  <a:pt x="3792" y="5536"/>
                </a:lnTo>
                <a:lnTo>
                  <a:pt x="4909" y="6548"/>
                </a:lnTo>
                <a:lnTo>
                  <a:pt x="5653" y="7937"/>
                </a:lnTo>
                <a:lnTo>
                  <a:pt x="6150" y="9578"/>
                </a:lnTo>
                <a:lnTo>
                  <a:pt x="7275" y="10671"/>
                </a:lnTo>
                <a:lnTo>
                  <a:pt x="8819" y="11400"/>
                </a:lnTo>
                <a:lnTo>
                  <a:pt x="10642" y="11886"/>
                </a:lnTo>
                <a:lnTo>
                  <a:pt x="14784" y="14332"/>
                </a:lnTo>
                <a:lnTo>
                  <a:pt x="21578" y="19725"/>
                </a:lnTo>
                <a:lnTo>
                  <a:pt x="27052" y="23768"/>
                </a:lnTo>
                <a:lnTo>
                  <a:pt x="34777" y="27947"/>
                </a:lnTo>
                <a:lnTo>
                  <a:pt x="41385" y="32185"/>
                </a:lnTo>
                <a:lnTo>
                  <a:pt x="47762" y="36450"/>
                </a:lnTo>
                <a:lnTo>
                  <a:pt x="55888" y="40727"/>
                </a:lnTo>
                <a:lnTo>
                  <a:pt x="62674" y="45009"/>
                </a:lnTo>
                <a:lnTo>
                  <a:pt x="65595" y="47151"/>
                </a:lnTo>
                <a:lnTo>
                  <a:pt x="68336" y="50008"/>
                </a:lnTo>
                <a:lnTo>
                  <a:pt x="70957" y="53341"/>
                </a:lnTo>
                <a:lnTo>
                  <a:pt x="73498" y="56992"/>
                </a:lnTo>
                <a:lnTo>
                  <a:pt x="76780" y="60140"/>
                </a:lnTo>
                <a:lnTo>
                  <a:pt x="88983" y="68699"/>
                </a:lnTo>
                <a:lnTo>
                  <a:pt x="93453" y="72231"/>
                </a:lnTo>
                <a:lnTo>
                  <a:pt x="98021" y="76015"/>
                </a:lnTo>
                <a:lnTo>
                  <a:pt x="102653" y="79252"/>
                </a:lnTo>
                <a:lnTo>
                  <a:pt x="107329" y="82124"/>
                </a:lnTo>
                <a:lnTo>
                  <a:pt x="112034" y="84753"/>
                </a:lnTo>
                <a:lnTo>
                  <a:pt x="116757" y="87934"/>
                </a:lnTo>
                <a:lnTo>
                  <a:pt x="121494" y="91484"/>
                </a:lnTo>
                <a:lnTo>
                  <a:pt x="130197" y="98524"/>
                </a:lnTo>
                <a:lnTo>
                  <a:pt x="136711" y="104034"/>
                </a:lnTo>
                <a:lnTo>
                  <a:pt x="148633" y="114566"/>
                </a:lnTo>
                <a:lnTo>
                  <a:pt x="153064" y="117811"/>
                </a:lnTo>
                <a:lnTo>
                  <a:pt x="157605" y="120689"/>
                </a:lnTo>
                <a:lnTo>
                  <a:pt x="162220" y="123322"/>
                </a:lnTo>
                <a:lnTo>
                  <a:pt x="166884" y="126506"/>
                </a:lnTo>
                <a:lnTo>
                  <a:pt x="171580" y="130057"/>
                </a:lnTo>
                <a:lnTo>
                  <a:pt x="176300" y="133854"/>
                </a:lnTo>
                <a:lnTo>
                  <a:pt x="181033" y="137099"/>
                </a:lnTo>
                <a:lnTo>
                  <a:pt x="185776" y="139977"/>
                </a:lnTo>
                <a:lnTo>
                  <a:pt x="190526" y="142610"/>
                </a:lnTo>
                <a:lnTo>
                  <a:pt x="197919" y="147440"/>
                </a:lnTo>
                <a:lnTo>
                  <a:pt x="204645" y="151968"/>
                </a:lnTo>
                <a:lnTo>
                  <a:pt x="212926" y="156362"/>
                </a:lnTo>
                <a:lnTo>
                  <a:pt x="219781" y="160696"/>
                </a:lnTo>
                <a:lnTo>
                  <a:pt x="222721" y="162852"/>
                </a:lnTo>
                <a:lnTo>
                  <a:pt x="228103" y="165247"/>
                </a:lnTo>
                <a:lnTo>
                  <a:pt x="230651" y="165886"/>
                </a:lnTo>
                <a:lnTo>
                  <a:pt x="235596" y="168501"/>
                </a:lnTo>
                <a:lnTo>
                  <a:pt x="238026" y="170198"/>
                </a:lnTo>
                <a:lnTo>
                  <a:pt x="242844" y="172084"/>
                </a:lnTo>
                <a:lnTo>
                  <a:pt x="250018" y="173146"/>
                </a:lnTo>
                <a:lnTo>
                  <a:pt x="252403" y="173295"/>
                </a:lnTo>
                <a:lnTo>
                  <a:pt x="254787" y="174109"/>
                </a:lnTo>
                <a:lnTo>
                  <a:pt x="262906" y="179103"/>
                </a:lnTo>
                <a:lnTo>
                  <a:pt x="265808" y="179614"/>
                </a:lnTo>
                <a:lnTo>
                  <a:pt x="271462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923"/>
          <p:cNvSpPr/>
          <p:nvPr/>
        </p:nvSpPr>
        <p:spPr>
          <a:xfrm>
            <a:off x="7072312" y="1915953"/>
            <a:ext cx="142876" cy="192883"/>
          </a:xfrm>
          <a:custGeom>
            <a:avLst/>
            <a:gdLst/>
            <a:ahLst/>
            <a:cxnLst/>
            <a:rect l="0" t="0" r="0" b="0"/>
            <a:pathLst>
              <a:path w="142876" h="192883">
                <a:moveTo>
                  <a:pt x="142875" y="0"/>
                </a:moveTo>
                <a:lnTo>
                  <a:pt x="118965" y="21520"/>
                </a:lnTo>
                <a:lnTo>
                  <a:pt x="116615" y="24348"/>
                </a:lnTo>
                <a:lnTo>
                  <a:pt x="114257" y="27662"/>
                </a:lnTo>
                <a:lnTo>
                  <a:pt x="111889" y="31300"/>
                </a:lnTo>
                <a:lnTo>
                  <a:pt x="109518" y="35154"/>
                </a:lnTo>
                <a:lnTo>
                  <a:pt x="104766" y="43247"/>
                </a:lnTo>
                <a:lnTo>
                  <a:pt x="97629" y="55835"/>
                </a:lnTo>
                <a:lnTo>
                  <a:pt x="94455" y="60084"/>
                </a:lnTo>
                <a:lnTo>
                  <a:pt x="90751" y="64345"/>
                </a:lnTo>
                <a:lnTo>
                  <a:pt x="86695" y="68614"/>
                </a:lnTo>
                <a:lnTo>
                  <a:pt x="83196" y="73603"/>
                </a:lnTo>
                <a:lnTo>
                  <a:pt x="80071" y="79073"/>
                </a:lnTo>
                <a:lnTo>
                  <a:pt x="77193" y="84862"/>
                </a:lnTo>
                <a:lnTo>
                  <a:pt x="73687" y="90150"/>
                </a:lnTo>
                <a:lnTo>
                  <a:pt x="69762" y="95105"/>
                </a:lnTo>
                <a:lnTo>
                  <a:pt x="65558" y="99837"/>
                </a:lnTo>
                <a:lnTo>
                  <a:pt x="61962" y="104419"/>
                </a:lnTo>
                <a:lnTo>
                  <a:pt x="58770" y="108904"/>
                </a:lnTo>
                <a:lnTo>
                  <a:pt x="55849" y="113322"/>
                </a:lnTo>
                <a:lnTo>
                  <a:pt x="53108" y="117696"/>
                </a:lnTo>
                <a:lnTo>
                  <a:pt x="47945" y="126367"/>
                </a:lnTo>
                <a:lnTo>
                  <a:pt x="40576" y="139280"/>
                </a:lnTo>
                <a:lnTo>
                  <a:pt x="38164" y="142860"/>
                </a:lnTo>
                <a:lnTo>
                  <a:pt x="35761" y="145961"/>
                </a:lnTo>
                <a:lnTo>
                  <a:pt x="33365" y="148742"/>
                </a:lnTo>
                <a:lnTo>
                  <a:pt x="30975" y="152026"/>
                </a:lnTo>
                <a:lnTo>
                  <a:pt x="28587" y="155643"/>
                </a:lnTo>
                <a:lnTo>
                  <a:pt x="26202" y="159483"/>
                </a:lnTo>
                <a:lnTo>
                  <a:pt x="23818" y="162758"/>
                </a:lnTo>
                <a:lnTo>
                  <a:pt x="21435" y="165655"/>
                </a:lnTo>
                <a:lnTo>
                  <a:pt x="19052" y="168301"/>
                </a:lnTo>
                <a:lnTo>
                  <a:pt x="16670" y="170780"/>
                </a:lnTo>
                <a:lnTo>
                  <a:pt x="14289" y="173147"/>
                </a:lnTo>
                <a:lnTo>
                  <a:pt x="11907" y="175439"/>
                </a:lnTo>
                <a:lnTo>
                  <a:pt x="10320" y="177681"/>
                </a:lnTo>
                <a:lnTo>
                  <a:pt x="8555" y="182078"/>
                </a:lnTo>
                <a:lnTo>
                  <a:pt x="5654" y="186413"/>
                </a:lnTo>
                <a:lnTo>
                  <a:pt x="19" y="192859"/>
                </a:lnTo>
                <a:lnTo>
                  <a:pt x="0" y="1928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924"/>
          <p:cNvSpPr/>
          <p:nvPr/>
        </p:nvSpPr>
        <p:spPr>
          <a:xfrm>
            <a:off x="7386637" y="1774514"/>
            <a:ext cx="185739" cy="147867"/>
          </a:xfrm>
          <a:custGeom>
            <a:avLst/>
            <a:gdLst/>
            <a:ahLst/>
            <a:cxnLst/>
            <a:rect l="0" t="0" r="0" b="0"/>
            <a:pathLst>
              <a:path w="185739" h="147867">
                <a:moveTo>
                  <a:pt x="0" y="12852"/>
                </a:moveTo>
                <a:lnTo>
                  <a:pt x="0" y="9439"/>
                </a:lnTo>
                <a:lnTo>
                  <a:pt x="1588" y="8433"/>
                </a:lnTo>
                <a:lnTo>
                  <a:pt x="4234" y="7763"/>
                </a:lnTo>
                <a:lnTo>
                  <a:pt x="12302" y="6687"/>
                </a:lnTo>
                <a:lnTo>
                  <a:pt x="15522" y="4635"/>
                </a:lnTo>
                <a:lnTo>
                  <a:pt x="17491" y="3088"/>
                </a:lnTo>
                <a:lnTo>
                  <a:pt x="20393" y="2056"/>
                </a:lnTo>
                <a:lnTo>
                  <a:pt x="23914" y="1368"/>
                </a:lnTo>
                <a:lnTo>
                  <a:pt x="27849" y="910"/>
                </a:lnTo>
                <a:lnTo>
                  <a:pt x="31265" y="604"/>
                </a:lnTo>
                <a:lnTo>
                  <a:pt x="34337" y="400"/>
                </a:lnTo>
                <a:lnTo>
                  <a:pt x="39867" y="174"/>
                </a:lnTo>
                <a:lnTo>
                  <a:pt x="47444" y="47"/>
                </a:lnTo>
                <a:lnTo>
                  <a:pt x="63300" y="0"/>
                </a:lnTo>
                <a:lnTo>
                  <a:pt x="66806" y="712"/>
                </a:lnTo>
                <a:lnTo>
                  <a:pt x="69938" y="1901"/>
                </a:lnTo>
                <a:lnTo>
                  <a:pt x="75533" y="4413"/>
                </a:lnTo>
                <a:lnTo>
                  <a:pt x="80666" y="5529"/>
                </a:lnTo>
                <a:lnTo>
                  <a:pt x="85593" y="7930"/>
                </a:lnTo>
                <a:lnTo>
                  <a:pt x="88018" y="9571"/>
                </a:lnTo>
                <a:lnTo>
                  <a:pt x="91222" y="10665"/>
                </a:lnTo>
                <a:lnTo>
                  <a:pt x="94947" y="11394"/>
                </a:lnTo>
                <a:lnTo>
                  <a:pt x="99016" y="11880"/>
                </a:lnTo>
                <a:lnTo>
                  <a:pt x="102523" y="12918"/>
                </a:lnTo>
                <a:lnTo>
                  <a:pt x="105656" y="14325"/>
                </a:lnTo>
                <a:lnTo>
                  <a:pt x="108537" y="15977"/>
                </a:lnTo>
                <a:lnTo>
                  <a:pt x="110458" y="17793"/>
                </a:lnTo>
                <a:lnTo>
                  <a:pt x="111739" y="19717"/>
                </a:lnTo>
                <a:lnTo>
                  <a:pt x="112592" y="21715"/>
                </a:lnTo>
                <a:lnTo>
                  <a:pt x="114749" y="23761"/>
                </a:lnTo>
                <a:lnTo>
                  <a:pt x="117774" y="25840"/>
                </a:lnTo>
                <a:lnTo>
                  <a:pt x="121378" y="27940"/>
                </a:lnTo>
                <a:lnTo>
                  <a:pt x="123782" y="30769"/>
                </a:lnTo>
                <a:lnTo>
                  <a:pt x="125383" y="34083"/>
                </a:lnTo>
                <a:lnTo>
                  <a:pt x="126452" y="37722"/>
                </a:lnTo>
                <a:lnTo>
                  <a:pt x="127164" y="40862"/>
                </a:lnTo>
                <a:lnTo>
                  <a:pt x="127639" y="43669"/>
                </a:lnTo>
                <a:lnTo>
                  <a:pt x="127954" y="46256"/>
                </a:lnTo>
                <a:lnTo>
                  <a:pt x="128959" y="48694"/>
                </a:lnTo>
                <a:lnTo>
                  <a:pt x="132192" y="53309"/>
                </a:lnTo>
                <a:lnTo>
                  <a:pt x="132578" y="56254"/>
                </a:lnTo>
                <a:lnTo>
                  <a:pt x="132042" y="59645"/>
                </a:lnTo>
                <a:lnTo>
                  <a:pt x="130890" y="63336"/>
                </a:lnTo>
                <a:lnTo>
                  <a:pt x="130122" y="67225"/>
                </a:lnTo>
                <a:lnTo>
                  <a:pt x="129611" y="71246"/>
                </a:lnTo>
                <a:lnTo>
                  <a:pt x="129270" y="75356"/>
                </a:lnTo>
                <a:lnTo>
                  <a:pt x="128891" y="81827"/>
                </a:lnTo>
                <a:lnTo>
                  <a:pt x="128722" y="87084"/>
                </a:lnTo>
                <a:lnTo>
                  <a:pt x="128648" y="91802"/>
                </a:lnTo>
                <a:lnTo>
                  <a:pt x="127834" y="94775"/>
                </a:lnTo>
                <a:lnTo>
                  <a:pt x="126497" y="98185"/>
                </a:lnTo>
                <a:lnTo>
                  <a:pt x="124813" y="101888"/>
                </a:lnTo>
                <a:lnTo>
                  <a:pt x="122896" y="105070"/>
                </a:lnTo>
                <a:lnTo>
                  <a:pt x="120824" y="107906"/>
                </a:lnTo>
                <a:lnTo>
                  <a:pt x="118649" y="110511"/>
                </a:lnTo>
                <a:lnTo>
                  <a:pt x="116406" y="112963"/>
                </a:lnTo>
                <a:lnTo>
                  <a:pt x="114117" y="115311"/>
                </a:lnTo>
                <a:lnTo>
                  <a:pt x="109455" y="119825"/>
                </a:lnTo>
                <a:lnTo>
                  <a:pt x="99997" y="128544"/>
                </a:lnTo>
                <a:lnTo>
                  <a:pt x="79992" y="146598"/>
                </a:lnTo>
                <a:lnTo>
                  <a:pt x="74975" y="147304"/>
                </a:lnTo>
                <a:lnTo>
                  <a:pt x="66404" y="147757"/>
                </a:lnTo>
                <a:lnTo>
                  <a:pt x="61127" y="147836"/>
                </a:lnTo>
                <a:lnTo>
                  <a:pt x="47555" y="147866"/>
                </a:lnTo>
                <a:lnTo>
                  <a:pt x="45991" y="147152"/>
                </a:lnTo>
                <a:lnTo>
                  <a:pt x="44948" y="145962"/>
                </a:lnTo>
                <a:lnTo>
                  <a:pt x="44253" y="144455"/>
                </a:lnTo>
                <a:lnTo>
                  <a:pt x="41364" y="140874"/>
                </a:lnTo>
                <a:lnTo>
                  <a:pt x="39482" y="138920"/>
                </a:lnTo>
                <a:lnTo>
                  <a:pt x="39022" y="134045"/>
                </a:lnTo>
                <a:lnTo>
                  <a:pt x="39508" y="127223"/>
                </a:lnTo>
                <a:lnTo>
                  <a:pt x="40626" y="119103"/>
                </a:lnTo>
                <a:lnTo>
                  <a:pt x="42166" y="112975"/>
                </a:lnTo>
                <a:lnTo>
                  <a:pt x="43986" y="108176"/>
                </a:lnTo>
                <a:lnTo>
                  <a:pt x="45993" y="104262"/>
                </a:lnTo>
                <a:lnTo>
                  <a:pt x="48124" y="101652"/>
                </a:lnTo>
                <a:lnTo>
                  <a:pt x="50340" y="99913"/>
                </a:lnTo>
                <a:lnTo>
                  <a:pt x="55710" y="97266"/>
                </a:lnTo>
                <a:lnTo>
                  <a:pt x="63390" y="93708"/>
                </a:lnTo>
                <a:lnTo>
                  <a:pt x="66866" y="92473"/>
                </a:lnTo>
                <a:lnTo>
                  <a:pt x="69978" y="91650"/>
                </a:lnTo>
                <a:lnTo>
                  <a:pt x="72845" y="91102"/>
                </a:lnTo>
                <a:lnTo>
                  <a:pt x="76344" y="90736"/>
                </a:lnTo>
                <a:lnTo>
                  <a:pt x="80265" y="90492"/>
                </a:lnTo>
                <a:lnTo>
                  <a:pt x="84467" y="90330"/>
                </a:lnTo>
                <a:lnTo>
                  <a:pt x="93367" y="90149"/>
                </a:lnTo>
                <a:lnTo>
                  <a:pt x="97965" y="90101"/>
                </a:lnTo>
                <a:lnTo>
                  <a:pt x="101822" y="90783"/>
                </a:lnTo>
                <a:lnTo>
                  <a:pt x="105187" y="91952"/>
                </a:lnTo>
                <a:lnTo>
                  <a:pt x="108225" y="93446"/>
                </a:lnTo>
                <a:lnTo>
                  <a:pt x="111837" y="94442"/>
                </a:lnTo>
                <a:lnTo>
                  <a:pt x="115833" y="95106"/>
                </a:lnTo>
                <a:lnTo>
                  <a:pt x="120085" y="95548"/>
                </a:lnTo>
                <a:lnTo>
                  <a:pt x="123713" y="96558"/>
                </a:lnTo>
                <a:lnTo>
                  <a:pt x="126926" y="97945"/>
                </a:lnTo>
                <a:lnTo>
                  <a:pt x="129860" y="99584"/>
                </a:lnTo>
                <a:lnTo>
                  <a:pt x="133404" y="101392"/>
                </a:lnTo>
                <a:lnTo>
                  <a:pt x="147517" y="108111"/>
                </a:lnTo>
                <a:lnTo>
                  <a:pt x="156863" y="112355"/>
                </a:lnTo>
                <a:lnTo>
                  <a:pt x="160138" y="114192"/>
                </a:lnTo>
                <a:lnTo>
                  <a:pt x="165893" y="118137"/>
                </a:lnTo>
                <a:lnTo>
                  <a:pt x="171146" y="122073"/>
                </a:lnTo>
                <a:lnTo>
                  <a:pt x="178257" y="128285"/>
                </a:lnTo>
                <a:lnTo>
                  <a:pt x="178495" y="131906"/>
                </a:lnTo>
                <a:lnTo>
                  <a:pt x="179321" y="132941"/>
                </a:lnTo>
                <a:lnTo>
                  <a:pt x="180666" y="133630"/>
                </a:lnTo>
                <a:lnTo>
                  <a:pt x="185738" y="1350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925"/>
          <p:cNvSpPr/>
          <p:nvPr/>
        </p:nvSpPr>
        <p:spPr>
          <a:xfrm>
            <a:off x="7629525" y="2038111"/>
            <a:ext cx="257176" cy="6431"/>
          </a:xfrm>
          <a:custGeom>
            <a:avLst/>
            <a:gdLst/>
            <a:ahLst/>
            <a:cxnLst/>
            <a:rect l="0" t="0" r="0" b="0"/>
            <a:pathLst>
              <a:path w="257176" h="6431">
                <a:moveTo>
                  <a:pt x="0" y="6430"/>
                </a:moveTo>
                <a:lnTo>
                  <a:pt x="152682" y="6430"/>
                </a:lnTo>
                <a:lnTo>
                  <a:pt x="158938" y="5715"/>
                </a:lnTo>
                <a:lnTo>
                  <a:pt x="165490" y="4525"/>
                </a:lnTo>
                <a:lnTo>
                  <a:pt x="172239" y="3017"/>
                </a:lnTo>
                <a:lnTo>
                  <a:pt x="178325" y="2011"/>
                </a:lnTo>
                <a:lnTo>
                  <a:pt x="183971" y="1341"/>
                </a:lnTo>
                <a:lnTo>
                  <a:pt x="189322" y="894"/>
                </a:lnTo>
                <a:lnTo>
                  <a:pt x="194478" y="596"/>
                </a:lnTo>
                <a:lnTo>
                  <a:pt x="204438" y="265"/>
                </a:lnTo>
                <a:lnTo>
                  <a:pt x="222973" y="5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926"/>
          <p:cNvSpPr/>
          <p:nvPr/>
        </p:nvSpPr>
        <p:spPr>
          <a:xfrm>
            <a:off x="7722420" y="1967388"/>
            <a:ext cx="21406" cy="167165"/>
          </a:xfrm>
          <a:custGeom>
            <a:avLst/>
            <a:gdLst/>
            <a:ahLst/>
            <a:cxnLst/>
            <a:rect l="0" t="0" r="0" b="0"/>
            <a:pathLst>
              <a:path w="21406" h="167165">
                <a:moveTo>
                  <a:pt x="7117" y="0"/>
                </a:moveTo>
                <a:lnTo>
                  <a:pt x="7117" y="3413"/>
                </a:lnTo>
                <a:lnTo>
                  <a:pt x="6323" y="5133"/>
                </a:lnTo>
                <a:lnTo>
                  <a:pt x="5001" y="6994"/>
                </a:lnTo>
                <a:lnTo>
                  <a:pt x="3325" y="8949"/>
                </a:lnTo>
                <a:lnTo>
                  <a:pt x="2208" y="10967"/>
                </a:lnTo>
                <a:lnTo>
                  <a:pt x="1463" y="13026"/>
                </a:lnTo>
                <a:lnTo>
                  <a:pt x="967" y="15114"/>
                </a:lnTo>
                <a:lnTo>
                  <a:pt x="635" y="17934"/>
                </a:lnTo>
                <a:lnTo>
                  <a:pt x="414" y="21243"/>
                </a:lnTo>
                <a:lnTo>
                  <a:pt x="169" y="28730"/>
                </a:lnTo>
                <a:lnTo>
                  <a:pt x="0" y="49407"/>
                </a:lnTo>
                <a:lnTo>
                  <a:pt x="785" y="53654"/>
                </a:lnTo>
                <a:lnTo>
                  <a:pt x="2102" y="57915"/>
                </a:lnTo>
                <a:lnTo>
                  <a:pt x="3774" y="62185"/>
                </a:lnTo>
                <a:lnTo>
                  <a:pt x="4888" y="66460"/>
                </a:lnTo>
                <a:lnTo>
                  <a:pt x="5631" y="70739"/>
                </a:lnTo>
                <a:lnTo>
                  <a:pt x="6126" y="75020"/>
                </a:lnTo>
                <a:lnTo>
                  <a:pt x="6457" y="79302"/>
                </a:lnTo>
                <a:lnTo>
                  <a:pt x="6677" y="83587"/>
                </a:lnTo>
                <a:lnTo>
                  <a:pt x="6922" y="92157"/>
                </a:lnTo>
                <a:lnTo>
                  <a:pt x="7091" y="113586"/>
                </a:lnTo>
                <a:lnTo>
                  <a:pt x="7894" y="117158"/>
                </a:lnTo>
                <a:lnTo>
                  <a:pt x="9222" y="120254"/>
                </a:lnTo>
                <a:lnTo>
                  <a:pt x="10902" y="123031"/>
                </a:lnTo>
                <a:lnTo>
                  <a:pt x="12021" y="126312"/>
                </a:lnTo>
                <a:lnTo>
                  <a:pt x="12768" y="129929"/>
                </a:lnTo>
                <a:lnTo>
                  <a:pt x="13265" y="133768"/>
                </a:lnTo>
                <a:lnTo>
                  <a:pt x="13597" y="137042"/>
                </a:lnTo>
                <a:lnTo>
                  <a:pt x="13819" y="139939"/>
                </a:lnTo>
                <a:lnTo>
                  <a:pt x="14064" y="145063"/>
                </a:lnTo>
                <a:lnTo>
                  <a:pt x="14173" y="149721"/>
                </a:lnTo>
                <a:lnTo>
                  <a:pt x="14997" y="151964"/>
                </a:lnTo>
                <a:lnTo>
                  <a:pt x="16339" y="154173"/>
                </a:lnTo>
                <a:lnTo>
                  <a:pt x="20405" y="159438"/>
                </a:lnTo>
                <a:lnTo>
                  <a:pt x="20960" y="162063"/>
                </a:lnTo>
                <a:lnTo>
                  <a:pt x="21405" y="167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927"/>
          <p:cNvSpPr/>
          <p:nvPr/>
        </p:nvSpPr>
        <p:spPr>
          <a:xfrm>
            <a:off x="7950993" y="1941671"/>
            <a:ext cx="214314" cy="173594"/>
          </a:xfrm>
          <a:custGeom>
            <a:avLst/>
            <a:gdLst/>
            <a:ahLst/>
            <a:cxnLst/>
            <a:rect l="0" t="0" r="0" b="0"/>
            <a:pathLst>
              <a:path w="214314" h="173594">
                <a:moveTo>
                  <a:pt x="0" y="0"/>
                </a:moveTo>
                <a:lnTo>
                  <a:pt x="3793" y="0"/>
                </a:lnTo>
                <a:lnTo>
                  <a:pt x="8085" y="2857"/>
                </a:lnTo>
                <a:lnTo>
                  <a:pt x="14121" y="7620"/>
                </a:lnTo>
                <a:lnTo>
                  <a:pt x="31436" y="22260"/>
                </a:lnTo>
                <a:lnTo>
                  <a:pt x="44398" y="33607"/>
                </a:lnTo>
                <a:lnTo>
                  <a:pt x="47062" y="36692"/>
                </a:lnTo>
                <a:lnTo>
                  <a:pt x="49631" y="40177"/>
                </a:lnTo>
                <a:lnTo>
                  <a:pt x="52137" y="43930"/>
                </a:lnTo>
                <a:lnTo>
                  <a:pt x="55395" y="47146"/>
                </a:lnTo>
                <a:lnTo>
                  <a:pt x="59156" y="50004"/>
                </a:lnTo>
                <a:lnTo>
                  <a:pt x="63249" y="52624"/>
                </a:lnTo>
                <a:lnTo>
                  <a:pt x="67567" y="55800"/>
                </a:lnTo>
                <a:lnTo>
                  <a:pt x="72032" y="59345"/>
                </a:lnTo>
                <a:lnTo>
                  <a:pt x="76596" y="63138"/>
                </a:lnTo>
                <a:lnTo>
                  <a:pt x="80434" y="67095"/>
                </a:lnTo>
                <a:lnTo>
                  <a:pt x="83785" y="71162"/>
                </a:lnTo>
                <a:lnTo>
                  <a:pt x="86813" y="75302"/>
                </a:lnTo>
                <a:lnTo>
                  <a:pt x="90420" y="78776"/>
                </a:lnTo>
                <a:lnTo>
                  <a:pt x="94411" y="81807"/>
                </a:lnTo>
                <a:lnTo>
                  <a:pt x="98659" y="84541"/>
                </a:lnTo>
                <a:lnTo>
                  <a:pt x="102285" y="87793"/>
                </a:lnTo>
                <a:lnTo>
                  <a:pt x="105497" y="91390"/>
                </a:lnTo>
                <a:lnTo>
                  <a:pt x="108432" y="95217"/>
                </a:lnTo>
                <a:lnTo>
                  <a:pt x="111976" y="99196"/>
                </a:lnTo>
                <a:lnTo>
                  <a:pt x="115926" y="103278"/>
                </a:lnTo>
                <a:lnTo>
                  <a:pt x="120146" y="107429"/>
                </a:lnTo>
                <a:lnTo>
                  <a:pt x="129069" y="115849"/>
                </a:lnTo>
                <a:lnTo>
                  <a:pt x="133671" y="120095"/>
                </a:lnTo>
                <a:lnTo>
                  <a:pt x="138327" y="123641"/>
                </a:lnTo>
                <a:lnTo>
                  <a:pt x="143018" y="126718"/>
                </a:lnTo>
                <a:lnTo>
                  <a:pt x="147732" y="129484"/>
                </a:lnTo>
                <a:lnTo>
                  <a:pt x="151670" y="132043"/>
                </a:lnTo>
                <a:lnTo>
                  <a:pt x="158161" y="136791"/>
                </a:lnTo>
                <a:lnTo>
                  <a:pt x="163692" y="141282"/>
                </a:lnTo>
                <a:lnTo>
                  <a:pt x="169589" y="145659"/>
                </a:lnTo>
                <a:lnTo>
                  <a:pt x="173385" y="147827"/>
                </a:lnTo>
                <a:lnTo>
                  <a:pt x="177503" y="149986"/>
                </a:lnTo>
                <a:lnTo>
                  <a:pt x="184194" y="154290"/>
                </a:lnTo>
                <a:lnTo>
                  <a:pt x="189815" y="158585"/>
                </a:lnTo>
                <a:lnTo>
                  <a:pt x="194957" y="162874"/>
                </a:lnTo>
                <a:lnTo>
                  <a:pt x="197441" y="164304"/>
                </a:lnTo>
                <a:lnTo>
                  <a:pt x="202317" y="165893"/>
                </a:lnTo>
                <a:lnTo>
                  <a:pt x="203934" y="167031"/>
                </a:lnTo>
                <a:lnTo>
                  <a:pt x="205013" y="168504"/>
                </a:lnTo>
                <a:lnTo>
                  <a:pt x="205731" y="170200"/>
                </a:lnTo>
                <a:lnTo>
                  <a:pt x="207005" y="171331"/>
                </a:lnTo>
                <a:lnTo>
                  <a:pt x="208647" y="172085"/>
                </a:lnTo>
                <a:lnTo>
                  <a:pt x="214313" y="173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928"/>
          <p:cNvSpPr/>
          <p:nvPr/>
        </p:nvSpPr>
        <p:spPr>
          <a:xfrm>
            <a:off x="7972425" y="1935241"/>
            <a:ext cx="207169" cy="205741"/>
          </a:xfrm>
          <a:custGeom>
            <a:avLst/>
            <a:gdLst/>
            <a:ahLst/>
            <a:cxnLst/>
            <a:rect l="0" t="0" r="0" b="0"/>
            <a:pathLst>
              <a:path w="207169" h="205741">
                <a:moveTo>
                  <a:pt x="207168" y="0"/>
                </a:moveTo>
                <a:lnTo>
                  <a:pt x="203376" y="3414"/>
                </a:lnTo>
                <a:lnTo>
                  <a:pt x="202259" y="5133"/>
                </a:lnTo>
                <a:lnTo>
                  <a:pt x="199893" y="10967"/>
                </a:lnTo>
                <a:lnTo>
                  <a:pt x="196526" y="15114"/>
                </a:lnTo>
                <a:lnTo>
                  <a:pt x="190268" y="21243"/>
                </a:lnTo>
                <a:lnTo>
                  <a:pt x="173315" y="36820"/>
                </a:lnTo>
                <a:lnTo>
                  <a:pt x="167930" y="40977"/>
                </a:lnTo>
                <a:lnTo>
                  <a:pt x="161960" y="45178"/>
                </a:lnTo>
                <a:lnTo>
                  <a:pt x="155598" y="49407"/>
                </a:lnTo>
                <a:lnTo>
                  <a:pt x="149769" y="54369"/>
                </a:lnTo>
                <a:lnTo>
                  <a:pt x="144296" y="59820"/>
                </a:lnTo>
                <a:lnTo>
                  <a:pt x="139060" y="65598"/>
                </a:lnTo>
                <a:lnTo>
                  <a:pt x="133981" y="70878"/>
                </a:lnTo>
                <a:lnTo>
                  <a:pt x="129008" y="75828"/>
                </a:lnTo>
                <a:lnTo>
                  <a:pt x="124105" y="80556"/>
                </a:lnTo>
                <a:lnTo>
                  <a:pt x="37559" y="170094"/>
                </a:lnTo>
                <a:lnTo>
                  <a:pt x="31389" y="176976"/>
                </a:lnTo>
                <a:lnTo>
                  <a:pt x="26482" y="182992"/>
                </a:lnTo>
                <a:lnTo>
                  <a:pt x="22417" y="188432"/>
                </a:lnTo>
                <a:lnTo>
                  <a:pt x="18913" y="192772"/>
                </a:lnTo>
                <a:lnTo>
                  <a:pt x="15784" y="196381"/>
                </a:lnTo>
                <a:lnTo>
                  <a:pt x="12904" y="199501"/>
                </a:lnTo>
                <a:lnTo>
                  <a:pt x="10190" y="201581"/>
                </a:lnTo>
                <a:lnTo>
                  <a:pt x="7587" y="202967"/>
                </a:lnTo>
                <a:lnTo>
                  <a:pt x="26" y="205731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929"/>
          <p:cNvSpPr/>
          <p:nvPr/>
        </p:nvSpPr>
        <p:spPr>
          <a:xfrm>
            <a:off x="8415337" y="1903095"/>
            <a:ext cx="57151" cy="231458"/>
          </a:xfrm>
          <a:custGeom>
            <a:avLst/>
            <a:gdLst/>
            <a:ahLst/>
            <a:cxnLst/>
            <a:rect l="0" t="0" r="0" b="0"/>
            <a:pathLst>
              <a:path w="57151" h="231458">
                <a:moveTo>
                  <a:pt x="0" y="0"/>
                </a:moveTo>
                <a:lnTo>
                  <a:pt x="13208" y="0"/>
                </a:lnTo>
                <a:lnTo>
                  <a:pt x="13567" y="714"/>
                </a:lnTo>
                <a:lnTo>
                  <a:pt x="13968" y="3413"/>
                </a:lnTo>
                <a:lnTo>
                  <a:pt x="14868" y="5132"/>
                </a:lnTo>
                <a:lnTo>
                  <a:pt x="16262" y="6993"/>
                </a:lnTo>
                <a:lnTo>
                  <a:pt x="17985" y="8948"/>
                </a:lnTo>
                <a:lnTo>
                  <a:pt x="19134" y="10966"/>
                </a:lnTo>
                <a:lnTo>
                  <a:pt x="20410" y="15113"/>
                </a:lnTo>
                <a:lnTo>
                  <a:pt x="20978" y="21242"/>
                </a:lnTo>
                <a:lnTo>
                  <a:pt x="21229" y="28015"/>
                </a:lnTo>
                <a:lnTo>
                  <a:pt x="21372" y="36558"/>
                </a:lnTo>
                <a:lnTo>
                  <a:pt x="21405" y="43870"/>
                </a:lnTo>
                <a:lnTo>
                  <a:pt x="22207" y="48535"/>
                </a:lnTo>
                <a:lnTo>
                  <a:pt x="23537" y="53788"/>
                </a:lnTo>
                <a:lnTo>
                  <a:pt x="25216" y="59433"/>
                </a:lnTo>
                <a:lnTo>
                  <a:pt x="26336" y="63910"/>
                </a:lnTo>
                <a:lnTo>
                  <a:pt x="27580" y="70791"/>
                </a:lnTo>
                <a:lnTo>
                  <a:pt x="27911" y="75054"/>
                </a:lnTo>
                <a:lnTo>
                  <a:pt x="28132" y="80040"/>
                </a:lnTo>
                <a:lnTo>
                  <a:pt x="28444" y="95391"/>
                </a:lnTo>
                <a:lnTo>
                  <a:pt x="28566" y="126383"/>
                </a:lnTo>
                <a:lnTo>
                  <a:pt x="30952" y="136404"/>
                </a:lnTo>
                <a:lnTo>
                  <a:pt x="34922" y="150229"/>
                </a:lnTo>
                <a:lnTo>
                  <a:pt x="39950" y="166590"/>
                </a:lnTo>
                <a:lnTo>
                  <a:pt x="44095" y="178925"/>
                </a:lnTo>
                <a:lnTo>
                  <a:pt x="47653" y="188578"/>
                </a:lnTo>
                <a:lnTo>
                  <a:pt x="50819" y="196441"/>
                </a:lnTo>
                <a:lnTo>
                  <a:pt x="52929" y="202398"/>
                </a:lnTo>
                <a:lnTo>
                  <a:pt x="54337" y="207084"/>
                </a:lnTo>
                <a:lnTo>
                  <a:pt x="55900" y="214195"/>
                </a:lnTo>
                <a:lnTo>
                  <a:pt x="56595" y="219737"/>
                </a:lnTo>
                <a:lnTo>
                  <a:pt x="57077" y="226236"/>
                </a:lnTo>
                <a:lnTo>
                  <a:pt x="57150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930"/>
          <p:cNvSpPr/>
          <p:nvPr/>
        </p:nvSpPr>
        <p:spPr>
          <a:xfrm>
            <a:off x="8329612" y="2012394"/>
            <a:ext cx="271464" cy="12860"/>
          </a:xfrm>
          <a:custGeom>
            <a:avLst/>
            <a:gdLst/>
            <a:ahLst/>
            <a:cxnLst/>
            <a:rect l="0" t="0" r="0" b="0"/>
            <a:pathLst>
              <a:path w="271464" h="12860">
                <a:moveTo>
                  <a:pt x="0" y="12859"/>
                </a:moveTo>
                <a:lnTo>
                  <a:pt x="21490" y="12859"/>
                </a:lnTo>
                <a:lnTo>
                  <a:pt x="25440" y="12144"/>
                </a:lnTo>
                <a:lnTo>
                  <a:pt x="29659" y="10954"/>
                </a:lnTo>
                <a:lnTo>
                  <a:pt x="34060" y="9445"/>
                </a:lnTo>
                <a:lnTo>
                  <a:pt x="39376" y="8440"/>
                </a:lnTo>
                <a:lnTo>
                  <a:pt x="45301" y="7770"/>
                </a:lnTo>
                <a:lnTo>
                  <a:pt x="51632" y="7323"/>
                </a:lnTo>
                <a:lnTo>
                  <a:pt x="57439" y="7025"/>
                </a:lnTo>
                <a:lnTo>
                  <a:pt x="68126" y="6694"/>
                </a:lnTo>
                <a:lnTo>
                  <a:pt x="128296" y="6440"/>
                </a:lnTo>
                <a:lnTo>
                  <a:pt x="196228" y="6429"/>
                </a:lnTo>
                <a:lnTo>
                  <a:pt x="202255" y="5715"/>
                </a:lnTo>
                <a:lnTo>
                  <a:pt x="208656" y="4524"/>
                </a:lnTo>
                <a:lnTo>
                  <a:pt x="215304" y="3016"/>
                </a:lnTo>
                <a:lnTo>
                  <a:pt x="221323" y="2011"/>
                </a:lnTo>
                <a:lnTo>
                  <a:pt x="226923" y="1341"/>
                </a:lnTo>
                <a:lnTo>
                  <a:pt x="232245" y="893"/>
                </a:lnTo>
                <a:lnTo>
                  <a:pt x="237380" y="596"/>
                </a:lnTo>
                <a:lnTo>
                  <a:pt x="242391" y="397"/>
                </a:lnTo>
                <a:lnTo>
                  <a:pt x="254911" y="118"/>
                </a:lnTo>
                <a:lnTo>
                  <a:pt x="27146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931"/>
          <p:cNvSpPr/>
          <p:nvPr/>
        </p:nvSpPr>
        <p:spPr>
          <a:xfrm>
            <a:off x="8715403" y="1870948"/>
            <a:ext cx="203106" cy="257176"/>
          </a:xfrm>
          <a:custGeom>
            <a:avLst/>
            <a:gdLst/>
            <a:ahLst/>
            <a:cxnLst/>
            <a:rect l="0" t="0" r="0" b="0"/>
            <a:pathLst>
              <a:path w="203106" h="257176">
                <a:moveTo>
                  <a:pt x="57122" y="0"/>
                </a:moveTo>
                <a:lnTo>
                  <a:pt x="63273" y="0"/>
                </a:lnTo>
                <a:lnTo>
                  <a:pt x="63603" y="714"/>
                </a:lnTo>
                <a:lnTo>
                  <a:pt x="64178" y="5535"/>
                </a:lnTo>
                <a:lnTo>
                  <a:pt x="58544" y="12100"/>
                </a:lnTo>
                <a:lnTo>
                  <a:pt x="54314" y="18713"/>
                </a:lnTo>
                <a:lnTo>
                  <a:pt x="51905" y="24509"/>
                </a:lnTo>
                <a:lnTo>
                  <a:pt x="50041" y="30181"/>
                </a:lnTo>
                <a:lnTo>
                  <a:pt x="46566" y="37464"/>
                </a:lnTo>
                <a:lnTo>
                  <a:pt x="42377" y="43559"/>
                </a:lnTo>
                <a:lnTo>
                  <a:pt x="37868" y="49363"/>
                </a:lnTo>
                <a:lnTo>
                  <a:pt x="33218" y="56705"/>
                </a:lnTo>
                <a:lnTo>
                  <a:pt x="28506" y="64731"/>
                </a:lnTo>
                <a:lnTo>
                  <a:pt x="11875" y="94323"/>
                </a:lnTo>
                <a:lnTo>
                  <a:pt x="10288" y="98600"/>
                </a:lnTo>
                <a:lnTo>
                  <a:pt x="9231" y="102881"/>
                </a:lnTo>
                <a:lnTo>
                  <a:pt x="8526" y="107164"/>
                </a:lnTo>
                <a:lnTo>
                  <a:pt x="7261" y="111447"/>
                </a:lnTo>
                <a:lnTo>
                  <a:pt x="5625" y="115732"/>
                </a:lnTo>
                <a:lnTo>
                  <a:pt x="2484" y="123588"/>
                </a:lnTo>
                <a:lnTo>
                  <a:pt x="1088" y="129461"/>
                </a:lnTo>
                <a:lnTo>
                  <a:pt x="468" y="136357"/>
                </a:lnTo>
                <a:lnTo>
                  <a:pt x="192" y="144185"/>
                </a:lnTo>
                <a:lnTo>
                  <a:pt x="0" y="165099"/>
                </a:lnTo>
                <a:lnTo>
                  <a:pt x="784" y="168645"/>
                </a:lnTo>
                <a:lnTo>
                  <a:pt x="3773" y="174489"/>
                </a:lnTo>
                <a:lnTo>
                  <a:pt x="5629" y="181373"/>
                </a:lnTo>
                <a:lnTo>
                  <a:pt x="6124" y="185209"/>
                </a:lnTo>
                <a:lnTo>
                  <a:pt x="8042" y="189195"/>
                </a:lnTo>
                <a:lnTo>
                  <a:pt x="10908" y="193281"/>
                </a:lnTo>
                <a:lnTo>
                  <a:pt x="14406" y="197434"/>
                </a:lnTo>
                <a:lnTo>
                  <a:pt x="20411" y="203954"/>
                </a:lnTo>
                <a:lnTo>
                  <a:pt x="25723" y="209232"/>
                </a:lnTo>
                <a:lnTo>
                  <a:pt x="30731" y="213959"/>
                </a:lnTo>
                <a:lnTo>
                  <a:pt x="38013" y="220637"/>
                </a:lnTo>
                <a:lnTo>
                  <a:pt x="40414" y="222101"/>
                </a:lnTo>
                <a:lnTo>
                  <a:pt x="45198" y="223727"/>
                </a:lnTo>
                <a:lnTo>
                  <a:pt x="48379" y="224875"/>
                </a:lnTo>
                <a:lnTo>
                  <a:pt x="52088" y="226355"/>
                </a:lnTo>
                <a:lnTo>
                  <a:pt x="56146" y="228056"/>
                </a:lnTo>
                <a:lnTo>
                  <a:pt x="59646" y="229189"/>
                </a:lnTo>
                <a:lnTo>
                  <a:pt x="65652" y="230449"/>
                </a:lnTo>
                <a:lnTo>
                  <a:pt x="69160" y="231500"/>
                </a:lnTo>
                <a:lnTo>
                  <a:pt x="73084" y="232914"/>
                </a:lnTo>
                <a:lnTo>
                  <a:pt x="77288" y="234572"/>
                </a:lnTo>
                <a:lnTo>
                  <a:pt x="81678" y="235677"/>
                </a:lnTo>
                <a:lnTo>
                  <a:pt x="86193" y="236413"/>
                </a:lnTo>
                <a:lnTo>
                  <a:pt x="90789" y="236904"/>
                </a:lnTo>
                <a:lnTo>
                  <a:pt x="95442" y="236517"/>
                </a:lnTo>
                <a:lnTo>
                  <a:pt x="100131" y="235545"/>
                </a:lnTo>
                <a:lnTo>
                  <a:pt x="104844" y="234183"/>
                </a:lnTo>
                <a:lnTo>
                  <a:pt x="109574" y="233274"/>
                </a:lnTo>
                <a:lnTo>
                  <a:pt x="114315" y="232668"/>
                </a:lnTo>
                <a:lnTo>
                  <a:pt x="119063" y="232265"/>
                </a:lnTo>
                <a:lnTo>
                  <a:pt x="124610" y="231996"/>
                </a:lnTo>
                <a:lnTo>
                  <a:pt x="137122" y="231697"/>
                </a:lnTo>
                <a:lnTo>
                  <a:pt x="142998" y="230902"/>
                </a:lnTo>
                <a:lnTo>
                  <a:pt x="148504" y="229659"/>
                </a:lnTo>
                <a:lnTo>
                  <a:pt x="153762" y="228115"/>
                </a:lnTo>
                <a:lnTo>
                  <a:pt x="158061" y="226371"/>
                </a:lnTo>
                <a:lnTo>
                  <a:pt x="161721" y="224495"/>
                </a:lnTo>
                <a:lnTo>
                  <a:pt x="164954" y="222529"/>
                </a:lnTo>
                <a:lnTo>
                  <a:pt x="168697" y="220504"/>
                </a:lnTo>
                <a:lnTo>
                  <a:pt x="172781" y="218441"/>
                </a:lnTo>
                <a:lnTo>
                  <a:pt x="177089" y="216350"/>
                </a:lnTo>
                <a:lnTo>
                  <a:pt x="180757" y="214242"/>
                </a:lnTo>
                <a:lnTo>
                  <a:pt x="186948" y="209995"/>
                </a:lnTo>
                <a:lnTo>
                  <a:pt x="192345" y="205726"/>
                </a:lnTo>
                <a:lnTo>
                  <a:pt x="197390" y="201447"/>
                </a:lnTo>
                <a:lnTo>
                  <a:pt x="202278" y="197165"/>
                </a:lnTo>
                <a:lnTo>
                  <a:pt x="203105" y="192165"/>
                </a:lnTo>
                <a:lnTo>
                  <a:pt x="202863" y="185260"/>
                </a:lnTo>
                <a:lnTo>
                  <a:pt x="201907" y="177084"/>
                </a:lnTo>
                <a:lnTo>
                  <a:pt x="199683" y="171635"/>
                </a:lnTo>
                <a:lnTo>
                  <a:pt x="196612" y="168001"/>
                </a:lnTo>
                <a:lnTo>
                  <a:pt x="192978" y="165579"/>
                </a:lnTo>
                <a:lnTo>
                  <a:pt x="186823" y="160982"/>
                </a:lnTo>
                <a:lnTo>
                  <a:pt x="184070" y="158757"/>
                </a:lnTo>
                <a:lnTo>
                  <a:pt x="180647" y="157273"/>
                </a:lnTo>
                <a:lnTo>
                  <a:pt x="176779" y="156283"/>
                </a:lnTo>
                <a:lnTo>
                  <a:pt x="172611" y="155624"/>
                </a:lnTo>
                <a:lnTo>
                  <a:pt x="168247" y="155899"/>
                </a:lnTo>
                <a:lnTo>
                  <a:pt x="163748" y="156796"/>
                </a:lnTo>
                <a:lnTo>
                  <a:pt x="159163" y="158109"/>
                </a:lnTo>
                <a:lnTo>
                  <a:pt x="155312" y="158984"/>
                </a:lnTo>
                <a:lnTo>
                  <a:pt x="151951" y="159567"/>
                </a:lnTo>
                <a:lnTo>
                  <a:pt x="148914" y="159956"/>
                </a:lnTo>
                <a:lnTo>
                  <a:pt x="145305" y="160930"/>
                </a:lnTo>
                <a:lnTo>
                  <a:pt x="141311" y="162293"/>
                </a:lnTo>
                <a:lnTo>
                  <a:pt x="137059" y="163917"/>
                </a:lnTo>
                <a:lnTo>
                  <a:pt x="128103" y="167626"/>
                </a:lnTo>
                <a:lnTo>
                  <a:pt x="123493" y="169615"/>
                </a:lnTo>
                <a:lnTo>
                  <a:pt x="119626" y="171655"/>
                </a:lnTo>
                <a:lnTo>
                  <a:pt x="116254" y="173730"/>
                </a:lnTo>
                <a:lnTo>
                  <a:pt x="113212" y="175827"/>
                </a:lnTo>
                <a:lnTo>
                  <a:pt x="107715" y="181968"/>
                </a:lnTo>
                <a:lnTo>
                  <a:pt x="102626" y="188745"/>
                </a:lnTo>
                <a:lnTo>
                  <a:pt x="97719" y="194138"/>
                </a:lnTo>
                <a:lnTo>
                  <a:pt x="92892" y="200822"/>
                </a:lnTo>
                <a:lnTo>
                  <a:pt x="90493" y="204604"/>
                </a:lnTo>
                <a:lnTo>
                  <a:pt x="87306" y="207840"/>
                </a:lnTo>
                <a:lnTo>
                  <a:pt x="83596" y="210712"/>
                </a:lnTo>
                <a:lnTo>
                  <a:pt x="79533" y="213341"/>
                </a:lnTo>
                <a:lnTo>
                  <a:pt x="76825" y="215808"/>
                </a:lnTo>
                <a:lnTo>
                  <a:pt x="75020" y="218167"/>
                </a:lnTo>
                <a:lnTo>
                  <a:pt x="72220" y="222693"/>
                </a:lnTo>
                <a:lnTo>
                  <a:pt x="68329" y="227086"/>
                </a:lnTo>
                <a:lnTo>
                  <a:pt x="66181" y="230686"/>
                </a:lnTo>
                <a:lnTo>
                  <a:pt x="63956" y="235229"/>
                </a:lnTo>
                <a:lnTo>
                  <a:pt x="58471" y="247680"/>
                </a:lnTo>
                <a:lnTo>
                  <a:pt x="57299" y="255431"/>
                </a:lnTo>
                <a:lnTo>
                  <a:pt x="57122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932"/>
          <p:cNvSpPr/>
          <p:nvPr/>
        </p:nvSpPr>
        <p:spPr>
          <a:xfrm>
            <a:off x="4800601" y="2385651"/>
            <a:ext cx="128587" cy="359693"/>
          </a:xfrm>
          <a:custGeom>
            <a:avLst/>
            <a:gdLst/>
            <a:ahLst/>
            <a:cxnLst/>
            <a:rect l="0" t="0" r="0" b="0"/>
            <a:pathLst>
              <a:path w="128587" h="359693">
                <a:moveTo>
                  <a:pt x="128586" y="63940"/>
                </a:moveTo>
                <a:lnTo>
                  <a:pt x="128586" y="60527"/>
                </a:lnTo>
                <a:lnTo>
                  <a:pt x="127792" y="58807"/>
                </a:lnTo>
                <a:lnTo>
                  <a:pt x="124794" y="54992"/>
                </a:lnTo>
                <a:lnTo>
                  <a:pt x="122435" y="52240"/>
                </a:lnTo>
                <a:lnTo>
                  <a:pt x="121884" y="49692"/>
                </a:lnTo>
                <a:lnTo>
                  <a:pt x="121500" y="40183"/>
                </a:lnTo>
                <a:lnTo>
                  <a:pt x="121468" y="35999"/>
                </a:lnTo>
                <a:lnTo>
                  <a:pt x="120666" y="33883"/>
                </a:lnTo>
                <a:lnTo>
                  <a:pt x="117658" y="29626"/>
                </a:lnTo>
                <a:lnTo>
                  <a:pt x="115792" y="25353"/>
                </a:lnTo>
                <a:lnTo>
                  <a:pt x="115294" y="23214"/>
                </a:lnTo>
                <a:lnTo>
                  <a:pt x="112624" y="18932"/>
                </a:lnTo>
                <a:lnTo>
                  <a:pt x="110801" y="16790"/>
                </a:lnTo>
                <a:lnTo>
                  <a:pt x="108792" y="15362"/>
                </a:lnTo>
                <a:lnTo>
                  <a:pt x="106659" y="14409"/>
                </a:lnTo>
                <a:lnTo>
                  <a:pt x="104443" y="13775"/>
                </a:lnTo>
                <a:lnTo>
                  <a:pt x="102172" y="12637"/>
                </a:lnTo>
                <a:lnTo>
                  <a:pt x="99864" y="11165"/>
                </a:lnTo>
                <a:lnTo>
                  <a:pt x="97532" y="9469"/>
                </a:lnTo>
                <a:lnTo>
                  <a:pt x="95183" y="7623"/>
                </a:lnTo>
                <a:lnTo>
                  <a:pt x="92823" y="5679"/>
                </a:lnTo>
                <a:lnTo>
                  <a:pt x="90457" y="3668"/>
                </a:lnTo>
                <a:lnTo>
                  <a:pt x="87292" y="2328"/>
                </a:lnTo>
                <a:lnTo>
                  <a:pt x="83594" y="1434"/>
                </a:lnTo>
                <a:lnTo>
                  <a:pt x="79542" y="838"/>
                </a:lnTo>
                <a:lnTo>
                  <a:pt x="72077" y="441"/>
                </a:lnTo>
                <a:lnTo>
                  <a:pt x="51083" y="0"/>
                </a:lnTo>
                <a:lnTo>
                  <a:pt x="42786" y="596"/>
                </a:lnTo>
                <a:lnTo>
                  <a:pt x="36461" y="1709"/>
                </a:lnTo>
                <a:lnTo>
                  <a:pt x="31451" y="3165"/>
                </a:lnTo>
                <a:lnTo>
                  <a:pt x="27317" y="4849"/>
                </a:lnTo>
                <a:lnTo>
                  <a:pt x="23767" y="6687"/>
                </a:lnTo>
                <a:lnTo>
                  <a:pt x="20607" y="8626"/>
                </a:lnTo>
                <a:lnTo>
                  <a:pt x="17706" y="10634"/>
                </a:lnTo>
                <a:lnTo>
                  <a:pt x="14979" y="12687"/>
                </a:lnTo>
                <a:lnTo>
                  <a:pt x="12367" y="14769"/>
                </a:lnTo>
                <a:lnTo>
                  <a:pt x="10625" y="16872"/>
                </a:lnTo>
                <a:lnTo>
                  <a:pt x="7380" y="23245"/>
                </a:lnTo>
                <a:lnTo>
                  <a:pt x="3808" y="27518"/>
                </a:lnTo>
                <a:lnTo>
                  <a:pt x="2539" y="30372"/>
                </a:lnTo>
                <a:lnTo>
                  <a:pt x="752" y="41215"/>
                </a:lnTo>
                <a:lnTo>
                  <a:pt x="333" y="49316"/>
                </a:lnTo>
                <a:lnTo>
                  <a:pt x="98" y="58496"/>
                </a:lnTo>
                <a:lnTo>
                  <a:pt x="0" y="110240"/>
                </a:lnTo>
                <a:lnTo>
                  <a:pt x="2116" y="120475"/>
                </a:lnTo>
                <a:lnTo>
                  <a:pt x="5702" y="129786"/>
                </a:lnTo>
                <a:lnTo>
                  <a:pt x="7770" y="134270"/>
                </a:lnTo>
                <a:lnTo>
                  <a:pt x="9941" y="138687"/>
                </a:lnTo>
                <a:lnTo>
                  <a:pt x="12355" y="149311"/>
                </a:lnTo>
                <a:lnTo>
                  <a:pt x="12999" y="155144"/>
                </a:lnTo>
                <a:lnTo>
                  <a:pt x="14222" y="161176"/>
                </a:lnTo>
                <a:lnTo>
                  <a:pt x="15831" y="167341"/>
                </a:lnTo>
                <a:lnTo>
                  <a:pt x="17697" y="173593"/>
                </a:lnTo>
                <a:lnTo>
                  <a:pt x="18942" y="179905"/>
                </a:lnTo>
                <a:lnTo>
                  <a:pt x="19771" y="186255"/>
                </a:lnTo>
                <a:lnTo>
                  <a:pt x="20324" y="192633"/>
                </a:lnTo>
                <a:lnTo>
                  <a:pt x="21487" y="199027"/>
                </a:lnTo>
                <a:lnTo>
                  <a:pt x="23055" y="205433"/>
                </a:lnTo>
                <a:lnTo>
                  <a:pt x="24895" y="211847"/>
                </a:lnTo>
                <a:lnTo>
                  <a:pt x="26914" y="217552"/>
                </a:lnTo>
                <a:lnTo>
                  <a:pt x="29055" y="222784"/>
                </a:lnTo>
                <a:lnTo>
                  <a:pt x="32756" y="233121"/>
                </a:lnTo>
                <a:lnTo>
                  <a:pt x="33744" y="238878"/>
                </a:lnTo>
                <a:lnTo>
                  <a:pt x="34401" y="244859"/>
                </a:lnTo>
                <a:lnTo>
                  <a:pt x="37249" y="255315"/>
                </a:lnTo>
                <a:lnTo>
                  <a:pt x="40367" y="265439"/>
                </a:lnTo>
                <a:lnTo>
                  <a:pt x="41198" y="271139"/>
                </a:lnTo>
                <a:lnTo>
                  <a:pt x="41753" y="277082"/>
                </a:lnTo>
                <a:lnTo>
                  <a:pt x="44485" y="287496"/>
                </a:lnTo>
                <a:lnTo>
                  <a:pt x="48345" y="296886"/>
                </a:lnTo>
                <a:lnTo>
                  <a:pt x="50486" y="301391"/>
                </a:lnTo>
                <a:lnTo>
                  <a:pt x="54187" y="309491"/>
                </a:lnTo>
                <a:lnTo>
                  <a:pt x="57065" y="318783"/>
                </a:lnTo>
                <a:lnTo>
                  <a:pt x="60551" y="326270"/>
                </a:lnTo>
                <a:lnTo>
                  <a:pt x="62592" y="329553"/>
                </a:lnTo>
                <a:lnTo>
                  <a:pt x="64746" y="332455"/>
                </a:lnTo>
                <a:lnTo>
                  <a:pt x="66976" y="335105"/>
                </a:lnTo>
                <a:lnTo>
                  <a:pt x="69454" y="339953"/>
                </a:lnTo>
                <a:lnTo>
                  <a:pt x="70849" y="346700"/>
                </a:lnTo>
                <a:lnTo>
                  <a:pt x="71044" y="348887"/>
                </a:lnTo>
                <a:lnTo>
                  <a:pt x="71969" y="350345"/>
                </a:lnTo>
                <a:lnTo>
                  <a:pt x="73379" y="351318"/>
                </a:lnTo>
                <a:lnTo>
                  <a:pt x="75113" y="351966"/>
                </a:lnTo>
                <a:lnTo>
                  <a:pt x="76269" y="353113"/>
                </a:lnTo>
                <a:lnTo>
                  <a:pt x="77039" y="354591"/>
                </a:lnTo>
                <a:lnTo>
                  <a:pt x="78580" y="3596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933"/>
          <p:cNvSpPr/>
          <p:nvPr/>
        </p:nvSpPr>
        <p:spPr>
          <a:xfrm>
            <a:off x="4686300" y="2578179"/>
            <a:ext cx="278607" cy="45007"/>
          </a:xfrm>
          <a:custGeom>
            <a:avLst/>
            <a:gdLst/>
            <a:ahLst/>
            <a:cxnLst/>
            <a:rect l="0" t="0" r="0" b="0"/>
            <a:pathLst>
              <a:path w="278607" h="45007">
                <a:moveTo>
                  <a:pt x="0" y="45006"/>
                </a:moveTo>
                <a:lnTo>
                  <a:pt x="55367" y="45006"/>
                </a:lnTo>
                <a:lnTo>
                  <a:pt x="63105" y="44291"/>
                </a:lnTo>
                <a:lnTo>
                  <a:pt x="70645" y="43100"/>
                </a:lnTo>
                <a:lnTo>
                  <a:pt x="78052" y="41592"/>
                </a:lnTo>
                <a:lnTo>
                  <a:pt x="85372" y="39873"/>
                </a:lnTo>
                <a:lnTo>
                  <a:pt x="92634" y="38011"/>
                </a:lnTo>
                <a:lnTo>
                  <a:pt x="99856" y="36057"/>
                </a:lnTo>
                <a:lnTo>
                  <a:pt x="107052" y="34753"/>
                </a:lnTo>
                <a:lnTo>
                  <a:pt x="114230" y="33885"/>
                </a:lnTo>
                <a:lnTo>
                  <a:pt x="121397" y="33305"/>
                </a:lnTo>
                <a:lnTo>
                  <a:pt x="127763" y="32205"/>
                </a:lnTo>
                <a:lnTo>
                  <a:pt x="133594" y="30757"/>
                </a:lnTo>
                <a:lnTo>
                  <a:pt x="158151" y="23300"/>
                </a:lnTo>
                <a:lnTo>
                  <a:pt x="164965" y="21963"/>
                </a:lnTo>
                <a:lnTo>
                  <a:pt x="171889" y="21071"/>
                </a:lnTo>
                <a:lnTo>
                  <a:pt x="178887" y="20477"/>
                </a:lnTo>
                <a:lnTo>
                  <a:pt x="185139" y="19366"/>
                </a:lnTo>
                <a:lnTo>
                  <a:pt x="190894" y="17911"/>
                </a:lnTo>
                <a:lnTo>
                  <a:pt x="196319" y="16227"/>
                </a:lnTo>
                <a:lnTo>
                  <a:pt x="202317" y="15104"/>
                </a:lnTo>
                <a:lnTo>
                  <a:pt x="208696" y="14356"/>
                </a:lnTo>
                <a:lnTo>
                  <a:pt x="215331" y="13857"/>
                </a:lnTo>
                <a:lnTo>
                  <a:pt x="221341" y="12809"/>
                </a:lnTo>
                <a:lnTo>
                  <a:pt x="226936" y="11397"/>
                </a:lnTo>
                <a:lnTo>
                  <a:pt x="232253" y="9741"/>
                </a:lnTo>
                <a:lnTo>
                  <a:pt x="237385" y="8637"/>
                </a:lnTo>
                <a:lnTo>
                  <a:pt x="242394" y="7901"/>
                </a:lnTo>
                <a:lnTo>
                  <a:pt x="247321" y="7411"/>
                </a:lnTo>
                <a:lnTo>
                  <a:pt x="252193" y="7083"/>
                </a:lnTo>
                <a:lnTo>
                  <a:pt x="257028" y="6865"/>
                </a:lnTo>
                <a:lnTo>
                  <a:pt x="261839" y="6720"/>
                </a:lnTo>
                <a:lnTo>
                  <a:pt x="265841" y="5909"/>
                </a:lnTo>
                <a:lnTo>
                  <a:pt x="269302" y="4654"/>
                </a:lnTo>
                <a:lnTo>
                  <a:pt x="2786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934"/>
          <p:cNvSpPr/>
          <p:nvPr/>
        </p:nvSpPr>
        <p:spPr>
          <a:xfrm>
            <a:off x="5172075" y="2578179"/>
            <a:ext cx="178594" cy="25718"/>
          </a:xfrm>
          <a:custGeom>
            <a:avLst/>
            <a:gdLst/>
            <a:ahLst/>
            <a:cxnLst/>
            <a:rect l="0" t="0" r="0" b="0"/>
            <a:pathLst>
              <a:path w="178594" h="25718">
                <a:moveTo>
                  <a:pt x="0" y="0"/>
                </a:moveTo>
                <a:lnTo>
                  <a:pt x="3792" y="0"/>
                </a:lnTo>
                <a:lnTo>
                  <a:pt x="47345" y="4418"/>
                </a:lnTo>
                <a:lnTo>
                  <a:pt x="56169" y="5089"/>
                </a:lnTo>
                <a:lnTo>
                  <a:pt x="63640" y="5535"/>
                </a:lnTo>
                <a:lnTo>
                  <a:pt x="76174" y="6032"/>
                </a:lnTo>
                <a:lnTo>
                  <a:pt x="92155" y="6311"/>
                </a:lnTo>
                <a:lnTo>
                  <a:pt x="97155" y="6351"/>
                </a:lnTo>
                <a:lnTo>
                  <a:pt x="102077" y="7091"/>
                </a:lnTo>
                <a:lnTo>
                  <a:pt x="106945" y="8299"/>
                </a:lnTo>
                <a:lnTo>
                  <a:pt x="111777" y="9819"/>
                </a:lnTo>
                <a:lnTo>
                  <a:pt x="116587" y="10832"/>
                </a:lnTo>
                <a:lnTo>
                  <a:pt x="121381" y="11508"/>
                </a:lnTo>
                <a:lnTo>
                  <a:pt x="126164" y="11958"/>
                </a:lnTo>
                <a:lnTo>
                  <a:pt x="130147" y="12258"/>
                </a:lnTo>
                <a:lnTo>
                  <a:pt x="133596" y="12458"/>
                </a:lnTo>
                <a:lnTo>
                  <a:pt x="136688" y="12592"/>
                </a:lnTo>
                <a:lnTo>
                  <a:pt x="144359" y="12740"/>
                </a:lnTo>
                <a:lnTo>
                  <a:pt x="148626" y="12780"/>
                </a:lnTo>
                <a:lnTo>
                  <a:pt x="152265" y="13520"/>
                </a:lnTo>
                <a:lnTo>
                  <a:pt x="155485" y="14728"/>
                </a:lnTo>
                <a:lnTo>
                  <a:pt x="158425" y="16248"/>
                </a:lnTo>
                <a:lnTo>
                  <a:pt x="161179" y="17261"/>
                </a:lnTo>
                <a:lnTo>
                  <a:pt x="163809" y="17937"/>
                </a:lnTo>
                <a:lnTo>
                  <a:pt x="168847" y="18688"/>
                </a:lnTo>
                <a:lnTo>
                  <a:pt x="173733" y="19021"/>
                </a:lnTo>
                <a:lnTo>
                  <a:pt x="175353" y="19824"/>
                </a:lnTo>
                <a:lnTo>
                  <a:pt x="176433" y="21074"/>
                </a:lnTo>
                <a:lnTo>
                  <a:pt x="178593" y="257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InkAnnotation935"/>
          <p:cNvSpPr/>
          <p:nvPr/>
        </p:nvSpPr>
        <p:spPr>
          <a:xfrm>
            <a:off x="5223074" y="2513885"/>
            <a:ext cx="49014" cy="173594"/>
          </a:xfrm>
          <a:custGeom>
            <a:avLst/>
            <a:gdLst/>
            <a:ahLst/>
            <a:cxnLst/>
            <a:rect l="0" t="0" r="0" b="0"/>
            <a:pathLst>
              <a:path w="49014" h="173594">
                <a:moveTo>
                  <a:pt x="6151" y="0"/>
                </a:moveTo>
                <a:lnTo>
                  <a:pt x="0" y="0"/>
                </a:lnTo>
                <a:lnTo>
                  <a:pt x="463" y="715"/>
                </a:lnTo>
                <a:lnTo>
                  <a:pt x="1565" y="1905"/>
                </a:lnTo>
                <a:lnTo>
                  <a:pt x="3094" y="3413"/>
                </a:lnTo>
                <a:lnTo>
                  <a:pt x="4906" y="5848"/>
                </a:lnTo>
                <a:lnTo>
                  <a:pt x="6909" y="8899"/>
                </a:lnTo>
                <a:lnTo>
                  <a:pt x="9038" y="12362"/>
                </a:lnTo>
                <a:lnTo>
                  <a:pt x="10456" y="15385"/>
                </a:lnTo>
                <a:lnTo>
                  <a:pt x="11402" y="18115"/>
                </a:lnTo>
                <a:lnTo>
                  <a:pt x="12033" y="20649"/>
                </a:lnTo>
                <a:lnTo>
                  <a:pt x="12453" y="23768"/>
                </a:lnTo>
                <a:lnTo>
                  <a:pt x="12733" y="27275"/>
                </a:lnTo>
                <a:lnTo>
                  <a:pt x="12921" y="31042"/>
                </a:lnTo>
                <a:lnTo>
                  <a:pt x="13128" y="39038"/>
                </a:lnTo>
                <a:lnTo>
                  <a:pt x="13285" y="63072"/>
                </a:lnTo>
                <a:lnTo>
                  <a:pt x="14082" y="67051"/>
                </a:lnTo>
                <a:lnTo>
                  <a:pt x="15407" y="71132"/>
                </a:lnTo>
                <a:lnTo>
                  <a:pt x="17084" y="75282"/>
                </a:lnTo>
                <a:lnTo>
                  <a:pt x="18201" y="79478"/>
                </a:lnTo>
                <a:lnTo>
                  <a:pt x="18947" y="83703"/>
                </a:lnTo>
                <a:lnTo>
                  <a:pt x="19445" y="87949"/>
                </a:lnTo>
                <a:lnTo>
                  <a:pt x="20569" y="92208"/>
                </a:lnTo>
                <a:lnTo>
                  <a:pt x="22113" y="96477"/>
                </a:lnTo>
                <a:lnTo>
                  <a:pt x="23936" y="100751"/>
                </a:lnTo>
                <a:lnTo>
                  <a:pt x="25151" y="105029"/>
                </a:lnTo>
                <a:lnTo>
                  <a:pt x="25962" y="109310"/>
                </a:lnTo>
                <a:lnTo>
                  <a:pt x="26502" y="113593"/>
                </a:lnTo>
                <a:lnTo>
                  <a:pt x="26861" y="117162"/>
                </a:lnTo>
                <a:lnTo>
                  <a:pt x="27102" y="120256"/>
                </a:lnTo>
                <a:lnTo>
                  <a:pt x="27262" y="123034"/>
                </a:lnTo>
                <a:lnTo>
                  <a:pt x="27440" y="129929"/>
                </a:lnTo>
                <a:lnTo>
                  <a:pt x="27487" y="133768"/>
                </a:lnTo>
                <a:lnTo>
                  <a:pt x="28312" y="137042"/>
                </a:lnTo>
                <a:lnTo>
                  <a:pt x="29656" y="139939"/>
                </a:lnTo>
                <a:lnTo>
                  <a:pt x="31346" y="142585"/>
                </a:lnTo>
                <a:lnTo>
                  <a:pt x="37457" y="153144"/>
                </a:lnTo>
                <a:lnTo>
                  <a:pt x="49013" y="173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InkAnnotation936"/>
          <p:cNvSpPr/>
          <p:nvPr/>
        </p:nvSpPr>
        <p:spPr>
          <a:xfrm>
            <a:off x="5429250" y="2513974"/>
            <a:ext cx="182416" cy="314923"/>
          </a:xfrm>
          <a:custGeom>
            <a:avLst/>
            <a:gdLst/>
            <a:ahLst/>
            <a:cxnLst/>
            <a:rect l="0" t="0" r="0" b="0"/>
            <a:pathLst>
              <a:path w="182416" h="314923">
                <a:moveTo>
                  <a:pt x="107156" y="12770"/>
                </a:moveTo>
                <a:lnTo>
                  <a:pt x="101005" y="7234"/>
                </a:lnTo>
                <a:lnTo>
                  <a:pt x="96220" y="6738"/>
                </a:lnTo>
                <a:lnTo>
                  <a:pt x="89595" y="6517"/>
                </a:lnTo>
                <a:lnTo>
                  <a:pt x="81403" y="6393"/>
                </a:lnTo>
                <a:lnTo>
                  <a:pt x="69114" y="6347"/>
                </a:lnTo>
                <a:lnTo>
                  <a:pt x="65920" y="7059"/>
                </a:lnTo>
                <a:lnTo>
                  <a:pt x="62202" y="8248"/>
                </a:lnTo>
                <a:lnTo>
                  <a:pt x="58136" y="9756"/>
                </a:lnTo>
                <a:lnTo>
                  <a:pt x="54633" y="10760"/>
                </a:lnTo>
                <a:lnTo>
                  <a:pt x="51503" y="11430"/>
                </a:lnTo>
                <a:lnTo>
                  <a:pt x="48623" y="11877"/>
                </a:lnTo>
                <a:lnTo>
                  <a:pt x="43306" y="14278"/>
                </a:lnTo>
                <a:lnTo>
                  <a:pt x="38297" y="17726"/>
                </a:lnTo>
                <a:lnTo>
                  <a:pt x="33425" y="21640"/>
                </a:lnTo>
                <a:lnTo>
                  <a:pt x="28613" y="25761"/>
                </a:lnTo>
                <a:lnTo>
                  <a:pt x="26219" y="27860"/>
                </a:lnTo>
                <a:lnTo>
                  <a:pt x="24623" y="30688"/>
                </a:lnTo>
                <a:lnTo>
                  <a:pt x="22849" y="37641"/>
                </a:lnTo>
                <a:lnTo>
                  <a:pt x="19945" y="43588"/>
                </a:lnTo>
                <a:lnTo>
                  <a:pt x="16008" y="48612"/>
                </a:lnTo>
                <a:lnTo>
                  <a:pt x="11613" y="53227"/>
                </a:lnTo>
                <a:lnTo>
                  <a:pt x="7013" y="57659"/>
                </a:lnTo>
                <a:lnTo>
                  <a:pt x="4675" y="59841"/>
                </a:lnTo>
                <a:lnTo>
                  <a:pt x="3911" y="62724"/>
                </a:lnTo>
                <a:lnTo>
                  <a:pt x="4194" y="66075"/>
                </a:lnTo>
                <a:lnTo>
                  <a:pt x="6270" y="75713"/>
                </a:lnTo>
                <a:lnTo>
                  <a:pt x="6561" y="78306"/>
                </a:lnTo>
                <a:lnTo>
                  <a:pt x="7549" y="80749"/>
                </a:lnTo>
                <a:lnTo>
                  <a:pt x="14837" y="91709"/>
                </a:lnTo>
                <a:lnTo>
                  <a:pt x="18501" y="98574"/>
                </a:lnTo>
                <a:lnTo>
                  <a:pt x="20128" y="104007"/>
                </a:lnTo>
                <a:lnTo>
                  <a:pt x="21356" y="105742"/>
                </a:lnTo>
                <a:lnTo>
                  <a:pt x="22969" y="106898"/>
                </a:lnTo>
                <a:lnTo>
                  <a:pt x="24837" y="107669"/>
                </a:lnTo>
                <a:lnTo>
                  <a:pt x="29030" y="110430"/>
                </a:lnTo>
                <a:lnTo>
                  <a:pt x="31260" y="112167"/>
                </a:lnTo>
                <a:lnTo>
                  <a:pt x="33540" y="113325"/>
                </a:lnTo>
                <a:lnTo>
                  <a:pt x="38189" y="114611"/>
                </a:lnTo>
                <a:lnTo>
                  <a:pt x="42902" y="115183"/>
                </a:lnTo>
                <a:lnTo>
                  <a:pt x="45270" y="115335"/>
                </a:lnTo>
                <a:lnTo>
                  <a:pt x="53199" y="110436"/>
                </a:lnTo>
                <a:lnTo>
                  <a:pt x="64834" y="102169"/>
                </a:lnTo>
                <a:lnTo>
                  <a:pt x="78942" y="91658"/>
                </a:lnTo>
                <a:lnTo>
                  <a:pt x="89139" y="83221"/>
                </a:lnTo>
                <a:lnTo>
                  <a:pt x="96732" y="76168"/>
                </a:lnTo>
                <a:lnTo>
                  <a:pt x="102588" y="70037"/>
                </a:lnTo>
                <a:lnTo>
                  <a:pt x="108080" y="65236"/>
                </a:lnTo>
                <a:lnTo>
                  <a:pt x="113328" y="61320"/>
                </a:lnTo>
                <a:lnTo>
                  <a:pt x="118414" y="57995"/>
                </a:lnTo>
                <a:lnTo>
                  <a:pt x="121805" y="54350"/>
                </a:lnTo>
                <a:lnTo>
                  <a:pt x="124066" y="50491"/>
                </a:lnTo>
                <a:lnTo>
                  <a:pt x="126578" y="43108"/>
                </a:lnTo>
                <a:lnTo>
                  <a:pt x="127992" y="34221"/>
                </a:lnTo>
                <a:lnTo>
                  <a:pt x="128322" y="26828"/>
                </a:lnTo>
                <a:lnTo>
                  <a:pt x="128509" y="18046"/>
                </a:lnTo>
                <a:lnTo>
                  <a:pt x="128587" y="0"/>
                </a:lnTo>
                <a:lnTo>
                  <a:pt x="128587" y="9491"/>
                </a:lnTo>
                <a:lnTo>
                  <a:pt x="129381" y="11298"/>
                </a:lnTo>
                <a:lnTo>
                  <a:pt x="133496" y="17255"/>
                </a:lnTo>
                <a:lnTo>
                  <a:pt x="135862" y="23544"/>
                </a:lnTo>
                <a:lnTo>
                  <a:pt x="139229" y="27798"/>
                </a:lnTo>
                <a:lnTo>
                  <a:pt x="140444" y="30647"/>
                </a:lnTo>
                <a:lnTo>
                  <a:pt x="141794" y="37622"/>
                </a:lnTo>
                <a:lnTo>
                  <a:pt x="142394" y="45485"/>
                </a:lnTo>
                <a:lnTo>
                  <a:pt x="142554" y="49581"/>
                </a:lnTo>
                <a:lnTo>
                  <a:pt x="143454" y="53027"/>
                </a:lnTo>
                <a:lnTo>
                  <a:pt x="146572" y="58761"/>
                </a:lnTo>
                <a:lnTo>
                  <a:pt x="152720" y="69405"/>
                </a:lnTo>
                <a:lnTo>
                  <a:pt x="156582" y="76244"/>
                </a:lnTo>
                <a:lnTo>
                  <a:pt x="159950" y="82947"/>
                </a:lnTo>
                <a:lnTo>
                  <a:pt x="162990" y="89558"/>
                </a:lnTo>
                <a:lnTo>
                  <a:pt x="165810" y="96109"/>
                </a:lnTo>
                <a:lnTo>
                  <a:pt x="168483" y="101905"/>
                </a:lnTo>
                <a:lnTo>
                  <a:pt x="171059" y="107198"/>
                </a:lnTo>
                <a:lnTo>
                  <a:pt x="173570" y="112155"/>
                </a:lnTo>
                <a:lnTo>
                  <a:pt x="175245" y="117603"/>
                </a:lnTo>
                <a:lnTo>
                  <a:pt x="176361" y="123378"/>
                </a:lnTo>
                <a:lnTo>
                  <a:pt x="177105" y="129371"/>
                </a:lnTo>
                <a:lnTo>
                  <a:pt x="178395" y="134795"/>
                </a:lnTo>
                <a:lnTo>
                  <a:pt x="181945" y="144632"/>
                </a:lnTo>
                <a:lnTo>
                  <a:pt x="182415" y="149970"/>
                </a:lnTo>
                <a:lnTo>
                  <a:pt x="181935" y="155671"/>
                </a:lnTo>
                <a:lnTo>
                  <a:pt x="180821" y="161616"/>
                </a:lnTo>
                <a:lnTo>
                  <a:pt x="180078" y="167722"/>
                </a:lnTo>
                <a:lnTo>
                  <a:pt x="179583" y="173935"/>
                </a:lnTo>
                <a:lnTo>
                  <a:pt x="179253" y="180221"/>
                </a:lnTo>
                <a:lnTo>
                  <a:pt x="178239" y="186555"/>
                </a:lnTo>
                <a:lnTo>
                  <a:pt x="176770" y="192920"/>
                </a:lnTo>
                <a:lnTo>
                  <a:pt x="174997" y="199307"/>
                </a:lnTo>
                <a:lnTo>
                  <a:pt x="173020" y="205708"/>
                </a:lnTo>
                <a:lnTo>
                  <a:pt x="168708" y="218535"/>
                </a:lnTo>
                <a:lnTo>
                  <a:pt x="166447" y="224242"/>
                </a:lnTo>
                <a:lnTo>
                  <a:pt x="164145" y="229475"/>
                </a:lnTo>
                <a:lnTo>
                  <a:pt x="161818" y="234392"/>
                </a:lnTo>
                <a:lnTo>
                  <a:pt x="158679" y="239814"/>
                </a:lnTo>
                <a:lnTo>
                  <a:pt x="154998" y="245572"/>
                </a:lnTo>
                <a:lnTo>
                  <a:pt x="150956" y="251553"/>
                </a:lnTo>
                <a:lnTo>
                  <a:pt x="146675" y="256969"/>
                </a:lnTo>
                <a:lnTo>
                  <a:pt x="142233" y="262009"/>
                </a:lnTo>
                <a:lnTo>
                  <a:pt x="137685" y="266797"/>
                </a:lnTo>
                <a:lnTo>
                  <a:pt x="133065" y="271418"/>
                </a:lnTo>
                <a:lnTo>
                  <a:pt x="123698" y="280363"/>
                </a:lnTo>
                <a:lnTo>
                  <a:pt x="118978" y="284034"/>
                </a:lnTo>
                <a:lnTo>
                  <a:pt x="114243" y="287196"/>
                </a:lnTo>
                <a:lnTo>
                  <a:pt x="109500" y="290018"/>
                </a:lnTo>
                <a:lnTo>
                  <a:pt x="104749" y="293328"/>
                </a:lnTo>
                <a:lnTo>
                  <a:pt x="99995" y="296964"/>
                </a:lnTo>
                <a:lnTo>
                  <a:pt x="95238" y="300816"/>
                </a:lnTo>
                <a:lnTo>
                  <a:pt x="90480" y="303385"/>
                </a:lnTo>
                <a:lnTo>
                  <a:pt x="85719" y="305097"/>
                </a:lnTo>
                <a:lnTo>
                  <a:pt x="80959" y="306238"/>
                </a:lnTo>
                <a:lnTo>
                  <a:pt x="69319" y="309412"/>
                </a:lnTo>
                <a:lnTo>
                  <a:pt x="62881" y="311258"/>
                </a:lnTo>
                <a:lnTo>
                  <a:pt x="57795" y="312489"/>
                </a:lnTo>
                <a:lnTo>
                  <a:pt x="53612" y="313310"/>
                </a:lnTo>
                <a:lnTo>
                  <a:pt x="50029" y="313857"/>
                </a:lnTo>
                <a:lnTo>
                  <a:pt x="46052" y="314221"/>
                </a:lnTo>
                <a:lnTo>
                  <a:pt x="41814" y="314464"/>
                </a:lnTo>
                <a:lnTo>
                  <a:pt x="37401" y="314626"/>
                </a:lnTo>
                <a:lnTo>
                  <a:pt x="28264" y="314807"/>
                </a:lnTo>
                <a:lnTo>
                  <a:pt x="13255" y="314922"/>
                </a:lnTo>
                <a:lnTo>
                  <a:pt x="10424" y="314217"/>
                </a:lnTo>
                <a:lnTo>
                  <a:pt x="5162" y="311529"/>
                </a:lnTo>
                <a:lnTo>
                  <a:pt x="0" y="30852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InkAnnotation937"/>
          <p:cNvSpPr/>
          <p:nvPr/>
        </p:nvSpPr>
        <p:spPr>
          <a:xfrm>
            <a:off x="4502117" y="2314575"/>
            <a:ext cx="155609" cy="520780"/>
          </a:xfrm>
          <a:custGeom>
            <a:avLst/>
            <a:gdLst/>
            <a:ahLst/>
            <a:cxnLst/>
            <a:rect l="0" t="0" r="0" b="0"/>
            <a:pathLst>
              <a:path w="155609" h="520780">
                <a:moveTo>
                  <a:pt x="155608" y="0"/>
                </a:moveTo>
                <a:lnTo>
                  <a:pt x="151815" y="0"/>
                </a:lnTo>
                <a:lnTo>
                  <a:pt x="149904" y="714"/>
                </a:lnTo>
                <a:lnTo>
                  <a:pt x="145665" y="3413"/>
                </a:lnTo>
                <a:lnTo>
                  <a:pt x="141384" y="6547"/>
                </a:lnTo>
                <a:lnTo>
                  <a:pt x="137909" y="9577"/>
                </a:lnTo>
                <a:lnTo>
                  <a:pt x="135077" y="11385"/>
                </a:lnTo>
                <a:lnTo>
                  <a:pt x="131602" y="13305"/>
                </a:lnTo>
                <a:lnTo>
                  <a:pt x="127698" y="15299"/>
                </a:lnTo>
                <a:lnTo>
                  <a:pt x="124301" y="18057"/>
                </a:lnTo>
                <a:lnTo>
                  <a:pt x="121243" y="21325"/>
                </a:lnTo>
                <a:lnTo>
                  <a:pt x="118410" y="24932"/>
                </a:lnTo>
                <a:lnTo>
                  <a:pt x="115728" y="28766"/>
                </a:lnTo>
                <a:lnTo>
                  <a:pt x="113146" y="32750"/>
                </a:lnTo>
                <a:lnTo>
                  <a:pt x="110631" y="36835"/>
                </a:lnTo>
                <a:lnTo>
                  <a:pt x="107367" y="40273"/>
                </a:lnTo>
                <a:lnTo>
                  <a:pt x="103603" y="43279"/>
                </a:lnTo>
                <a:lnTo>
                  <a:pt x="99507" y="45997"/>
                </a:lnTo>
                <a:lnTo>
                  <a:pt x="95188" y="49238"/>
                </a:lnTo>
                <a:lnTo>
                  <a:pt x="90722" y="52828"/>
                </a:lnTo>
                <a:lnTo>
                  <a:pt x="86157" y="56650"/>
                </a:lnTo>
                <a:lnTo>
                  <a:pt x="82320" y="60626"/>
                </a:lnTo>
                <a:lnTo>
                  <a:pt x="78968" y="64706"/>
                </a:lnTo>
                <a:lnTo>
                  <a:pt x="64093" y="84933"/>
                </a:lnTo>
                <a:lnTo>
                  <a:pt x="60466" y="90197"/>
                </a:lnTo>
                <a:lnTo>
                  <a:pt x="57255" y="95136"/>
                </a:lnTo>
                <a:lnTo>
                  <a:pt x="54320" y="99857"/>
                </a:lnTo>
                <a:lnTo>
                  <a:pt x="49189" y="111577"/>
                </a:lnTo>
                <a:lnTo>
                  <a:pt x="29179" y="162599"/>
                </a:lnTo>
                <a:lnTo>
                  <a:pt x="11262" y="209875"/>
                </a:lnTo>
                <a:lnTo>
                  <a:pt x="8111" y="224008"/>
                </a:lnTo>
                <a:lnTo>
                  <a:pt x="5915" y="236719"/>
                </a:lnTo>
                <a:lnTo>
                  <a:pt x="2294" y="247131"/>
                </a:lnTo>
                <a:lnTo>
                  <a:pt x="156" y="260331"/>
                </a:lnTo>
                <a:lnTo>
                  <a:pt x="0" y="274294"/>
                </a:lnTo>
                <a:lnTo>
                  <a:pt x="3580" y="290901"/>
                </a:lnTo>
                <a:lnTo>
                  <a:pt x="4696" y="302882"/>
                </a:lnTo>
                <a:lnTo>
                  <a:pt x="5192" y="315351"/>
                </a:lnTo>
                <a:lnTo>
                  <a:pt x="6206" y="328036"/>
                </a:lnTo>
                <a:lnTo>
                  <a:pt x="9302" y="340818"/>
                </a:lnTo>
                <a:lnTo>
                  <a:pt x="11208" y="353643"/>
                </a:lnTo>
                <a:lnTo>
                  <a:pt x="12849" y="366486"/>
                </a:lnTo>
                <a:lnTo>
                  <a:pt x="16224" y="379338"/>
                </a:lnTo>
                <a:lnTo>
                  <a:pt x="19028" y="385766"/>
                </a:lnTo>
                <a:lnTo>
                  <a:pt x="22486" y="392194"/>
                </a:lnTo>
                <a:lnTo>
                  <a:pt x="26379" y="398622"/>
                </a:lnTo>
                <a:lnTo>
                  <a:pt x="30704" y="409575"/>
                </a:lnTo>
                <a:lnTo>
                  <a:pt x="35256" y="425679"/>
                </a:lnTo>
                <a:lnTo>
                  <a:pt x="37272" y="431662"/>
                </a:lnTo>
                <a:lnTo>
                  <a:pt x="40205" y="437078"/>
                </a:lnTo>
                <a:lnTo>
                  <a:pt x="43747" y="442119"/>
                </a:lnTo>
                <a:lnTo>
                  <a:pt x="47697" y="446907"/>
                </a:lnTo>
                <a:lnTo>
                  <a:pt x="51123" y="451529"/>
                </a:lnTo>
                <a:lnTo>
                  <a:pt x="54201" y="456039"/>
                </a:lnTo>
                <a:lnTo>
                  <a:pt x="57047" y="460474"/>
                </a:lnTo>
                <a:lnTo>
                  <a:pt x="59738" y="464145"/>
                </a:lnTo>
                <a:lnTo>
                  <a:pt x="62326" y="467307"/>
                </a:lnTo>
                <a:lnTo>
                  <a:pt x="64845" y="470129"/>
                </a:lnTo>
                <a:lnTo>
                  <a:pt x="67318" y="473439"/>
                </a:lnTo>
                <a:lnTo>
                  <a:pt x="72182" y="480927"/>
                </a:lnTo>
                <a:lnTo>
                  <a:pt x="76990" y="487113"/>
                </a:lnTo>
                <a:lnTo>
                  <a:pt x="79383" y="489762"/>
                </a:lnTo>
                <a:lnTo>
                  <a:pt x="82566" y="492243"/>
                </a:lnTo>
                <a:lnTo>
                  <a:pt x="86276" y="494611"/>
                </a:lnTo>
                <a:lnTo>
                  <a:pt x="90337" y="496904"/>
                </a:lnTo>
                <a:lnTo>
                  <a:pt x="93837" y="499148"/>
                </a:lnTo>
                <a:lnTo>
                  <a:pt x="96965" y="501357"/>
                </a:lnTo>
                <a:lnTo>
                  <a:pt x="99843" y="503545"/>
                </a:lnTo>
                <a:lnTo>
                  <a:pt x="101763" y="505718"/>
                </a:lnTo>
                <a:lnTo>
                  <a:pt x="103896" y="510037"/>
                </a:lnTo>
                <a:lnTo>
                  <a:pt x="105258" y="511474"/>
                </a:lnTo>
                <a:lnTo>
                  <a:pt x="106960" y="512433"/>
                </a:lnTo>
                <a:lnTo>
                  <a:pt x="108888" y="513072"/>
                </a:lnTo>
                <a:lnTo>
                  <a:pt x="113147" y="515687"/>
                </a:lnTo>
                <a:lnTo>
                  <a:pt x="118557" y="519773"/>
                </a:lnTo>
                <a:lnTo>
                  <a:pt x="121414" y="520332"/>
                </a:lnTo>
                <a:lnTo>
                  <a:pt x="127033" y="52077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InkAnnotation938"/>
          <p:cNvSpPr/>
          <p:nvPr/>
        </p:nvSpPr>
        <p:spPr>
          <a:xfrm>
            <a:off x="5572125" y="2340292"/>
            <a:ext cx="198578" cy="450057"/>
          </a:xfrm>
          <a:custGeom>
            <a:avLst/>
            <a:gdLst/>
            <a:ahLst/>
            <a:cxnLst/>
            <a:rect l="0" t="0" r="0" b="0"/>
            <a:pathLst>
              <a:path w="198578" h="450057">
                <a:moveTo>
                  <a:pt x="0" y="0"/>
                </a:moveTo>
                <a:lnTo>
                  <a:pt x="0" y="9578"/>
                </a:lnTo>
                <a:lnTo>
                  <a:pt x="794" y="11386"/>
                </a:lnTo>
                <a:lnTo>
                  <a:pt x="5703" y="17344"/>
                </a:lnTo>
                <a:lnTo>
                  <a:pt x="9942" y="21520"/>
                </a:lnTo>
                <a:lnTo>
                  <a:pt x="12978" y="22919"/>
                </a:lnTo>
                <a:lnTo>
                  <a:pt x="16590" y="23852"/>
                </a:lnTo>
                <a:lnTo>
                  <a:pt x="20584" y="24474"/>
                </a:lnTo>
                <a:lnTo>
                  <a:pt x="24041" y="26317"/>
                </a:lnTo>
                <a:lnTo>
                  <a:pt x="29999" y="32175"/>
                </a:lnTo>
                <a:lnTo>
                  <a:pt x="33494" y="35023"/>
                </a:lnTo>
                <a:lnTo>
                  <a:pt x="37410" y="37636"/>
                </a:lnTo>
                <a:lnTo>
                  <a:pt x="41608" y="40093"/>
                </a:lnTo>
                <a:lnTo>
                  <a:pt x="45995" y="42445"/>
                </a:lnTo>
                <a:lnTo>
                  <a:pt x="50507" y="44727"/>
                </a:lnTo>
                <a:lnTo>
                  <a:pt x="59753" y="49168"/>
                </a:lnTo>
                <a:lnTo>
                  <a:pt x="69155" y="53523"/>
                </a:lnTo>
                <a:lnTo>
                  <a:pt x="73885" y="56399"/>
                </a:lnTo>
                <a:lnTo>
                  <a:pt x="78625" y="59745"/>
                </a:lnTo>
                <a:lnTo>
                  <a:pt x="83373" y="63404"/>
                </a:lnTo>
                <a:lnTo>
                  <a:pt x="88125" y="66558"/>
                </a:lnTo>
                <a:lnTo>
                  <a:pt x="92881" y="69375"/>
                </a:lnTo>
                <a:lnTo>
                  <a:pt x="97640" y="71968"/>
                </a:lnTo>
                <a:lnTo>
                  <a:pt x="102399" y="75125"/>
                </a:lnTo>
                <a:lnTo>
                  <a:pt x="107160" y="78658"/>
                </a:lnTo>
                <a:lnTo>
                  <a:pt x="111921" y="82442"/>
                </a:lnTo>
                <a:lnTo>
                  <a:pt x="121445" y="90457"/>
                </a:lnTo>
                <a:lnTo>
                  <a:pt x="140493" y="107245"/>
                </a:lnTo>
                <a:lnTo>
                  <a:pt x="154781" y="120041"/>
                </a:lnTo>
                <a:lnTo>
                  <a:pt x="159543" y="125033"/>
                </a:lnTo>
                <a:lnTo>
                  <a:pt x="164306" y="130504"/>
                </a:lnTo>
                <a:lnTo>
                  <a:pt x="169068" y="136295"/>
                </a:lnTo>
                <a:lnTo>
                  <a:pt x="173037" y="141584"/>
                </a:lnTo>
                <a:lnTo>
                  <a:pt x="176477" y="146538"/>
                </a:lnTo>
                <a:lnTo>
                  <a:pt x="182415" y="156568"/>
                </a:lnTo>
                <a:lnTo>
                  <a:pt x="187700" y="168170"/>
                </a:lnTo>
                <a:lnTo>
                  <a:pt x="192695" y="180470"/>
                </a:lnTo>
                <a:lnTo>
                  <a:pt x="196767" y="193794"/>
                </a:lnTo>
                <a:lnTo>
                  <a:pt x="197853" y="201348"/>
                </a:lnTo>
                <a:lnTo>
                  <a:pt x="198577" y="209241"/>
                </a:lnTo>
                <a:lnTo>
                  <a:pt x="198265" y="216647"/>
                </a:lnTo>
                <a:lnTo>
                  <a:pt x="194829" y="238023"/>
                </a:lnTo>
                <a:lnTo>
                  <a:pt x="194180" y="245836"/>
                </a:lnTo>
                <a:lnTo>
                  <a:pt x="193747" y="253901"/>
                </a:lnTo>
                <a:lnTo>
                  <a:pt x="192664" y="262137"/>
                </a:lnTo>
                <a:lnTo>
                  <a:pt x="191149" y="270484"/>
                </a:lnTo>
                <a:lnTo>
                  <a:pt x="189345" y="278906"/>
                </a:lnTo>
                <a:lnTo>
                  <a:pt x="187349" y="286664"/>
                </a:lnTo>
                <a:lnTo>
                  <a:pt x="185224" y="293980"/>
                </a:lnTo>
                <a:lnTo>
                  <a:pt x="180747" y="307823"/>
                </a:lnTo>
                <a:lnTo>
                  <a:pt x="173764" y="327665"/>
                </a:lnTo>
                <a:lnTo>
                  <a:pt x="169038" y="340653"/>
                </a:lnTo>
                <a:lnTo>
                  <a:pt x="165873" y="347117"/>
                </a:lnTo>
                <a:lnTo>
                  <a:pt x="162176" y="353570"/>
                </a:lnTo>
                <a:lnTo>
                  <a:pt x="158124" y="360014"/>
                </a:lnTo>
                <a:lnTo>
                  <a:pt x="153834" y="366454"/>
                </a:lnTo>
                <a:lnTo>
                  <a:pt x="141007" y="385042"/>
                </a:lnTo>
                <a:lnTo>
                  <a:pt x="137661" y="390283"/>
                </a:lnTo>
                <a:lnTo>
                  <a:pt x="131826" y="399916"/>
                </a:lnTo>
                <a:lnTo>
                  <a:pt x="126587" y="408960"/>
                </a:lnTo>
                <a:lnTo>
                  <a:pt x="123285" y="412657"/>
                </a:lnTo>
                <a:lnTo>
                  <a:pt x="119496" y="415837"/>
                </a:lnTo>
                <a:lnTo>
                  <a:pt x="115383" y="418671"/>
                </a:lnTo>
                <a:lnTo>
                  <a:pt x="112640" y="421989"/>
                </a:lnTo>
                <a:lnTo>
                  <a:pt x="110812" y="425630"/>
                </a:lnTo>
                <a:lnTo>
                  <a:pt x="107987" y="432771"/>
                </a:lnTo>
                <a:lnTo>
                  <a:pt x="106122" y="435675"/>
                </a:lnTo>
                <a:lnTo>
                  <a:pt x="92868" y="4500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InkAnnotation939"/>
          <p:cNvSpPr/>
          <p:nvPr/>
        </p:nvSpPr>
        <p:spPr>
          <a:xfrm>
            <a:off x="5902059" y="2340292"/>
            <a:ext cx="170129" cy="424340"/>
          </a:xfrm>
          <a:custGeom>
            <a:avLst/>
            <a:gdLst/>
            <a:ahLst/>
            <a:cxnLst/>
            <a:rect l="0" t="0" r="0" b="0"/>
            <a:pathLst>
              <a:path w="170129" h="424340">
                <a:moveTo>
                  <a:pt x="170128" y="0"/>
                </a:moveTo>
                <a:lnTo>
                  <a:pt x="158751" y="6826"/>
                </a:lnTo>
                <a:lnTo>
                  <a:pt x="154606" y="8837"/>
                </a:lnTo>
                <a:lnTo>
                  <a:pt x="151049" y="10178"/>
                </a:lnTo>
                <a:lnTo>
                  <a:pt x="147883" y="11071"/>
                </a:lnTo>
                <a:lnTo>
                  <a:pt x="144980" y="13096"/>
                </a:lnTo>
                <a:lnTo>
                  <a:pt x="142249" y="15874"/>
                </a:lnTo>
                <a:lnTo>
                  <a:pt x="139636" y="19155"/>
                </a:lnTo>
                <a:lnTo>
                  <a:pt x="136306" y="22057"/>
                </a:lnTo>
                <a:lnTo>
                  <a:pt x="132499" y="24706"/>
                </a:lnTo>
                <a:lnTo>
                  <a:pt x="128374" y="27186"/>
                </a:lnTo>
                <a:lnTo>
                  <a:pt x="124829" y="29554"/>
                </a:lnTo>
                <a:lnTo>
                  <a:pt x="121673" y="31847"/>
                </a:lnTo>
                <a:lnTo>
                  <a:pt x="118775" y="34090"/>
                </a:lnTo>
                <a:lnTo>
                  <a:pt x="115255" y="37014"/>
                </a:lnTo>
                <a:lnTo>
                  <a:pt x="103510" y="47241"/>
                </a:lnTo>
                <a:lnTo>
                  <a:pt x="97393" y="52667"/>
                </a:lnTo>
                <a:lnTo>
                  <a:pt x="94650" y="55828"/>
                </a:lnTo>
                <a:lnTo>
                  <a:pt x="89487" y="63151"/>
                </a:lnTo>
                <a:lnTo>
                  <a:pt x="86204" y="67104"/>
                </a:lnTo>
                <a:lnTo>
                  <a:pt x="82429" y="71167"/>
                </a:lnTo>
                <a:lnTo>
                  <a:pt x="78325" y="75306"/>
                </a:lnTo>
                <a:lnTo>
                  <a:pt x="74794" y="79493"/>
                </a:lnTo>
                <a:lnTo>
                  <a:pt x="71647" y="83714"/>
                </a:lnTo>
                <a:lnTo>
                  <a:pt x="68756" y="87956"/>
                </a:lnTo>
                <a:lnTo>
                  <a:pt x="66034" y="92213"/>
                </a:lnTo>
                <a:lnTo>
                  <a:pt x="60894" y="100753"/>
                </a:lnTo>
                <a:lnTo>
                  <a:pt x="55963" y="111216"/>
                </a:lnTo>
                <a:lnTo>
                  <a:pt x="53536" y="117006"/>
                </a:lnTo>
                <a:lnTo>
                  <a:pt x="50331" y="122296"/>
                </a:lnTo>
                <a:lnTo>
                  <a:pt x="46608" y="127250"/>
                </a:lnTo>
                <a:lnTo>
                  <a:pt x="42537" y="131982"/>
                </a:lnTo>
                <a:lnTo>
                  <a:pt x="39030" y="137280"/>
                </a:lnTo>
                <a:lnTo>
                  <a:pt x="35899" y="142955"/>
                </a:lnTo>
                <a:lnTo>
                  <a:pt x="31095" y="154261"/>
                </a:lnTo>
                <a:lnTo>
                  <a:pt x="28961" y="164049"/>
                </a:lnTo>
                <a:lnTo>
                  <a:pt x="25895" y="173161"/>
                </a:lnTo>
                <a:lnTo>
                  <a:pt x="21887" y="182688"/>
                </a:lnTo>
                <a:lnTo>
                  <a:pt x="17460" y="194066"/>
                </a:lnTo>
                <a:lnTo>
                  <a:pt x="14963" y="206267"/>
                </a:lnTo>
                <a:lnTo>
                  <a:pt x="13060" y="218118"/>
                </a:lnTo>
                <a:lnTo>
                  <a:pt x="9568" y="228148"/>
                </a:lnTo>
                <a:lnTo>
                  <a:pt x="3139" y="245241"/>
                </a:lnTo>
                <a:lnTo>
                  <a:pt x="661" y="255681"/>
                </a:lnTo>
                <a:lnTo>
                  <a:pt x="0" y="260465"/>
                </a:lnTo>
                <a:lnTo>
                  <a:pt x="1382" y="271496"/>
                </a:lnTo>
                <a:lnTo>
                  <a:pt x="3849" y="282828"/>
                </a:lnTo>
                <a:lnTo>
                  <a:pt x="4945" y="292627"/>
                </a:lnTo>
                <a:lnTo>
                  <a:pt x="7549" y="301744"/>
                </a:lnTo>
                <a:lnTo>
                  <a:pt x="11352" y="311274"/>
                </a:lnTo>
                <a:lnTo>
                  <a:pt x="15688" y="322653"/>
                </a:lnTo>
                <a:lnTo>
                  <a:pt x="20261" y="331044"/>
                </a:lnTo>
                <a:lnTo>
                  <a:pt x="24939" y="337869"/>
                </a:lnTo>
                <a:lnTo>
                  <a:pt x="29664" y="345664"/>
                </a:lnTo>
                <a:lnTo>
                  <a:pt x="32829" y="349743"/>
                </a:lnTo>
                <a:lnTo>
                  <a:pt x="36526" y="353892"/>
                </a:lnTo>
                <a:lnTo>
                  <a:pt x="40579" y="358086"/>
                </a:lnTo>
                <a:lnTo>
                  <a:pt x="44869" y="362311"/>
                </a:lnTo>
                <a:lnTo>
                  <a:pt x="53868" y="370815"/>
                </a:lnTo>
                <a:lnTo>
                  <a:pt x="58490" y="374369"/>
                </a:lnTo>
                <a:lnTo>
                  <a:pt x="63159" y="377452"/>
                </a:lnTo>
                <a:lnTo>
                  <a:pt x="67859" y="380222"/>
                </a:lnTo>
                <a:lnTo>
                  <a:pt x="71786" y="382784"/>
                </a:lnTo>
                <a:lnTo>
                  <a:pt x="75198" y="385205"/>
                </a:lnTo>
                <a:lnTo>
                  <a:pt x="78266" y="387534"/>
                </a:lnTo>
                <a:lnTo>
                  <a:pt x="81900" y="390515"/>
                </a:lnTo>
                <a:lnTo>
                  <a:pt x="90170" y="397638"/>
                </a:lnTo>
                <a:lnTo>
                  <a:pt x="93804" y="400109"/>
                </a:lnTo>
                <a:lnTo>
                  <a:pt x="97020" y="401756"/>
                </a:lnTo>
                <a:lnTo>
                  <a:pt x="99958" y="402854"/>
                </a:lnTo>
                <a:lnTo>
                  <a:pt x="103505" y="404301"/>
                </a:lnTo>
                <a:lnTo>
                  <a:pt x="111678" y="407813"/>
                </a:lnTo>
                <a:lnTo>
                  <a:pt x="115286" y="409750"/>
                </a:lnTo>
                <a:lnTo>
                  <a:pt x="118486" y="411755"/>
                </a:lnTo>
                <a:lnTo>
                  <a:pt x="121412" y="413807"/>
                </a:lnTo>
                <a:lnTo>
                  <a:pt x="124157" y="415174"/>
                </a:lnTo>
                <a:lnTo>
                  <a:pt x="129324" y="416694"/>
                </a:lnTo>
                <a:lnTo>
                  <a:pt x="134265" y="417369"/>
                </a:lnTo>
                <a:lnTo>
                  <a:pt x="136695" y="417549"/>
                </a:lnTo>
                <a:lnTo>
                  <a:pt x="139108" y="418384"/>
                </a:lnTo>
                <a:lnTo>
                  <a:pt x="143906" y="421216"/>
                </a:lnTo>
                <a:lnTo>
                  <a:pt x="148684" y="422951"/>
                </a:lnTo>
                <a:lnTo>
                  <a:pt x="153454" y="423722"/>
                </a:lnTo>
                <a:lnTo>
                  <a:pt x="158219" y="424065"/>
                </a:lnTo>
                <a:lnTo>
                  <a:pt x="162984" y="4243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InkAnnotation940"/>
          <p:cNvSpPr/>
          <p:nvPr/>
        </p:nvSpPr>
        <p:spPr>
          <a:xfrm>
            <a:off x="6022181" y="2507746"/>
            <a:ext cx="278607" cy="179730"/>
          </a:xfrm>
          <a:custGeom>
            <a:avLst/>
            <a:gdLst/>
            <a:ahLst/>
            <a:cxnLst/>
            <a:rect l="0" t="0" r="0" b="0"/>
            <a:pathLst>
              <a:path w="278607" h="179730">
                <a:moveTo>
                  <a:pt x="0" y="31857"/>
                </a:moveTo>
                <a:lnTo>
                  <a:pt x="16999" y="16557"/>
                </a:lnTo>
                <a:lnTo>
                  <a:pt x="20064" y="15228"/>
                </a:lnTo>
                <a:lnTo>
                  <a:pt x="27703" y="13750"/>
                </a:lnTo>
                <a:lnTo>
                  <a:pt x="36390" y="11189"/>
                </a:lnTo>
                <a:lnTo>
                  <a:pt x="40929" y="9505"/>
                </a:lnTo>
                <a:lnTo>
                  <a:pt x="45542" y="8383"/>
                </a:lnTo>
                <a:lnTo>
                  <a:pt x="50205" y="7635"/>
                </a:lnTo>
                <a:lnTo>
                  <a:pt x="54901" y="7136"/>
                </a:lnTo>
                <a:lnTo>
                  <a:pt x="60413" y="6090"/>
                </a:lnTo>
                <a:lnTo>
                  <a:pt x="66469" y="4677"/>
                </a:lnTo>
                <a:lnTo>
                  <a:pt x="72887" y="3021"/>
                </a:lnTo>
                <a:lnTo>
                  <a:pt x="78754" y="1918"/>
                </a:lnTo>
                <a:lnTo>
                  <a:pt x="84253" y="1182"/>
                </a:lnTo>
                <a:lnTo>
                  <a:pt x="89506" y="691"/>
                </a:lnTo>
                <a:lnTo>
                  <a:pt x="94596" y="364"/>
                </a:lnTo>
                <a:lnTo>
                  <a:pt x="99576" y="146"/>
                </a:lnTo>
                <a:lnTo>
                  <a:pt x="104484" y="0"/>
                </a:lnTo>
                <a:lnTo>
                  <a:pt x="108550" y="618"/>
                </a:lnTo>
                <a:lnTo>
                  <a:pt x="115183" y="3209"/>
                </a:lnTo>
                <a:lnTo>
                  <a:pt x="122895" y="4837"/>
                </a:lnTo>
                <a:lnTo>
                  <a:pt x="127173" y="5271"/>
                </a:lnTo>
                <a:lnTo>
                  <a:pt x="130820" y="6275"/>
                </a:lnTo>
                <a:lnTo>
                  <a:pt x="136988" y="9295"/>
                </a:lnTo>
                <a:lnTo>
                  <a:pt x="140538" y="15387"/>
                </a:lnTo>
                <a:lnTo>
                  <a:pt x="144492" y="24449"/>
                </a:lnTo>
                <a:lnTo>
                  <a:pt x="148715" y="35490"/>
                </a:lnTo>
                <a:lnTo>
                  <a:pt x="150737" y="44280"/>
                </a:lnTo>
                <a:lnTo>
                  <a:pt x="151291" y="51569"/>
                </a:lnTo>
                <a:lnTo>
                  <a:pt x="150867" y="57857"/>
                </a:lnTo>
                <a:lnTo>
                  <a:pt x="149791" y="62763"/>
                </a:lnTo>
                <a:lnTo>
                  <a:pt x="148279" y="66748"/>
                </a:lnTo>
                <a:lnTo>
                  <a:pt x="135578" y="89962"/>
                </a:lnTo>
                <a:lnTo>
                  <a:pt x="126176" y="106914"/>
                </a:lnTo>
                <a:lnTo>
                  <a:pt x="123011" y="111184"/>
                </a:lnTo>
                <a:lnTo>
                  <a:pt x="119313" y="115460"/>
                </a:lnTo>
                <a:lnTo>
                  <a:pt x="115261" y="119739"/>
                </a:lnTo>
                <a:lnTo>
                  <a:pt x="111765" y="124021"/>
                </a:lnTo>
                <a:lnTo>
                  <a:pt x="108642" y="128303"/>
                </a:lnTo>
                <a:lnTo>
                  <a:pt x="105765" y="132588"/>
                </a:lnTo>
                <a:lnTo>
                  <a:pt x="102260" y="136158"/>
                </a:lnTo>
                <a:lnTo>
                  <a:pt x="98336" y="139253"/>
                </a:lnTo>
                <a:lnTo>
                  <a:pt x="94132" y="142030"/>
                </a:lnTo>
                <a:lnTo>
                  <a:pt x="89742" y="145311"/>
                </a:lnTo>
                <a:lnTo>
                  <a:pt x="85228" y="148927"/>
                </a:lnTo>
                <a:lnTo>
                  <a:pt x="80631" y="152766"/>
                </a:lnTo>
                <a:lnTo>
                  <a:pt x="75979" y="156040"/>
                </a:lnTo>
                <a:lnTo>
                  <a:pt x="71290" y="158937"/>
                </a:lnTo>
                <a:lnTo>
                  <a:pt x="62641" y="164061"/>
                </a:lnTo>
                <a:lnTo>
                  <a:pt x="56151" y="168719"/>
                </a:lnTo>
                <a:lnTo>
                  <a:pt x="50620" y="173171"/>
                </a:lnTo>
                <a:lnTo>
                  <a:pt x="42880" y="179718"/>
                </a:lnTo>
                <a:lnTo>
                  <a:pt x="42866" y="179729"/>
                </a:lnTo>
                <a:lnTo>
                  <a:pt x="49013" y="174197"/>
                </a:lnTo>
                <a:lnTo>
                  <a:pt x="57297" y="170155"/>
                </a:lnTo>
                <a:lnTo>
                  <a:pt x="65417" y="168332"/>
                </a:lnTo>
                <a:lnTo>
                  <a:pt x="69805" y="167846"/>
                </a:lnTo>
                <a:lnTo>
                  <a:pt x="74318" y="166807"/>
                </a:lnTo>
                <a:lnTo>
                  <a:pt x="78914" y="165401"/>
                </a:lnTo>
                <a:lnTo>
                  <a:pt x="83565" y="163749"/>
                </a:lnTo>
                <a:lnTo>
                  <a:pt x="88254" y="161933"/>
                </a:lnTo>
                <a:lnTo>
                  <a:pt x="97697" y="158010"/>
                </a:lnTo>
                <a:lnTo>
                  <a:pt x="103231" y="156678"/>
                </a:lnTo>
                <a:lnTo>
                  <a:pt x="109302" y="155791"/>
                </a:lnTo>
                <a:lnTo>
                  <a:pt x="115730" y="155199"/>
                </a:lnTo>
                <a:lnTo>
                  <a:pt x="121603" y="154089"/>
                </a:lnTo>
                <a:lnTo>
                  <a:pt x="127107" y="152636"/>
                </a:lnTo>
                <a:lnTo>
                  <a:pt x="144553" y="147177"/>
                </a:lnTo>
                <a:lnTo>
                  <a:pt x="151137" y="145170"/>
                </a:lnTo>
                <a:lnTo>
                  <a:pt x="157114" y="143832"/>
                </a:lnTo>
                <a:lnTo>
                  <a:pt x="162686" y="142940"/>
                </a:lnTo>
                <a:lnTo>
                  <a:pt x="167988" y="142346"/>
                </a:lnTo>
                <a:lnTo>
                  <a:pt x="173905" y="141949"/>
                </a:lnTo>
                <a:lnTo>
                  <a:pt x="180230" y="141685"/>
                </a:lnTo>
                <a:lnTo>
                  <a:pt x="186829" y="141508"/>
                </a:lnTo>
                <a:lnTo>
                  <a:pt x="193608" y="140677"/>
                </a:lnTo>
                <a:lnTo>
                  <a:pt x="200510" y="139408"/>
                </a:lnTo>
                <a:lnTo>
                  <a:pt x="207492" y="137847"/>
                </a:lnTo>
                <a:lnTo>
                  <a:pt x="212940" y="136807"/>
                </a:lnTo>
                <a:lnTo>
                  <a:pt x="221110" y="135651"/>
                </a:lnTo>
                <a:lnTo>
                  <a:pt x="225988" y="135343"/>
                </a:lnTo>
                <a:lnTo>
                  <a:pt x="231621" y="135138"/>
                </a:lnTo>
                <a:lnTo>
                  <a:pt x="237758" y="135001"/>
                </a:lnTo>
                <a:lnTo>
                  <a:pt x="242643" y="134195"/>
                </a:lnTo>
                <a:lnTo>
                  <a:pt x="250187" y="131395"/>
                </a:lnTo>
                <a:lnTo>
                  <a:pt x="258302" y="129674"/>
                </a:lnTo>
                <a:lnTo>
                  <a:pt x="266407" y="128909"/>
                </a:lnTo>
                <a:lnTo>
                  <a:pt x="269680" y="128705"/>
                </a:lnTo>
                <a:lnTo>
                  <a:pt x="278606" y="1282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InkAnnotation941"/>
          <p:cNvSpPr/>
          <p:nvPr/>
        </p:nvSpPr>
        <p:spPr>
          <a:xfrm>
            <a:off x="6272212" y="2411015"/>
            <a:ext cx="170005" cy="327899"/>
          </a:xfrm>
          <a:custGeom>
            <a:avLst/>
            <a:gdLst/>
            <a:ahLst/>
            <a:cxnLst/>
            <a:rect l="0" t="0" r="0" b="0"/>
            <a:pathLst>
              <a:path w="170005" h="327899">
                <a:moveTo>
                  <a:pt x="0" y="0"/>
                </a:moveTo>
                <a:lnTo>
                  <a:pt x="6151" y="0"/>
                </a:lnTo>
                <a:lnTo>
                  <a:pt x="10642" y="3413"/>
                </a:lnTo>
                <a:lnTo>
                  <a:pt x="12651" y="4419"/>
                </a:lnTo>
                <a:lnTo>
                  <a:pt x="17000" y="5536"/>
                </a:lnTo>
                <a:lnTo>
                  <a:pt x="21578" y="7937"/>
                </a:lnTo>
                <a:lnTo>
                  <a:pt x="23911" y="9578"/>
                </a:lnTo>
                <a:lnTo>
                  <a:pt x="27053" y="10672"/>
                </a:lnTo>
                <a:lnTo>
                  <a:pt x="30735" y="11401"/>
                </a:lnTo>
                <a:lnTo>
                  <a:pt x="34777" y="11887"/>
                </a:lnTo>
                <a:lnTo>
                  <a:pt x="39060" y="12925"/>
                </a:lnTo>
                <a:lnTo>
                  <a:pt x="43503" y="14332"/>
                </a:lnTo>
                <a:lnTo>
                  <a:pt x="48052" y="15984"/>
                </a:lnTo>
                <a:lnTo>
                  <a:pt x="52672" y="17800"/>
                </a:lnTo>
                <a:lnTo>
                  <a:pt x="62039" y="21722"/>
                </a:lnTo>
                <a:lnTo>
                  <a:pt x="66759" y="24483"/>
                </a:lnTo>
                <a:lnTo>
                  <a:pt x="71494" y="27752"/>
                </a:lnTo>
                <a:lnTo>
                  <a:pt x="76238" y="31360"/>
                </a:lnTo>
                <a:lnTo>
                  <a:pt x="80988" y="34480"/>
                </a:lnTo>
                <a:lnTo>
                  <a:pt x="85742" y="37274"/>
                </a:lnTo>
                <a:lnTo>
                  <a:pt x="90498" y="39851"/>
                </a:lnTo>
                <a:lnTo>
                  <a:pt x="95257" y="42284"/>
                </a:lnTo>
                <a:lnTo>
                  <a:pt x="104778" y="46892"/>
                </a:lnTo>
                <a:lnTo>
                  <a:pt x="108746" y="49835"/>
                </a:lnTo>
                <a:lnTo>
                  <a:pt x="112185" y="53226"/>
                </a:lnTo>
                <a:lnTo>
                  <a:pt x="115272" y="56915"/>
                </a:lnTo>
                <a:lnTo>
                  <a:pt x="118916" y="60803"/>
                </a:lnTo>
                <a:lnTo>
                  <a:pt x="122934" y="64824"/>
                </a:lnTo>
                <a:lnTo>
                  <a:pt x="131631" y="73102"/>
                </a:lnTo>
                <a:lnTo>
                  <a:pt x="140788" y="81544"/>
                </a:lnTo>
                <a:lnTo>
                  <a:pt x="144659" y="85795"/>
                </a:lnTo>
                <a:lnTo>
                  <a:pt x="148033" y="90058"/>
                </a:lnTo>
                <a:lnTo>
                  <a:pt x="151076" y="94329"/>
                </a:lnTo>
                <a:lnTo>
                  <a:pt x="153898" y="98604"/>
                </a:lnTo>
                <a:lnTo>
                  <a:pt x="159151" y="107166"/>
                </a:lnTo>
                <a:lnTo>
                  <a:pt x="166571" y="120018"/>
                </a:lnTo>
                <a:lnTo>
                  <a:pt x="168198" y="125017"/>
                </a:lnTo>
                <a:lnTo>
                  <a:pt x="169282" y="130494"/>
                </a:lnTo>
                <a:lnTo>
                  <a:pt x="170004" y="136288"/>
                </a:lnTo>
                <a:lnTo>
                  <a:pt x="169692" y="141579"/>
                </a:lnTo>
                <a:lnTo>
                  <a:pt x="167229" y="151269"/>
                </a:lnTo>
                <a:lnTo>
                  <a:pt x="166255" y="156567"/>
                </a:lnTo>
                <a:lnTo>
                  <a:pt x="165605" y="162242"/>
                </a:lnTo>
                <a:lnTo>
                  <a:pt x="165172" y="168169"/>
                </a:lnTo>
                <a:lnTo>
                  <a:pt x="164090" y="174263"/>
                </a:lnTo>
                <a:lnTo>
                  <a:pt x="162575" y="180469"/>
                </a:lnTo>
                <a:lnTo>
                  <a:pt x="160770" y="186750"/>
                </a:lnTo>
                <a:lnTo>
                  <a:pt x="159568" y="193080"/>
                </a:lnTo>
                <a:lnTo>
                  <a:pt x="158766" y="199443"/>
                </a:lnTo>
                <a:lnTo>
                  <a:pt x="158231" y="205828"/>
                </a:lnTo>
                <a:lnTo>
                  <a:pt x="157081" y="211514"/>
                </a:lnTo>
                <a:lnTo>
                  <a:pt x="153687" y="221641"/>
                </a:lnTo>
                <a:lnTo>
                  <a:pt x="150877" y="227056"/>
                </a:lnTo>
                <a:lnTo>
                  <a:pt x="147415" y="232810"/>
                </a:lnTo>
                <a:lnTo>
                  <a:pt x="143521" y="238788"/>
                </a:lnTo>
                <a:lnTo>
                  <a:pt x="137077" y="249242"/>
                </a:lnTo>
                <a:lnTo>
                  <a:pt x="128986" y="263159"/>
                </a:lnTo>
                <a:lnTo>
                  <a:pt x="111942" y="293582"/>
                </a:lnTo>
                <a:lnTo>
                  <a:pt x="108760" y="297163"/>
                </a:lnTo>
                <a:lnTo>
                  <a:pt x="105050" y="300264"/>
                </a:lnTo>
                <a:lnTo>
                  <a:pt x="100990" y="303046"/>
                </a:lnTo>
                <a:lnTo>
                  <a:pt x="97489" y="305615"/>
                </a:lnTo>
                <a:lnTo>
                  <a:pt x="94361" y="308042"/>
                </a:lnTo>
                <a:lnTo>
                  <a:pt x="91482" y="310375"/>
                </a:lnTo>
                <a:lnTo>
                  <a:pt x="86167" y="314871"/>
                </a:lnTo>
                <a:lnTo>
                  <a:pt x="83639" y="317071"/>
                </a:lnTo>
                <a:lnTo>
                  <a:pt x="81159" y="318536"/>
                </a:lnTo>
                <a:lnTo>
                  <a:pt x="76287" y="320166"/>
                </a:lnTo>
                <a:lnTo>
                  <a:pt x="71476" y="322795"/>
                </a:lnTo>
                <a:lnTo>
                  <a:pt x="69082" y="324496"/>
                </a:lnTo>
                <a:lnTo>
                  <a:pt x="64305" y="326386"/>
                </a:lnTo>
                <a:lnTo>
                  <a:pt x="59536" y="327226"/>
                </a:lnTo>
                <a:lnTo>
                  <a:pt x="54771" y="327600"/>
                </a:lnTo>
                <a:lnTo>
                  <a:pt x="50008" y="327766"/>
                </a:lnTo>
                <a:lnTo>
                  <a:pt x="42863" y="3278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InkAnnotation942"/>
          <p:cNvSpPr/>
          <p:nvPr/>
        </p:nvSpPr>
        <p:spPr>
          <a:xfrm>
            <a:off x="6600825" y="2513885"/>
            <a:ext cx="150019" cy="25719"/>
          </a:xfrm>
          <a:custGeom>
            <a:avLst/>
            <a:gdLst/>
            <a:ahLst/>
            <a:cxnLst/>
            <a:rect l="0" t="0" r="0" b="0"/>
            <a:pathLst>
              <a:path w="150019" h="25719">
                <a:moveTo>
                  <a:pt x="0" y="25718"/>
                </a:moveTo>
                <a:lnTo>
                  <a:pt x="6150" y="25718"/>
                </a:lnTo>
                <a:lnTo>
                  <a:pt x="8069" y="25003"/>
                </a:lnTo>
                <a:lnTo>
                  <a:pt x="10935" y="23813"/>
                </a:lnTo>
                <a:lnTo>
                  <a:pt x="14434" y="22304"/>
                </a:lnTo>
                <a:lnTo>
                  <a:pt x="18353" y="21299"/>
                </a:lnTo>
                <a:lnTo>
                  <a:pt x="22555" y="20629"/>
                </a:lnTo>
                <a:lnTo>
                  <a:pt x="26942" y="20182"/>
                </a:lnTo>
                <a:lnTo>
                  <a:pt x="31455" y="19884"/>
                </a:lnTo>
                <a:lnTo>
                  <a:pt x="36052" y="19685"/>
                </a:lnTo>
                <a:lnTo>
                  <a:pt x="40702" y="19553"/>
                </a:lnTo>
                <a:lnTo>
                  <a:pt x="46185" y="18751"/>
                </a:lnTo>
                <a:lnTo>
                  <a:pt x="52221" y="17501"/>
                </a:lnTo>
                <a:lnTo>
                  <a:pt x="58626" y="15954"/>
                </a:lnTo>
                <a:lnTo>
                  <a:pt x="64484" y="14922"/>
                </a:lnTo>
                <a:lnTo>
                  <a:pt x="69977" y="14234"/>
                </a:lnTo>
                <a:lnTo>
                  <a:pt x="75226" y="13776"/>
                </a:lnTo>
                <a:lnTo>
                  <a:pt x="81106" y="12756"/>
                </a:lnTo>
                <a:lnTo>
                  <a:pt x="87408" y="11361"/>
                </a:lnTo>
                <a:lnTo>
                  <a:pt x="93991" y="9717"/>
                </a:lnTo>
                <a:lnTo>
                  <a:pt x="99173" y="8622"/>
                </a:lnTo>
                <a:lnTo>
                  <a:pt x="103421" y="7891"/>
                </a:lnTo>
                <a:lnTo>
                  <a:pt x="107048" y="7404"/>
                </a:lnTo>
                <a:lnTo>
                  <a:pt x="111052" y="7079"/>
                </a:lnTo>
                <a:lnTo>
                  <a:pt x="115310" y="6863"/>
                </a:lnTo>
                <a:lnTo>
                  <a:pt x="119736" y="6718"/>
                </a:lnTo>
                <a:lnTo>
                  <a:pt x="125067" y="5908"/>
                </a:lnTo>
                <a:lnTo>
                  <a:pt x="131003" y="4653"/>
                </a:lnTo>
                <a:lnTo>
                  <a:pt x="15001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InkAnnotation943"/>
          <p:cNvSpPr/>
          <p:nvPr/>
        </p:nvSpPr>
        <p:spPr>
          <a:xfrm>
            <a:off x="6607968" y="2584608"/>
            <a:ext cx="150020" cy="12860"/>
          </a:xfrm>
          <a:custGeom>
            <a:avLst/>
            <a:gdLst/>
            <a:ahLst/>
            <a:cxnLst/>
            <a:rect l="0" t="0" r="0" b="0"/>
            <a:pathLst>
              <a:path w="150020" h="12860">
                <a:moveTo>
                  <a:pt x="0" y="12859"/>
                </a:moveTo>
                <a:lnTo>
                  <a:pt x="32188" y="12859"/>
                </a:lnTo>
                <a:lnTo>
                  <a:pt x="37334" y="12145"/>
                </a:lnTo>
                <a:lnTo>
                  <a:pt x="42352" y="10954"/>
                </a:lnTo>
                <a:lnTo>
                  <a:pt x="47285" y="9446"/>
                </a:lnTo>
                <a:lnTo>
                  <a:pt x="52954" y="8440"/>
                </a:lnTo>
                <a:lnTo>
                  <a:pt x="59116" y="7770"/>
                </a:lnTo>
                <a:lnTo>
                  <a:pt x="65604" y="7323"/>
                </a:lnTo>
                <a:lnTo>
                  <a:pt x="71518" y="7026"/>
                </a:lnTo>
                <a:lnTo>
                  <a:pt x="82322" y="6694"/>
                </a:lnTo>
                <a:lnTo>
                  <a:pt x="88218" y="5892"/>
                </a:lnTo>
                <a:lnTo>
                  <a:pt x="94531" y="4642"/>
                </a:lnTo>
                <a:lnTo>
                  <a:pt x="101120" y="3095"/>
                </a:lnTo>
                <a:lnTo>
                  <a:pt x="107101" y="2063"/>
                </a:lnTo>
                <a:lnTo>
                  <a:pt x="112676" y="1376"/>
                </a:lnTo>
                <a:lnTo>
                  <a:pt x="117980" y="917"/>
                </a:lnTo>
                <a:lnTo>
                  <a:pt x="123104" y="612"/>
                </a:lnTo>
                <a:lnTo>
                  <a:pt x="128106" y="408"/>
                </a:lnTo>
                <a:lnTo>
                  <a:pt x="140616" y="121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InkAnnotation944"/>
          <p:cNvSpPr/>
          <p:nvPr/>
        </p:nvSpPr>
        <p:spPr>
          <a:xfrm>
            <a:off x="6915569" y="2424775"/>
            <a:ext cx="225070" cy="281688"/>
          </a:xfrm>
          <a:custGeom>
            <a:avLst/>
            <a:gdLst/>
            <a:ahLst/>
            <a:cxnLst/>
            <a:rect l="0" t="0" r="0" b="0"/>
            <a:pathLst>
              <a:path w="225070" h="281688">
                <a:moveTo>
                  <a:pt x="49587" y="11958"/>
                </a:moveTo>
                <a:lnTo>
                  <a:pt x="53380" y="11958"/>
                </a:lnTo>
                <a:lnTo>
                  <a:pt x="55290" y="11243"/>
                </a:lnTo>
                <a:lnTo>
                  <a:pt x="61943" y="6869"/>
                </a:lnTo>
                <a:lnTo>
                  <a:pt x="62587" y="6422"/>
                </a:lnTo>
                <a:lnTo>
                  <a:pt x="67535" y="5925"/>
                </a:lnTo>
                <a:lnTo>
                  <a:pt x="74233" y="5705"/>
                </a:lnTo>
                <a:lnTo>
                  <a:pt x="79855" y="5607"/>
                </a:lnTo>
                <a:lnTo>
                  <a:pt x="83260" y="4866"/>
                </a:lnTo>
                <a:lnTo>
                  <a:pt x="87117" y="3658"/>
                </a:lnTo>
                <a:lnTo>
                  <a:pt x="91275" y="2138"/>
                </a:lnTo>
                <a:lnTo>
                  <a:pt x="95635" y="1125"/>
                </a:lnTo>
                <a:lnTo>
                  <a:pt x="100129" y="450"/>
                </a:lnTo>
                <a:lnTo>
                  <a:pt x="104714" y="0"/>
                </a:lnTo>
                <a:lnTo>
                  <a:pt x="108563" y="414"/>
                </a:lnTo>
                <a:lnTo>
                  <a:pt x="111922" y="1404"/>
                </a:lnTo>
                <a:lnTo>
                  <a:pt x="114956" y="2779"/>
                </a:lnTo>
                <a:lnTo>
                  <a:pt x="118566" y="3695"/>
                </a:lnTo>
                <a:lnTo>
                  <a:pt x="122561" y="4306"/>
                </a:lnTo>
                <a:lnTo>
                  <a:pt x="126811" y="4714"/>
                </a:lnTo>
                <a:lnTo>
                  <a:pt x="131232" y="5699"/>
                </a:lnTo>
                <a:lnTo>
                  <a:pt x="135767" y="7071"/>
                </a:lnTo>
                <a:lnTo>
                  <a:pt x="140377" y="8700"/>
                </a:lnTo>
                <a:lnTo>
                  <a:pt x="144245" y="10500"/>
                </a:lnTo>
                <a:lnTo>
                  <a:pt x="150659" y="14405"/>
                </a:lnTo>
                <a:lnTo>
                  <a:pt x="156155" y="18522"/>
                </a:lnTo>
                <a:lnTo>
                  <a:pt x="162038" y="23448"/>
                </a:lnTo>
                <a:lnTo>
                  <a:pt x="179528" y="38932"/>
                </a:lnTo>
                <a:lnTo>
                  <a:pt x="184861" y="45616"/>
                </a:lnTo>
                <a:lnTo>
                  <a:pt x="187395" y="49398"/>
                </a:lnTo>
                <a:lnTo>
                  <a:pt x="190209" y="57411"/>
                </a:lnTo>
                <a:lnTo>
                  <a:pt x="191461" y="65735"/>
                </a:lnTo>
                <a:lnTo>
                  <a:pt x="192017" y="74197"/>
                </a:lnTo>
                <a:lnTo>
                  <a:pt x="192264" y="82720"/>
                </a:lnTo>
                <a:lnTo>
                  <a:pt x="192450" y="112687"/>
                </a:lnTo>
                <a:lnTo>
                  <a:pt x="191660" y="117687"/>
                </a:lnTo>
                <a:lnTo>
                  <a:pt x="190340" y="123163"/>
                </a:lnTo>
                <a:lnTo>
                  <a:pt x="188666" y="128957"/>
                </a:lnTo>
                <a:lnTo>
                  <a:pt x="185962" y="134249"/>
                </a:lnTo>
                <a:lnTo>
                  <a:pt x="182572" y="139205"/>
                </a:lnTo>
                <a:lnTo>
                  <a:pt x="178725" y="143938"/>
                </a:lnTo>
                <a:lnTo>
                  <a:pt x="175367" y="149236"/>
                </a:lnTo>
                <a:lnTo>
                  <a:pt x="172334" y="154912"/>
                </a:lnTo>
                <a:lnTo>
                  <a:pt x="169518" y="160839"/>
                </a:lnTo>
                <a:lnTo>
                  <a:pt x="164273" y="171234"/>
                </a:lnTo>
                <a:lnTo>
                  <a:pt x="156858" y="185119"/>
                </a:lnTo>
                <a:lnTo>
                  <a:pt x="147240" y="202610"/>
                </a:lnTo>
                <a:lnTo>
                  <a:pt x="140349" y="211231"/>
                </a:lnTo>
                <a:lnTo>
                  <a:pt x="136288" y="215529"/>
                </a:lnTo>
                <a:lnTo>
                  <a:pt x="129660" y="224116"/>
                </a:lnTo>
                <a:lnTo>
                  <a:pt x="126781" y="228406"/>
                </a:lnTo>
                <a:lnTo>
                  <a:pt x="123275" y="231981"/>
                </a:lnTo>
                <a:lnTo>
                  <a:pt x="119350" y="235077"/>
                </a:lnTo>
                <a:lnTo>
                  <a:pt x="115146" y="237857"/>
                </a:lnTo>
                <a:lnTo>
                  <a:pt x="108358" y="242850"/>
                </a:lnTo>
                <a:lnTo>
                  <a:pt x="101901" y="247450"/>
                </a:lnTo>
                <a:lnTo>
                  <a:pt x="97957" y="249677"/>
                </a:lnTo>
                <a:lnTo>
                  <a:pt x="93740" y="251876"/>
                </a:lnTo>
                <a:lnTo>
                  <a:pt x="86938" y="258129"/>
                </a:lnTo>
                <a:lnTo>
                  <a:pt x="84012" y="261797"/>
                </a:lnTo>
                <a:lnTo>
                  <a:pt x="79681" y="264957"/>
                </a:lnTo>
                <a:lnTo>
                  <a:pt x="74412" y="267778"/>
                </a:lnTo>
                <a:lnTo>
                  <a:pt x="68517" y="270373"/>
                </a:lnTo>
                <a:lnTo>
                  <a:pt x="63795" y="272103"/>
                </a:lnTo>
                <a:lnTo>
                  <a:pt x="59853" y="273256"/>
                </a:lnTo>
                <a:lnTo>
                  <a:pt x="56431" y="274024"/>
                </a:lnTo>
                <a:lnTo>
                  <a:pt x="52562" y="275251"/>
                </a:lnTo>
                <a:lnTo>
                  <a:pt x="48395" y="276784"/>
                </a:lnTo>
                <a:lnTo>
                  <a:pt x="44030" y="278520"/>
                </a:lnTo>
                <a:lnTo>
                  <a:pt x="37063" y="280449"/>
                </a:lnTo>
                <a:lnTo>
                  <a:pt x="31320" y="281306"/>
                </a:lnTo>
                <a:lnTo>
                  <a:pt x="26123" y="281687"/>
                </a:lnTo>
                <a:lnTo>
                  <a:pt x="23625" y="281074"/>
                </a:lnTo>
                <a:lnTo>
                  <a:pt x="18734" y="278488"/>
                </a:lnTo>
                <a:lnTo>
                  <a:pt x="13914" y="276863"/>
                </a:lnTo>
                <a:lnTo>
                  <a:pt x="11517" y="276429"/>
                </a:lnTo>
                <a:lnTo>
                  <a:pt x="6738" y="274043"/>
                </a:lnTo>
                <a:lnTo>
                  <a:pt x="994" y="270103"/>
                </a:lnTo>
                <a:lnTo>
                  <a:pt x="523" y="269065"/>
                </a:lnTo>
                <a:lnTo>
                  <a:pt x="0" y="266007"/>
                </a:lnTo>
                <a:lnTo>
                  <a:pt x="4623" y="260620"/>
                </a:lnTo>
                <a:lnTo>
                  <a:pt x="12467" y="252742"/>
                </a:lnTo>
                <a:lnTo>
                  <a:pt x="22459" y="243204"/>
                </a:lnTo>
                <a:lnTo>
                  <a:pt x="30707" y="236130"/>
                </a:lnTo>
                <a:lnTo>
                  <a:pt x="37794" y="230701"/>
                </a:lnTo>
                <a:lnTo>
                  <a:pt x="44106" y="226366"/>
                </a:lnTo>
                <a:lnTo>
                  <a:pt x="50696" y="223477"/>
                </a:lnTo>
                <a:lnTo>
                  <a:pt x="57470" y="221550"/>
                </a:lnTo>
                <a:lnTo>
                  <a:pt x="64367" y="220266"/>
                </a:lnTo>
                <a:lnTo>
                  <a:pt x="70553" y="218696"/>
                </a:lnTo>
                <a:lnTo>
                  <a:pt x="76264" y="216934"/>
                </a:lnTo>
                <a:lnTo>
                  <a:pt x="81659" y="215046"/>
                </a:lnTo>
                <a:lnTo>
                  <a:pt x="86843" y="213787"/>
                </a:lnTo>
                <a:lnTo>
                  <a:pt x="91887" y="212947"/>
                </a:lnTo>
                <a:lnTo>
                  <a:pt x="96837" y="212388"/>
                </a:lnTo>
                <a:lnTo>
                  <a:pt x="101725" y="212729"/>
                </a:lnTo>
                <a:lnTo>
                  <a:pt x="106570" y="213671"/>
                </a:lnTo>
                <a:lnTo>
                  <a:pt x="111388" y="215013"/>
                </a:lnTo>
                <a:lnTo>
                  <a:pt x="116982" y="215908"/>
                </a:lnTo>
                <a:lnTo>
                  <a:pt x="123092" y="216505"/>
                </a:lnTo>
                <a:lnTo>
                  <a:pt x="129546" y="216902"/>
                </a:lnTo>
                <a:lnTo>
                  <a:pt x="135437" y="217882"/>
                </a:lnTo>
                <a:lnTo>
                  <a:pt x="140952" y="219249"/>
                </a:lnTo>
                <a:lnTo>
                  <a:pt x="146216" y="220875"/>
                </a:lnTo>
                <a:lnTo>
                  <a:pt x="150518" y="222674"/>
                </a:lnTo>
                <a:lnTo>
                  <a:pt x="157417" y="226577"/>
                </a:lnTo>
                <a:lnTo>
                  <a:pt x="161161" y="228618"/>
                </a:lnTo>
                <a:lnTo>
                  <a:pt x="165244" y="230693"/>
                </a:lnTo>
                <a:lnTo>
                  <a:pt x="174015" y="234903"/>
                </a:lnTo>
                <a:lnTo>
                  <a:pt x="183205" y="239156"/>
                </a:lnTo>
                <a:lnTo>
                  <a:pt x="187084" y="241290"/>
                </a:lnTo>
                <a:lnTo>
                  <a:pt x="193511" y="245567"/>
                </a:lnTo>
                <a:lnTo>
                  <a:pt x="199014" y="249848"/>
                </a:lnTo>
                <a:lnTo>
                  <a:pt x="204104" y="254133"/>
                </a:lnTo>
                <a:lnTo>
                  <a:pt x="213841" y="262704"/>
                </a:lnTo>
                <a:lnTo>
                  <a:pt x="216239" y="264847"/>
                </a:lnTo>
                <a:lnTo>
                  <a:pt x="217838" y="266990"/>
                </a:lnTo>
                <a:lnTo>
                  <a:pt x="220615" y="274292"/>
                </a:lnTo>
                <a:lnTo>
                  <a:pt x="221550" y="274716"/>
                </a:lnTo>
                <a:lnTo>
                  <a:pt x="225069" y="275311"/>
                </a:lnTo>
                <a:lnTo>
                  <a:pt x="221037" y="2755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InkAnnotation945"/>
          <p:cNvSpPr/>
          <p:nvPr/>
        </p:nvSpPr>
        <p:spPr>
          <a:xfrm>
            <a:off x="7165181" y="2353253"/>
            <a:ext cx="200026" cy="109110"/>
          </a:xfrm>
          <a:custGeom>
            <a:avLst/>
            <a:gdLst/>
            <a:ahLst/>
            <a:cxnLst/>
            <a:rect l="0" t="0" r="0" b="0"/>
            <a:pathLst>
              <a:path w="200026" h="109110">
                <a:moveTo>
                  <a:pt x="0" y="12757"/>
                </a:moveTo>
                <a:lnTo>
                  <a:pt x="3793" y="9343"/>
                </a:lnTo>
                <a:lnTo>
                  <a:pt x="10466" y="7624"/>
                </a:lnTo>
                <a:lnTo>
                  <a:pt x="20471" y="5763"/>
                </a:lnTo>
                <a:lnTo>
                  <a:pt x="32697" y="3808"/>
                </a:lnTo>
                <a:lnTo>
                  <a:pt x="42435" y="2505"/>
                </a:lnTo>
                <a:lnTo>
                  <a:pt x="50515" y="1636"/>
                </a:lnTo>
                <a:lnTo>
                  <a:pt x="57489" y="1056"/>
                </a:lnTo>
                <a:lnTo>
                  <a:pt x="63726" y="670"/>
                </a:lnTo>
                <a:lnTo>
                  <a:pt x="69471" y="413"/>
                </a:lnTo>
                <a:lnTo>
                  <a:pt x="80089" y="127"/>
                </a:lnTo>
                <a:lnTo>
                  <a:pt x="90099" y="0"/>
                </a:lnTo>
                <a:lnTo>
                  <a:pt x="94197" y="680"/>
                </a:lnTo>
                <a:lnTo>
                  <a:pt x="97723" y="1848"/>
                </a:lnTo>
                <a:lnTo>
                  <a:pt x="104551" y="5051"/>
                </a:lnTo>
                <a:lnTo>
                  <a:pt x="118906" y="11601"/>
                </a:lnTo>
                <a:lnTo>
                  <a:pt x="120545" y="13415"/>
                </a:lnTo>
                <a:lnTo>
                  <a:pt x="122433" y="16053"/>
                </a:lnTo>
                <a:lnTo>
                  <a:pt x="124484" y="19240"/>
                </a:lnTo>
                <a:lnTo>
                  <a:pt x="126646" y="22080"/>
                </a:lnTo>
                <a:lnTo>
                  <a:pt x="128880" y="24687"/>
                </a:lnTo>
                <a:lnTo>
                  <a:pt x="131164" y="27140"/>
                </a:lnTo>
                <a:lnTo>
                  <a:pt x="133480" y="29489"/>
                </a:lnTo>
                <a:lnTo>
                  <a:pt x="138170" y="34004"/>
                </a:lnTo>
                <a:lnTo>
                  <a:pt x="139739" y="36923"/>
                </a:lnTo>
                <a:lnTo>
                  <a:pt x="140784" y="40298"/>
                </a:lnTo>
                <a:lnTo>
                  <a:pt x="141481" y="43976"/>
                </a:lnTo>
                <a:lnTo>
                  <a:pt x="141945" y="47143"/>
                </a:lnTo>
                <a:lnTo>
                  <a:pt x="142255" y="49968"/>
                </a:lnTo>
                <a:lnTo>
                  <a:pt x="142462" y="52566"/>
                </a:lnTo>
                <a:lnTo>
                  <a:pt x="142600" y="55012"/>
                </a:lnTo>
                <a:lnTo>
                  <a:pt x="142752" y="59636"/>
                </a:lnTo>
                <a:lnTo>
                  <a:pt x="141999" y="62583"/>
                </a:lnTo>
                <a:lnTo>
                  <a:pt x="140704" y="65977"/>
                </a:lnTo>
                <a:lnTo>
                  <a:pt x="139046" y="69668"/>
                </a:lnTo>
                <a:lnTo>
                  <a:pt x="137941" y="72843"/>
                </a:lnTo>
                <a:lnTo>
                  <a:pt x="137205" y="75674"/>
                </a:lnTo>
                <a:lnTo>
                  <a:pt x="136713" y="78276"/>
                </a:lnTo>
                <a:lnTo>
                  <a:pt x="135592" y="80725"/>
                </a:lnTo>
                <a:lnTo>
                  <a:pt x="134051" y="83072"/>
                </a:lnTo>
                <a:lnTo>
                  <a:pt x="132230" y="85351"/>
                </a:lnTo>
                <a:lnTo>
                  <a:pt x="130222" y="87585"/>
                </a:lnTo>
                <a:lnTo>
                  <a:pt x="128090" y="89788"/>
                </a:lnTo>
                <a:lnTo>
                  <a:pt x="125874" y="91972"/>
                </a:lnTo>
                <a:lnTo>
                  <a:pt x="124398" y="94142"/>
                </a:lnTo>
                <a:lnTo>
                  <a:pt x="123413" y="96303"/>
                </a:lnTo>
                <a:lnTo>
                  <a:pt x="122757" y="98458"/>
                </a:lnTo>
                <a:lnTo>
                  <a:pt x="121525" y="99894"/>
                </a:lnTo>
                <a:lnTo>
                  <a:pt x="119910" y="100852"/>
                </a:lnTo>
                <a:lnTo>
                  <a:pt x="118040" y="101491"/>
                </a:lnTo>
                <a:lnTo>
                  <a:pt x="113846" y="104105"/>
                </a:lnTo>
                <a:lnTo>
                  <a:pt x="111615" y="105803"/>
                </a:lnTo>
                <a:lnTo>
                  <a:pt x="109335" y="106934"/>
                </a:lnTo>
                <a:lnTo>
                  <a:pt x="104685" y="108191"/>
                </a:lnTo>
                <a:lnTo>
                  <a:pt x="99973" y="108750"/>
                </a:lnTo>
                <a:lnTo>
                  <a:pt x="94272" y="109109"/>
                </a:lnTo>
                <a:lnTo>
                  <a:pt x="91376" y="107253"/>
                </a:lnTo>
                <a:lnTo>
                  <a:pt x="86841" y="103654"/>
                </a:lnTo>
                <a:lnTo>
                  <a:pt x="82263" y="99617"/>
                </a:lnTo>
                <a:lnTo>
                  <a:pt x="81036" y="97810"/>
                </a:lnTo>
                <a:lnTo>
                  <a:pt x="80217" y="95891"/>
                </a:lnTo>
                <a:lnTo>
                  <a:pt x="79672" y="93897"/>
                </a:lnTo>
                <a:lnTo>
                  <a:pt x="79308" y="91853"/>
                </a:lnTo>
                <a:lnTo>
                  <a:pt x="79066" y="89776"/>
                </a:lnTo>
                <a:lnTo>
                  <a:pt x="78905" y="87678"/>
                </a:lnTo>
                <a:lnTo>
                  <a:pt x="79590" y="86278"/>
                </a:lnTo>
                <a:lnTo>
                  <a:pt x="80842" y="85346"/>
                </a:lnTo>
                <a:lnTo>
                  <a:pt x="82469" y="84724"/>
                </a:lnTo>
                <a:lnTo>
                  <a:pt x="86394" y="82127"/>
                </a:lnTo>
                <a:lnTo>
                  <a:pt x="88552" y="80435"/>
                </a:lnTo>
                <a:lnTo>
                  <a:pt x="90785" y="78593"/>
                </a:lnTo>
                <a:lnTo>
                  <a:pt x="95382" y="74640"/>
                </a:lnTo>
                <a:lnTo>
                  <a:pt x="97719" y="73300"/>
                </a:lnTo>
                <a:lnTo>
                  <a:pt x="102433" y="71812"/>
                </a:lnTo>
                <a:lnTo>
                  <a:pt x="105595" y="71415"/>
                </a:lnTo>
                <a:lnTo>
                  <a:pt x="109291" y="71150"/>
                </a:lnTo>
                <a:lnTo>
                  <a:pt x="113341" y="70974"/>
                </a:lnTo>
                <a:lnTo>
                  <a:pt x="116835" y="70142"/>
                </a:lnTo>
                <a:lnTo>
                  <a:pt x="122835" y="67313"/>
                </a:lnTo>
                <a:lnTo>
                  <a:pt x="126340" y="66272"/>
                </a:lnTo>
                <a:lnTo>
                  <a:pt x="130264" y="65579"/>
                </a:lnTo>
                <a:lnTo>
                  <a:pt x="134468" y="65116"/>
                </a:lnTo>
                <a:lnTo>
                  <a:pt x="138064" y="65523"/>
                </a:lnTo>
                <a:lnTo>
                  <a:pt x="141255" y="66508"/>
                </a:lnTo>
                <a:lnTo>
                  <a:pt x="144175" y="67879"/>
                </a:lnTo>
                <a:lnTo>
                  <a:pt x="147711" y="68793"/>
                </a:lnTo>
                <a:lnTo>
                  <a:pt x="151655" y="69402"/>
                </a:lnTo>
                <a:lnTo>
                  <a:pt x="155872" y="69808"/>
                </a:lnTo>
                <a:lnTo>
                  <a:pt x="159477" y="70794"/>
                </a:lnTo>
                <a:lnTo>
                  <a:pt x="165599" y="73793"/>
                </a:lnTo>
                <a:lnTo>
                  <a:pt x="168344" y="75594"/>
                </a:lnTo>
                <a:lnTo>
                  <a:pt x="170967" y="77508"/>
                </a:lnTo>
                <a:lnTo>
                  <a:pt x="173509" y="79498"/>
                </a:lnTo>
                <a:lnTo>
                  <a:pt x="175998" y="80826"/>
                </a:lnTo>
                <a:lnTo>
                  <a:pt x="180879" y="82300"/>
                </a:lnTo>
                <a:lnTo>
                  <a:pt x="185695" y="84860"/>
                </a:lnTo>
                <a:lnTo>
                  <a:pt x="188090" y="86544"/>
                </a:lnTo>
                <a:lnTo>
                  <a:pt x="189687" y="88380"/>
                </a:lnTo>
                <a:lnTo>
                  <a:pt x="190752" y="90318"/>
                </a:lnTo>
                <a:lnTo>
                  <a:pt x="191461" y="92325"/>
                </a:lnTo>
                <a:lnTo>
                  <a:pt x="192728" y="93663"/>
                </a:lnTo>
                <a:lnTo>
                  <a:pt x="194367" y="94555"/>
                </a:lnTo>
                <a:lnTo>
                  <a:pt x="200025" y="963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InkAnnotation946"/>
          <p:cNvSpPr/>
          <p:nvPr/>
        </p:nvSpPr>
        <p:spPr>
          <a:xfrm>
            <a:off x="7458075" y="2571750"/>
            <a:ext cx="221457" cy="25718"/>
          </a:xfrm>
          <a:custGeom>
            <a:avLst/>
            <a:gdLst/>
            <a:ahLst/>
            <a:cxnLst/>
            <a:rect l="0" t="0" r="0" b="0"/>
            <a:pathLst>
              <a:path w="221457" h="25718">
                <a:moveTo>
                  <a:pt x="0" y="25717"/>
                </a:moveTo>
                <a:lnTo>
                  <a:pt x="6849" y="25717"/>
                </a:lnTo>
                <a:lnTo>
                  <a:pt x="7740" y="25003"/>
                </a:lnTo>
                <a:lnTo>
                  <a:pt x="10848" y="22304"/>
                </a:lnTo>
                <a:lnTo>
                  <a:pt x="12789" y="21298"/>
                </a:lnTo>
                <a:lnTo>
                  <a:pt x="14875" y="20628"/>
                </a:lnTo>
                <a:lnTo>
                  <a:pt x="20104" y="19883"/>
                </a:lnTo>
                <a:lnTo>
                  <a:pt x="23721" y="19685"/>
                </a:lnTo>
                <a:lnTo>
                  <a:pt x="31181" y="19464"/>
                </a:lnTo>
                <a:lnTo>
                  <a:pt x="40636" y="19340"/>
                </a:lnTo>
                <a:lnTo>
                  <a:pt x="48752" y="19311"/>
                </a:lnTo>
                <a:lnTo>
                  <a:pt x="53138" y="18589"/>
                </a:lnTo>
                <a:lnTo>
                  <a:pt x="57651" y="17393"/>
                </a:lnTo>
                <a:lnTo>
                  <a:pt x="62245" y="15881"/>
                </a:lnTo>
                <a:lnTo>
                  <a:pt x="66897" y="14874"/>
                </a:lnTo>
                <a:lnTo>
                  <a:pt x="71585" y="14202"/>
                </a:lnTo>
                <a:lnTo>
                  <a:pt x="76299" y="13754"/>
                </a:lnTo>
                <a:lnTo>
                  <a:pt x="81821" y="13456"/>
                </a:lnTo>
                <a:lnTo>
                  <a:pt x="94308" y="13124"/>
                </a:lnTo>
                <a:lnTo>
                  <a:pt x="99385" y="12321"/>
                </a:lnTo>
                <a:lnTo>
                  <a:pt x="103563" y="11071"/>
                </a:lnTo>
                <a:lnTo>
                  <a:pt x="107142" y="9524"/>
                </a:lnTo>
                <a:lnTo>
                  <a:pt x="111909" y="8492"/>
                </a:lnTo>
                <a:lnTo>
                  <a:pt x="117468" y="7804"/>
                </a:lnTo>
                <a:lnTo>
                  <a:pt x="123556" y="7346"/>
                </a:lnTo>
                <a:lnTo>
                  <a:pt x="129202" y="7040"/>
                </a:lnTo>
                <a:lnTo>
                  <a:pt x="139708" y="6701"/>
                </a:lnTo>
                <a:lnTo>
                  <a:pt x="150756" y="6509"/>
                </a:lnTo>
                <a:lnTo>
                  <a:pt x="155272" y="5768"/>
                </a:lnTo>
                <a:lnTo>
                  <a:pt x="160665" y="4560"/>
                </a:lnTo>
                <a:lnTo>
                  <a:pt x="166641" y="3040"/>
                </a:lnTo>
                <a:lnTo>
                  <a:pt x="172212" y="2026"/>
                </a:lnTo>
                <a:lnTo>
                  <a:pt x="177514" y="1351"/>
                </a:lnTo>
                <a:lnTo>
                  <a:pt x="182637" y="900"/>
                </a:lnTo>
                <a:lnTo>
                  <a:pt x="186845" y="600"/>
                </a:lnTo>
                <a:lnTo>
                  <a:pt x="193637" y="267"/>
                </a:lnTo>
                <a:lnTo>
                  <a:pt x="201420" y="118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InkAnnotation947"/>
          <p:cNvSpPr/>
          <p:nvPr/>
        </p:nvSpPr>
        <p:spPr>
          <a:xfrm>
            <a:off x="7558087" y="2513885"/>
            <a:ext cx="35720" cy="180024"/>
          </a:xfrm>
          <a:custGeom>
            <a:avLst/>
            <a:gdLst/>
            <a:ahLst/>
            <a:cxnLst/>
            <a:rect l="0" t="0" r="0" b="0"/>
            <a:pathLst>
              <a:path w="35720" h="180024">
                <a:moveTo>
                  <a:pt x="0" y="0"/>
                </a:moveTo>
                <a:lnTo>
                  <a:pt x="0" y="18527"/>
                </a:lnTo>
                <a:lnTo>
                  <a:pt x="794" y="21638"/>
                </a:lnTo>
                <a:lnTo>
                  <a:pt x="2116" y="24427"/>
                </a:lnTo>
                <a:lnTo>
                  <a:pt x="3793" y="27000"/>
                </a:lnTo>
                <a:lnTo>
                  <a:pt x="4910" y="30144"/>
                </a:lnTo>
                <a:lnTo>
                  <a:pt x="5654" y="33670"/>
                </a:lnTo>
                <a:lnTo>
                  <a:pt x="6152" y="37448"/>
                </a:lnTo>
                <a:lnTo>
                  <a:pt x="6482" y="41396"/>
                </a:lnTo>
                <a:lnTo>
                  <a:pt x="6702" y="45457"/>
                </a:lnTo>
                <a:lnTo>
                  <a:pt x="6850" y="49593"/>
                </a:lnTo>
                <a:lnTo>
                  <a:pt x="7741" y="53779"/>
                </a:lnTo>
                <a:lnTo>
                  <a:pt x="9130" y="57998"/>
                </a:lnTo>
                <a:lnTo>
                  <a:pt x="10849" y="62240"/>
                </a:lnTo>
                <a:lnTo>
                  <a:pt x="11995" y="66497"/>
                </a:lnTo>
                <a:lnTo>
                  <a:pt x="12760" y="70763"/>
                </a:lnTo>
                <a:lnTo>
                  <a:pt x="13269" y="75036"/>
                </a:lnTo>
                <a:lnTo>
                  <a:pt x="14402" y="79313"/>
                </a:lnTo>
                <a:lnTo>
                  <a:pt x="15951" y="83594"/>
                </a:lnTo>
                <a:lnTo>
                  <a:pt x="17778" y="87876"/>
                </a:lnTo>
                <a:lnTo>
                  <a:pt x="18996" y="92160"/>
                </a:lnTo>
                <a:lnTo>
                  <a:pt x="19807" y="96445"/>
                </a:lnTo>
                <a:lnTo>
                  <a:pt x="20349" y="100730"/>
                </a:lnTo>
                <a:lnTo>
                  <a:pt x="20710" y="105015"/>
                </a:lnTo>
                <a:lnTo>
                  <a:pt x="20951" y="109301"/>
                </a:lnTo>
                <a:lnTo>
                  <a:pt x="21111" y="113587"/>
                </a:lnTo>
                <a:lnTo>
                  <a:pt x="22011" y="117873"/>
                </a:lnTo>
                <a:lnTo>
                  <a:pt x="23406" y="122159"/>
                </a:lnTo>
                <a:lnTo>
                  <a:pt x="25129" y="126445"/>
                </a:lnTo>
                <a:lnTo>
                  <a:pt x="26277" y="130731"/>
                </a:lnTo>
                <a:lnTo>
                  <a:pt x="27043" y="135017"/>
                </a:lnTo>
                <a:lnTo>
                  <a:pt x="27553" y="139304"/>
                </a:lnTo>
                <a:lnTo>
                  <a:pt x="27894" y="142875"/>
                </a:lnTo>
                <a:lnTo>
                  <a:pt x="28122" y="145971"/>
                </a:lnTo>
                <a:lnTo>
                  <a:pt x="28273" y="148749"/>
                </a:lnTo>
                <a:lnTo>
                  <a:pt x="29167" y="151316"/>
                </a:lnTo>
                <a:lnTo>
                  <a:pt x="30557" y="153741"/>
                </a:lnTo>
                <a:lnTo>
                  <a:pt x="32278" y="156072"/>
                </a:lnTo>
                <a:lnTo>
                  <a:pt x="33424" y="158341"/>
                </a:lnTo>
                <a:lnTo>
                  <a:pt x="34189" y="160568"/>
                </a:lnTo>
                <a:lnTo>
                  <a:pt x="35039" y="164947"/>
                </a:lnTo>
                <a:lnTo>
                  <a:pt x="35416" y="169274"/>
                </a:lnTo>
                <a:lnTo>
                  <a:pt x="35659" y="173455"/>
                </a:lnTo>
                <a:lnTo>
                  <a:pt x="35719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InkAnnotation948"/>
          <p:cNvSpPr/>
          <p:nvPr/>
        </p:nvSpPr>
        <p:spPr>
          <a:xfrm>
            <a:off x="7829550" y="2443188"/>
            <a:ext cx="250032" cy="250721"/>
          </a:xfrm>
          <a:custGeom>
            <a:avLst/>
            <a:gdLst/>
            <a:ahLst/>
            <a:cxnLst/>
            <a:rect l="0" t="0" r="0" b="0"/>
            <a:pathLst>
              <a:path w="250032" h="250721">
                <a:moveTo>
                  <a:pt x="0" y="25691"/>
                </a:moveTo>
                <a:lnTo>
                  <a:pt x="3792" y="22278"/>
                </a:lnTo>
                <a:lnTo>
                  <a:pt x="5703" y="21273"/>
                </a:lnTo>
                <a:lnTo>
                  <a:pt x="12184" y="19144"/>
                </a:lnTo>
                <a:lnTo>
                  <a:pt x="19132" y="15020"/>
                </a:lnTo>
                <a:lnTo>
                  <a:pt x="26217" y="12766"/>
                </a:lnTo>
                <a:lnTo>
                  <a:pt x="30967" y="9708"/>
                </a:lnTo>
                <a:lnTo>
                  <a:pt x="34139" y="8606"/>
                </a:lnTo>
                <a:lnTo>
                  <a:pt x="41895" y="7383"/>
                </a:lnTo>
                <a:lnTo>
                  <a:pt x="46186" y="6342"/>
                </a:lnTo>
                <a:lnTo>
                  <a:pt x="50634" y="4934"/>
                </a:lnTo>
                <a:lnTo>
                  <a:pt x="55188" y="3281"/>
                </a:lnTo>
                <a:lnTo>
                  <a:pt x="59810" y="2178"/>
                </a:lnTo>
                <a:lnTo>
                  <a:pt x="64480" y="1444"/>
                </a:lnTo>
                <a:lnTo>
                  <a:pt x="69180" y="954"/>
                </a:lnTo>
                <a:lnTo>
                  <a:pt x="74695" y="627"/>
                </a:lnTo>
                <a:lnTo>
                  <a:pt x="80753" y="409"/>
                </a:lnTo>
                <a:lnTo>
                  <a:pt x="98539" y="103"/>
                </a:lnTo>
                <a:lnTo>
                  <a:pt x="122564" y="0"/>
                </a:lnTo>
                <a:lnTo>
                  <a:pt x="128540" y="706"/>
                </a:lnTo>
                <a:lnTo>
                  <a:pt x="134112" y="1891"/>
                </a:lnTo>
                <a:lnTo>
                  <a:pt x="139414" y="3395"/>
                </a:lnTo>
                <a:lnTo>
                  <a:pt x="144536" y="4398"/>
                </a:lnTo>
                <a:lnTo>
                  <a:pt x="149538" y="5066"/>
                </a:lnTo>
                <a:lnTo>
                  <a:pt x="154461" y="5512"/>
                </a:lnTo>
                <a:lnTo>
                  <a:pt x="159330" y="6523"/>
                </a:lnTo>
                <a:lnTo>
                  <a:pt x="164164" y="7912"/>
                </a:lnTo>
                <a:lnTo>
                  <a:pt x="168974" y="9552"/>
                </a:lnTo>
                <a:lnTo>
                  <a:pt x="172973" y="12075"/>
                </a:lnTo>
                <a:lnTo>
                  <a:pt x="179535" y="18687"/>
                </a:lnTo>
                <a:lnTo>
                  <a:pt x="187214" y="24483"/>
                </a:lnTo>
                <a:lnTo>
                  <a:pt x="191485" y="27029"/>
                </a:lnTo>
                <a:lnTo>
                  <a:pt x="198346" y="33668"/>
                </a:lnTo>
                <a:lnTo>
                  <a:pt x="204041" y="41381"/>
                </a:lnTo>
                <a:lnTo>
                  <a:pt x="206671" y="45438"/>
                </a:lnTo>
                <a:lnTo>
                  <a:pt x="209218" y="49572"/>
                </a:lnTo>
                <a:lnTo>
                  <a:pt x="210916" y="53756"/>
                </a:lnTo>
                <a:lnTo>
                  <a:pt x="212048" y="57974"/>
                </a:lnTo>
                <a:lnTo>
                  <a:pt x="212803" y="62215"/>
                </a:lnTo>
                <a:lnTo>
                  <a:pt x="213306" y="67186"/>
                </a:lnTo>
                <a:lnTo>
                  <a:pt x="213641" y="72642"/>
                </a:lnTo>
                <a:lnTo>
                  <a:pt x="214014" y="84421"/>
                </a:lnTo>
                <a:lnTo>
                  <a:pt x="214179" y="96799"/>
                </a:lnTo>
                <a:lnTo>
                  <a:pt x="213430" y="102386"/>
                </a:lnTo>
                <a:lnTo>
                  <a:pt x="212136" y="107539"/>
                </a:lnTo>
                <a:lnTo>
                  <a:pt x="208583" y="117790"/>
                </a:lnTo>
                <a:lnTo>
                  <a:pt x="197516" y="148125"/>
                </a:lnTo>
                <a:lnTo>
                  <a:pt x="194383" y="153748"/>
                </a:lnTo>
                <a:lnTo>
                  <a:pt x="190707" y="158926"/>
                </a:lnTo>
                <a:lnTo>
                  <a:pt x="186670" y="163806"/>
                </a:lnTo>
                <a:lnTo>
                  <a:pt x="183184" y="168489"/>
                </a:lnTo>
                <a:lnTo>
                  <a:pt x="180066" y="173039"/>
                </a:lnTo>
                <a:lnTo>
                  <a:pt x="177193" y="177501"/>
                </a:lnTo>
                <a:lnTo>
                  <a:pt x="173691" y="181905"/>
                </a:lnTo>
                <a:lnTo>
                  <a:pt x="169769" y="186269"/>
                </a:lnTo>
                <a:lnTo>
                  <a:pt x="165566" y="190608"/>
                </a:lnTo>
                <a:lnTo>
                  <a:pt x="161971" y="194929"/>
                </a:lnTo>
                <a:lnTo>
                  <a:pt x="158781" y="199238"/>
                </a:lnTo>
                <a:lnTo>
                  <a:pt x="155860" y="203540"/>
                </a:lnTo>
                <a:lnTo>
                  <a:pt x="152324" y="207837"/>
                </a:lnTo>
                <a:lnTo>
                  <a:pt x="148381" y="212130"/>
                </a:lnTo>
                <a:lnTo>
                  <a:pt x="140559" y="219995"/>
                </a:lnTo>
                <a:lnTo>
                  <a:pt x="134437" y="225873"/>
                </a:lnTo>
                <a:lnTo>
                  <a:pt x="126954" y="230866"/>
                </a:lnTo>
                <a:lnTo>
                  <a:pt x="122735" y="233198"/>
                </a:lnTo>
                <a:lnTo>
                  <a:pt x="118336" y="234752"/>
                </a:lnTo>
                <a:lnTo>
                  <a:pt x="113815" y="235788"/>
                </a:lnTo>
                <a:lnTo>
                  <a:pt x="109215" y="236479"/>
                </a:lnTo>
                <a:lnTo>
                  <a:pt x="101986" y="237247"/>
                </a:lnTo>
                <a:lnTo>
                  <a:pt x="96127" y="237588"/>
                </a:lnTo>
                <a:lnTo>
                  <a:pt x="90876" y="237740"/>
                </a:lnTo>
                <a:lnTo>
                  <a:pt x="62216" y="237858"/>
                </a:lnTo>
                <a:lnTo>
                  <a:pt x="55168" y="235955"/>
                </a:lnTo>
                <a:lnTo>
                  <a:pt x="51066" y="234447"/>
                </a:lnTo>
                <a:lnTo>
                  <a:pt x="48331" y="232727"/>
                </a:lnTo>
                <a:lnTo>
                  <a:pt x="46508" y="230867"/>
                </a:lnTo>
                <a:lnTo>
                  <a:pt x="43688" y="226894"/>
                </a:lnTo>
                <a:lnTo>
                  <a:pt x="39790" y="222748"/>
                </a:lnTo>
                <a:lnTo>
                  <a:pt x="38433" y="220642"/>
                </a:lnTo>
                <a:lnTo>
                  <a:pt x="36925" y="216397"/>
                </a:lnTo>
                <a:lnTo>
                  <a:pt x="36076" y="209991"/>
                </a:lnTo>
                <a:lnTo>
                  <a:pt x="36751" y="207851"/>
                </a:lnTo>
                <a:lnTo>
                  <a:pt x="39617" y="203568"/>
                </a:lnTo>
                <a:lnTo>
                  <a:pt x="45693" y="197141"/>
                </a:lnTo>
                <a:lnTo>
                  <a:pt x="50206" y="190950"/>
                </a:lnTo>
                <a:lnTo>
                  <a:pt x="52520" y="187299"/>
                </a:lnTo>
                <a:lnTo>
                  <a:pt x="54857" y="184865"/>
                </a:lnTo>
                <a:lnTo>
                  <a:pt x="57208" y="183242"/>
                </a:lnTo>
                <a:lnTo>
                  <a:pt x="83765" y="171238"/>
                </a:lnTo>
                <a:lnTo>
                  <a:pt x="94737" y="170585"/>
                </a:lnTo>
                <a:lnTo>
                  <a:pt x="109989" y="170865"/>
                </a:lnTo>
                <a:lnTo>
                  <a:pt x="128094" y="171765"/>
                </a:lnTo>
                <a:lnTo>
                  <a:pt x="141752" y="173081"/>
                </a:lnTo>
                <a:lnTo>
                  <a:pt x="152445" y="174671"/>
                </a:lnTo>
                <a:lnTo>
                  <a:pt x="161161" y="176447"/>
                </a:lnTo>
                <a:lnTo>
                  <a:pt x="168560" y="178345"/>
                </a:lnTo>
                <a:lnTo>
                  <a:pt x="175079" y="180324"/>
                </a:lnTo>
                <a:lnTo>
                  <a:pt x="181013" y="182358"/>
                </a:lnTo>
                <a:lnTo>
                  <a:pt x="186557" y="184428"/>
                </a:lnTo>
                <a:lnTo>
                  <a:pt x="191840" y="186523"/>
                </a:lnTo>
                <a:lnTo>
                  <a:pt x="196949" y="188634"/>
                </a:lnTo>
                <a:lnTo>
                  <a:pt x="201149" y="191470"/>
                </a:lnTo>
                <a:lnTo>
                  <a:pt x="207933" y="198431"/>
                </a:lnTo>
                <a:lnTo>
                  <a:pt x="213593" y="204382"/>
                </a:lnTo>
                <a:lnTo>
                  <a:pt x="216214" y="206969"/>
                </a:lnTo>
                <a:lnTo>
                  <a:pt x="217961" y="209408"/>
                </a:lnTo>
                <a:lnTo>
                  <a:pt x="221214" y="216254"/>
                </a:lnTo>
                <a:lnTo>
                  <a:pt x="226852" y="222807"/>
                </a:lnTo>
                <a:lnTo>
                  <a:pt x="233550" y="229273"/>
                </a:lnTo>
                <a:lnTo>
                  <a:pt x="238208" y="233568"/>
                </a:lnTo>
                <a:lnTo>
                  <a:pt x="239768" y="235713"/>
                </a:lnTo>
                <a:lnTo>
                  <a:pt x="242756" y="242146"/>
                </a:lnTo>
                <a:lnTo>
                  <a:pt x="249288" y="249873"/>
                </a:lnTo>
                <a:lnTo>
                  <a:pt x="250031" y="2507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InkAnnotation949"/>
          <p:cNvSpPr/>
          <p:nvPr/>
        </p:nvSpPr>
        <p:spPr>
          <a:xfrm>
            <a:off x="8361539" y="2443162"/>
            <a:ext cx="53799" cy="192882"/>
          </a:xfrm>
          <a:custGeom>
            <a:avLst/>
            <a:gdLst/>
            <a:ahLst/>
            <a:cxnLst/>
            <a:rect l="0" t="0" r="0" b="0"/>
            <a:pathLst>
              <a:path w="53799" h="192882">
                <a:moveTo>
                  <a:pt x="3792" y="0"/>
                </a:moveTo>
                <a:lnTo>
                  <a:pt x="0" y="0"/>
                </a:lnTo>
                <a:lnTo>
                  <a:pt x="469" y="2143"/>
                </a:lnTo>
                <a:lnTo>
                  <a:pt x="2371" y="5715"/>
                </a:lnTo>
                <a:lnTo>
                  <a:pt x="5227" y="10239"/>
                </a:lnTo>
                <a:lnTo>
                  <a:pt x="7923" y="13970"/>
                </a:lnTo>
                <a:lnTo>
                  <a:pt x="10515" y="17171"/>
                </a:lnTo>
                <a:lnTo>
                  <a:pt x="13037" y="20020"/>
                </a:lnTo>
                <a:lnTo>
                  <a:pt x="14717" y="22634"/>
                </a:lnTo>
                <a:lnTo>
                  <a:pt x="15838" y="25090"/>
                </a:lnTo>
                <a:lnTo>
                  <a:pt x="16586" y="27443"/>
                </a:lnTo>
                <a:lnTo>
                  <a:pt x="17877" y="30439"/>
                </a:lnTo>
                <a:lnTo>
                  <a:pt x="19533" y="33866"/>
                </a:lnTo>
                <a:lnTo>
                  <a:pt x="21429" y="37579"/>
                </a:lnTo>
                <a:lnTo>
                  <a:pt x="22694" y="41483"/>
                </a:lnTo>
                <a:lnTo>
                  <a:pt x="23536" y="45515"/>
                </a:lnTo>
                <a:lnTo>
                  <a:pt x="24098" y="49631"/>
                </a:lnTo>
                <a:lnTo>
                  <a:pt x="24474" y="53804"/>
                </a:lnTo>
                <a:lnTo>
                  <a:pt x="24724" y="58015"/>
                </a:lnTo>
                <a:lnTo>
                  <a:pt x="24890" y="62251"/>
                </a:lnTo>
                <a:lnTo>
                  <a:pt x="25125" y="78452"/>
                </a:lnTo>
                <a:lnTo>
                  <a:pt x="25952" y="83734"/>
                </a:lnTo>
                <a:lnTo>
                  <a:pt x="27296" y="88684"/>
                </a:lnTo>
                <a:lnTo>
                  <a:pt x="28986" y="93413"/>
                </a:lnTo>
                <a:lnTo>
                  <a:pt x="30114" y="97994"/>
                </a:lnTo>
                <a:lnTo>
                  <a:pt x="30864" y="102477"/>
                </a:lnTo>
                <a:lnTo>
                  <a:pt x="31366" y="106894"/>
                </a:lnTo>
                <a:lnTo>
                  <a:pt x="31699" y="111268"/>
                </a:lnTo>
                <a:lnTo>
                  <a:pt x="31923" y="115612"/>
                </a:lnTo>
                <a:lnTo>
                  <a:pt x="32071" y="119937"/>
                </a:lnTo>
                <a:lnTo>
                  <a:pt x="32964" y="124964"/>
                </a:lnTo>
                <a:lnTo>
                  <a:pt x="34351" y="130458"/>
                </a:lnTo>
                <a:lnTo>
                  <a:pt x="36071" y="136264"/>
                </a:lnTo>
                <a:lnTo>
                  <a:pt x="38011" y="141563"/>
                </a:lnTo>
                <a:lnTo>
                  <a:pt x="40099" y="146525"/>
                </a:lnTo>
                <a:lnTo>
                  <a:pt x="42285" y="151261"/>
                </a:lnTo>
                <a:lnTo>
                  <a:pt x="43741" y="155848"/>
                </a:lnTo>
                <a:lnTo>
                  <a:pt x="44712" y="160334"/>
                </a:lnTo>
                <a:lnTo>
                  <a:pt x="45360" y="164754"/>
                </a:lnTo>
                <a:lnTo>
                  <a:pt x="46584" y="168415"/>
                </a:lnTo>
                <a:lnTo>
                  <a:pt x="48195" y="171570"/>
                </a:lnTo>
                <a:lnTo>
                  <a:pt x="50063" y="174387"/>
                </a:lnTo>
                <a:lnTo>
                  <a:pt x="51309" y="176980"/>
                </a:lnTo>
                <a:lnTo>
                  <a:pt x="52691" y="181766"/>
                </a:lnTo>
                <a:lnTo>
                  <a:pt x="53306" y="186274"/>
                </a:lnTo>
                <a:lnTo>
                  <a:pt x="53798" y="192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Freeform 119"/>
          <p:cNvSpPr/>
          <p:nvPr/>
        </p:nvSpPr>
        <p:spPr>
          <a:xfrm>
            <a:off x="8415337" y="2636043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InkAnnotation951"/>
          <p:cNvSpPr/>
          <p:nvPr/>
        </p:nvSpPr>
        <p:spPr>
          <a:xfrm>
            <a:off x="8308181" y="2533173"/>
            <a:ext cx="228601" cy="12860"/>
          </a:xfrm>
          <a:custGeom>
            <a:avLst/>
            <a:gdLst/>
            <a:ahLst/>
            <a:cxnLst/>
            <a:rect l="0" t="0" r="0" b="0"/>
            <a:pathLst>
              <a:path w="228601" h="12860">
                <a:moveTo>
                  <a:pt x="0" y="12859"/>
                </a:moveTo>
                <a:lnTo>
                  <a:pt x="16793" y="12859"/>
                </a:lnTo>
                <a:lnTo>
                  <a:pt x="19926" y="12145"/>
                </a:lnTo>
                <a:lnTo>
                  <a:pt x="23604" y="10954"/>
                </a:lnTo>
                <a:lnTo>
                  <a:pt x="27641" y="9446"/>
                </a:lnTo>
                <a:lnTo>
                  <a:pt x="31921" y="8440"/>
                </a:lnTo>
                <a:lnTo>
                  <a:pt x="36362" y="7770"/>
                </a:lnTo>
                <a:lnTo>
                  <a:pt x="40910" y="7323"/>
                </a:lnTo>
                <a:lnTo>
                  <a:pt x="46323" y="7026"/>
                </a:lnTo>
                <a:lnTo>
                  <a:pt x="58688" y="6694"/>
                </a:lnTo>
                <a:lnTo>
                  <a:pt x="114359" y="6440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InkAnnotation952"/>
          <p:cNvSpPr/>
          <p:nvPr/>
        </p:nvSpPr>
        <p:spPr>
          <a:xfrm>
            <a:off x="8622506" y="2398156"/>
            <a:ext cx="203112" cy="257176"/>
          </a:xfrm>
          <a:custGeom>
            <a:avLst/>
            <a:gdLst/>
            <a:ahLst/>
            <a:cxnLst/>
            <a:rect l="0" t="0" r="0" b="0"/>
            <a:pathLst>
              <a:path w="203112" h="257176">
                <a:moveTo>
                  <a:pt x="85725" y="0"/>
                </a:moveTo>
                <a:lnTo>
                  <a:pt x="92574" y="0"/>
                </a:lnTo>
                <a:lnTo>
                  <a:pt x="88988" y="0"/>
                </a:lnTo>
                <a:lnTo>
                  <a:pt x="87107" y="715"/>
                </a:lnTo>
                <a:lnTo>
                  <a:pt x="82899" y="3414"/>
                </a:lnTo>
                <a:lnTo>
                  <a:pt x="78384" y="6994"/>
                </a:lnTo>
                <a:lnTo>
                  <a:pt x="73730" y="10967"/>
                </a:lnTo>
                <a:lnTo>
                  <a:pt x="69017" y="15114"/>
                </a:lnTo>
                <a:lnTo>
                  <a:pt x="64276" y="21243"/>
                </a:lnTo>
                <a:lnTo>
                  <a:pt x="59523" y="28015"/>
                </a:lnTo>
                <a:lnTo>
                  <a:pt x="54765" y="33407"/>
                </a:lnTo>
                <a:lnTo>
                  <a:pt x="50005" y="40089"/>
                </a:lnTo>
                <a:lnTo>
                  <a:pt x="45243" y="47821"/>
                </a:lnTo>
                <a:lnTo>
                  <a:pt x="40480" y="56020"/>
                </a:lnTo>
                <a:lnTo>
                  <a:pt x="38894" y="60207"/>
                </a:lnTo>
                <a:lnTo>
                  <a:pt x="37835" y="64427"/>
                </a:lnTo>
                <a:lnTo>
                  <a:pt x="37129" y="68669"/>
                </a:lnTo>
                <a:lnTo>
                  <a:pt x="35864" y="72926"/>
                </a:lnTo>
                <a:lnTo>
                  <a:pt x="34229" y="77192"/>
                </a:lnTo>
                <a:lnTo>
                  <a:pt x="32344" y="81465"/>
                </a:lnTo>
                <a:lnTo>
                  <a:pt x="30294" y="85743"/>
                </a:lnTo>
                <a:lnTo>
                  <a:pt x="25899" y="94306"/>
                </a:lnTo>
                <a:lnTo>
                  <a:pt x="24410" y="98589"/>
                </a:lnTo>
                <a:lnTo>
                  <a:pt x="23418" y="102874"/>
                </a:lnTo>
                <a:lnTo>
                  <a:pt x="22754" y="107159"/>
                </a:lnTo>
                <a:lnTo>
                  <a:pt x="21520" y="111445"/>
                </a:lnTo>
                <a:lnTo>
                  <a:pt x="19902" y="115730"/>
                </a:lnTo>
                <a:lnTo>
                  <a:pt x="16783" y="123588"/>
                </a:lnTo>
                <a:lnTo>
                  <a:pt x="15396" y="129461"/>
                </a:lnTo>
                <a:lnTo>
                  <a:pt x="14780" y="136358"/>
                </a:lnTo>
                <a:lnTo>
                  <a:pt x="14507" y="144186"/>
                </a:lnTo>
                <a:lnTo>
                  <a:pt x="14316" y="165099"/>
                </a:lnTo>
                <a:lnTo>
                  <a:pt x="15100" y="168645"/>
                </a:lnTo>
                <a:lnTo>
                  <a:pt x="18089" y="174490"/>
                </a:lnTo>
                <a:lnTo>
                  <a:pt x="19945" y="181374"/>
                </a:lnTo>
                <a:lnTo>
                  <a:pt x="20440" y="185210"/>
                </a:lnTo>
                <a:lnTo>
                  <a:pt x="22357" y="188482"/>
                </a:lnTo>
                <a:lnTo>
                  <a:pt x="25224" y="191377"/>
                </a:lnTo>
                <a:lnTo>
                  <a:pt x="28722" y="194022"/>
                </a:lnTo>
                <a:lnTo>
                  <a:pt x="34726" y="200770"/>
                </a:lnTo>
                <a:lnTo>
                  <a:pt x="37439" y="204570"/>
                </a:lnTo>
                <a:lnTo>
                  <a:pt x="40834" y="207818"/>
                </a:lnTo>
                <a:lnTo>
                  <a:pt x="44685" y="210697"/>
                </a:lnTo>
                <a:lnTo>
                  <a:pt x="48840" y="213331"/>
                </a:lnTo>
                <a:lnTo>
                  <a:pt x="52403" y="215087"/>
                </a:lnTo>
                <a:lnTo>
                  <a:pt x="58479" y="217038"/>
                </a:lnTo>
                <a:lnTo>
                  <a:pt x="63825" y="219811"/>
                </a:lnTo>
                <a:lnTo>
                  <a:pt x="66362" y="221550"/>
                </a:lnTo>
                <a:lnTo>
                  <a:pt x="69641" y="222709"/>
                </a:lnTo>
                <a:lnTo>
                  <a:pt x="73416" y="223483"/>
                </a:lnTo>
                <a:lnTo>
                  <a:pt x="77518" y="223998"/>
                </a:lnTo>
                <a:lnTo>
                  <a:pt x="81841" y="224341"/>
                </a:lnTo>
                <a:lnTo>
                  <a:pt x="86310" y="224570"/>
                </a:lnTo>
                <a:lnTo>
                  <a:pt x="95509" y="224825"/>
                </a:lnTo>
                <a:lnTo>
                  <a:pt x="119096" y="225002"/>
                </a:lnTo>
                <a:lnTo>
                  <a:pt x="123847" y="224296"/>
                </a:lnTo>
                <a:lnTo>
                  <a:pt x="128603" y="223112"/>
                </a:lnTo>
                <a:lnTo>
                  <a:pt x="151433" y="216077"/>
                </a:lnTo>
                <a:lnTo>
                  <a:pt x="157311" y="214060"/>
                </a:lnTo>
                <a:lnTo>
                  <a:pt x="162818" y="212001"/>
                </a:lnTo>
                <a:lnTo>
                  <a:pt x="168076" y="209915"/>
                </a:lnTo>
                <a:lnTo>
                  <a:pt x="174757" y="204237"/>
                </a:lnTo>
                <a:lnTo>
                  <a:pt x="182386" y="196166"/>
                </a:lnTo>
                <a:lnTo>
                  <a:pt x="190646" y="186498"/>
                </a:lnTo>
                <a:lnTo>
                  <a:pt x="196154" y="179339"/>
                </a:lnTo>
                <a:lnTo>
                  <a:pt x="199826" y="173852"/>
                </a:lnTo>
                <a:lnTo>
                  <a:pt x="202273" y="169480"/>
                </a:lnTo>
                <a:lnTo>
                  <a:pt x="203111" y="165850"/>
                </a:lnTo>
                <a:lnTo>
                  <a:pt x="202876" y="162716"/>
                </a:lnTo>
                <a:lnTo>
                  <a:pt x="201925" y="159913"/>
                </a:lnTo>
                <a:lnTo>
                  <a:pt x="198754" y="154893"/>
                </a:lnTo>
                <a:lnTo>
                  <a:pt x="196795" y="152554"/>
                </a:lnTo>
                <a:lnTo>
                  <a:pt x="194696" y="150994"/>
                </a:lnTo>
                <a:lnTo>
                  <a:pt x="192504" y="149955"/>
                </a:lnTo>
                <a:lnTo>
                  <a:pt x="190248" y="149262"/>
                </a:lnTo>
                <a:lnTo>
                  <a:pt x="187158" y="148800"/>
                </a:lnTo>
                <a:lnTo>
                  <a:pt x="183509" y="148492"/>
                </a:lnTo>
                <a:lnTo>
                  <a:pt x="176015" y="148150"/>
                </a:lnTo>
                <a:lnTo>
                  <a:pt x="170039" y="147998"/>
                </a:lnTo>
                <a:lnTo>
                  <a:pt x="165747" y="148672"/>
                </a:lnTo>
                <a:lnTo>
                  <a:pt x="160505" y="149835"/>
                </a:lnTo>
                <a:lnTo>
                  <a:pt x="154628" y="151325"/>
                </a:lnTo>
                <a:lnTo>
                  <a:pt x="149122" y="153033"/>
                </a:lnTo>
                <a:lnTo>
                  <a:pt x="143865" y="154886"/>
                </a:lnTo>
                <a:lnTo>
                  <a:pt x="138771" y="156836"/>
                </a:lnTo>
                <a:lnTo>
                  <a:pt x="132996" y="158849"/>
                </a:lnTo>
                <a:lnTo>
                  <a:pt x="120228" y="162993"/>
                </a:lnTo>
                <a:lnTo>
                  <a:pt x="99652" y="169341"/>
                </a:lnTo>
                <a:lnTo>
                  <a:pt x="92629" y="172187"/>
                </a:lnTo>
                <a:lnTo>
                  <a:pt x="85565" y="175514"/>
                </a:lnTo>
                <a:lnTo>
                  <a:pt x="78474" y="179160"/>
                </a:lnTo>
                <a:lnTo>
                  <a:pt x="72160" y="183019"/>
                </a:lnTo>
                <a:lnTo>
                  <a:pt x="66362" y="187021"/>
                </a:lnTo>
                <a:lnTo>
                  <a:pt x="60910" y="191118"/>
                </a:lnTo>
                <a:lnTo>
                  <a:pt x="55689" y="195278"/>
                </a:lnTo>
                <a:lnTo>
                  <a:pt x="45652" y="203710"/>
                </a:lnTo>
                <a:lnTo>
                  <a:pt x="31076" y="216489"/>
                </a:lnTo>
                <a:lnTo>
                  <a:pt x="27068" y="220764"/>
                </a:lnTo>
                <a:lnTo>
                  <a:pt x="23601" y="225043"/>
                </a:lnTo>
                <a:lnTo>
                  <a:pt x="17633" y="232893"/>
                </a:lnTo>
                <a:lnTo>
                  <a:pt x="12335" y="238763"/>
                </a:lnTo>
                <a:lnTo>
                  <a:pt x="7334" y="243754"/>
                </a:lnTo>
                <a:lnTo>
                  <a:pt x="4889" y="246084"/>
                </a:lnTo>
                <a:lnTo>
                  <a:pt x="3259" y="248353"/>
                </a:lnTo>
                <a:lnTo>
                  <a:pt x="2173" y="250579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InkAnnotation953"/>
          <p:cNvSpPr/>
          <p:nvPr/>
        </p:nvSpPr>
        <p:spPr>
          <a:xfrm>
            <a:off x="6515100" y="2931795"/>
            <a:ext cx="142876" cy="25718"/>
          </a:xfrm>
          <a:custGeom>
            <a:avLst/>
            <a:gdLst/>
            <a:ahLst/>
            <a:cxnLst/>
            <a:rect l="0" t="0" r="0" b="0"/>
            <a:pathLst>
              <a:path w="142876" h="25718">
                <a:moveTo>
                  <a:pt x="0" y="25717"/>
                </a:moveTo>
                <a:lnTo>
                  <a:pt x="3792" y="25717"/>
                </a:lnTo>
                <a:lnTo>
                  <a:pt x="5703" y="25003"/>
                </a:lnTo>
                <a:lnTo>
                  <a:pt x="7771" y="23812"/>
                </a:lnTo>
                <a:lnTo>
                  <a:pt x="9942" y="22304"/>
                </a:lnTo>
                <a:lnTo>
                  <a:pt x="12184" y="21299"/>
                </a:lnTo>
                <a:lnTo>
                  <a:pt x="14472" y="20629"/>
                </a:lnTo>
                <a:lnTo>
                  <a:pt x="16792" y="20181"/>
                </a:lnTo>
                <a:lnTo>
                  <a:pt x="20719" y="19169"/>
                </a:lnTo>
                <a:lnTo>
                  <a:pt x="31434" y="16139"/>
                </a:lnTo>
                <a:lnTo>
                  <a:pt x="36831" y="15046"/>
                </a:lnTo>
                <a:lnTo>
                  <a:pt x="42016" y="14317"/>
                </a:lnTo>
                <a:lnTo>
                  <a:pt x="47061" y="13831"/>
                </a:lnTo>
                <a:lnTo>
                  <a:pt x="52805" y="12792"/>
                </a:lnTo>
                <a:lnTo>
                  <a:pt x="59015" y="11386"/>
                </a:lnTo>
                <a:lnTo>
                  <a:pt x="65537" y="9734"/>
                </a:lnTo>
                <a:lnTo>
                  <a:pt x="79133" y="5993"/>
                </a:lnTo>
                <a:lnTo>
                  <a:pt x="86093" y="3995"/>
                </a:lnTo>
                <a:lnTo>
                  <a:pt x="92320" y="2663"/>
                </a:lnTo>
                <a:lnTo>
                  <a:pt x="98059" y="1775"/>
                </a:lnTo>
                <a:lnTo>
                  <a:pt x="103473" y="1184"/>
                </a:lnTo>
                <a:lnTo>
                  <a:pt x="108669" y="789"/>
                </a:lnTo>
                <a:lnTo>
                  <a:pt x="113721" y="526"/>
                </a:lnTo>
                <a:lnTo>
                  <a:pt x="122774" y="233"/>
                </a:lnTo>
                <a:lnTo>
                  <a:pt x="132333" y="69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InkAnnotation954"/>
          <p:cNvSpPr/>
          <p:nvPr/>
        </p:nvSpPr>
        <p:spPr>
          <a:xfrm>
            <a:off x="6522538" y="2989659"/>
            <a:ext cx="121150" cy="6430"/>
          </a:xfrm>
          <a:custGeom>
            <a:avLst/>
            <a:gdLst/>
            <a:ahLst/>
            <a:cxnLst/>
            <a:rect l="0" t="0" r="0" b="0"/>
            <a:pathLst>
              <a:path w="121150" h="6430">
                <a:moveTo>
                  <a:pt x="6849" y="6429"/>
                </a:moveTo>
                <a:lnTo>
                  <a:pt x="0" y="6429"/>
                </a:lnTo>
                <a:lnTo>
                  <a:pt x="33767" y="6429"/>
                </a:lnTo>
                <a:lnTo>
                  <a:pt x="38287" y="5715"/>
                </a:lnTo>
                <a:lnTo>
                  <a:pt x="42889" y="4524"/>
                </a:lnTo>
                <a:lnTo>
                  <a:pt x="47545" y="3016"/>
                </a:lnTo>
                <a:lnTo>
                  <a:pt x="52235" y="2011"/>
                </a:lnTo>
                <a:lnTo>
                  <a:pt x="56951" y="1341"/>
                </a:lnTo>
                <a:lnTo>
                  <a:pt x="61681" y="894"/>
                </a:lnTo>
                <a:lnTo>
                  <a:pt x="66423" y="596"/>
                </a:lnTo>
                <a:lnTo>
                  <a:pt x="71171" y="397"/>
                </a:lnTo>
                <a:lnTo>
                  <a:pt x="80681" y="176"/>
                </a:lnTo>
                <a:lnTo>
                  <a:pt x="12114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InkAnnotation955"/>
          <p:cNvSpPr/>
          <p:nvPr/>
        </p:nvSpPr>
        <p:spPr>
          <a:xfrm>
            <a:off x="6851179" y="2873930"/>
            <a:ext cx="192559" cy="132802"/>
          </a:xfrm>
          <a:custGeom>
            <a:avLst/>
            <a:gdLst/>
            <a:ahLst/>
            <a:cxnLst/>
            <a:rect l="0" t="0" r="0" b="0"/>
            <a:pathLst>
              <a:path w="192559" h="132802">
                <a:moveTo>
                  <a:pt x="21108" y="0"/>
                </a:moveTo>
                <a:lnTo>
                  <a:pt x="21108" y="6165"/>
                </a:lnTo>
                <a:lnTo>
                  <a:pt x="23225" y="10122"/>
                </a:lnTo>
                <a:lnTo>
                  <a:pt x="24901" y="13177"/>
                </a:lnTo>
                <a:lnTo>
                  <a:pt x="26018" y="15929"/>
                </a:lnTo>
                <a:lnTo>
                  <a:pt x="26763" y="18477"/>
                </a:lnTo>
                <a:lnTo>
                  <a:pt x="27259" y="20891"/>
                </a:lnTo>
                <a:lnTo>
                  <a:pt x="27590" y="23214"/>
                </a:lnTo>
                <a:lnTo>
                  <a:pt x="27810" y="25477"/>
                </a:lnTo>
                <a:lnTo>
                  <a:pt x="27958" y="27701"/>
                </a:lnTo>
                <a:lnTo>
                  <a:pt x="28122" y="33981"/>
                </a:lnTo>
                <a:lnTo>
                  <a:pt x="28164" y="37656"/>
                </a:lnTo>
                <a:lnTo>
                  <a:pt x="27400" y="41535"/>
                </a:lnTo>
                <a:lnTo>
                  <a:pt x="26096" y="45549"/>
                </a:lnTo>
                <a:lnTo>
                  <a:pt x="24433" y="49654"/>
                </a:lnTo>
                <a:lnTo>
                  <a:pt x="22531" y="53819"/>
                </a:lnTo>
                <a:lnTo>
                  <a:pt x="20469" y="58025"/>
                </a:lnTo>
                <a:lnTo>
                  <a:pt x="18301" y="62258"/>
                </a:lnTo>
                <a:lnTo>
                  <a:pt x="16856" y="66509"/>
                </a:lnTo>
                <a:lnTo>
                  <a:pt x="15892" y="70771"/>
                </a:lnTo>
                <a:lnTo>
                  <a:pt x="15250" y="75041"/>
                </a:lnTo>
                <a:lnTo>
                  <a:pt x="14028" y="79317"/>
                </a:lnTo>
                <a:lnTo>
                  <a:pt x="12419" y="83596"/>
                </a:lnTo>
                <a:lnTo>
                  <a:pt x="10553" y="87878"/>
                </a:lnTo>
                <a:lnTo>
                  <a:pt x="9309" y="91446"/>
                </a:lnTo>
                <a:lnTo>
                  <a:pt x="8479" y="94540"/>
                </a:lnTo>
                <a:lnTo>
                  <a:pt x="7927" y="97317"/>
                </a:lnTo>
                <a:lnTo>
                  <a:pt x="6764" y="100597"/>
                </a:lnTo>
                <a:lnTo>
                  <a:pt x="5195" y="104212"/>
                </a:lnTo>
                <a:lnTo>
                  <a:pt x="3356" y="108051"/>
                </a:lnTo>
                <a:lnTo>
                  <a:pt x="2129" y="111324"/>
                </a:lnTo>
                <a:lnTo>
                  <a:pt x="1312" y="114221"/>
                </a:lnTo>
                <a:lnTo>
                  <a:pt x="767" y="116867"/>
                </a:lnTo>
                <a:lnTo>
                  <a:pt x="403" y="120060"/>
                </a:lnTo>
                <a:lnTo>
                  <a:pt x="161" y="123617"/>
                </a:lnTo>
                <a:lnTo>
                  <a:pt x="0" y="127417"/>
                </a:lnTo>
                <a:lnTo>
                  <a:pt x="686" y="129950"/>
                </a:lnTo>
                <a:lnTo>
                  <a:pt x="1937" y="131639"/>
                </a:lnTo>
                <a:lnTo>
                  <a:pt x="3565" y="132765"/>
                </a:lnTo>
                <a:lnTo>
                  <a:pt x="5444" y="132801"/>
                </a:lnTo>
                <a:lnTo>
                  <a:pt x="7490" y="132111"/>
                </a:lnTo>
                <a:lnTo>
                  <a:pt x="9648" y="130936"/>
                </a:lnTo>
                <a:lnTo>
                  <a:pt x="14163" y="129632"/>
                </a:lnTo>
                <a:lnTo>
                  <a:pt x="19609" y="129052"/>
                </a:lnTo>
                <a:lnTo>
                  <a:pt x="23284" y="128897"/>
                </a:lnTo>
                <a:lnTo>
                  <a:pt x="27321" y="128794"/>
                </a:lnTo>
                <a:lnTo>
                  <a:pt x="30807" y="128011"/>
                </a:lnTo>
                <a:lnTo>
                  <a:pt x="36795" y="125236"/>
                </a:lnTo>
                <a:lnTo>
                  <a:pt x="40298" y="123496"/>
                </a:lnTo>
                <a:lnTo>
                  <a:pt x="48422" y="119657"/>
                </a:lnTo>
                <a:lnTo>
                  <a:pt x="53605" y="118348"/>
                </a:lnTo>
                <a:lnTo>
                  <a:pt x="59441" y="117475"/>
                </a:lnTo>
                <a:lnTo>
                  <a:pt x="65714" y="116893"/>
                </a:lnTo>
                <a:lnTo>
                  <a:pt x="70689" y="115790"/>
                </a:lnTo>
                <a:lnTo>
                  <a:pt x="74800" y="114341"/>
                </a:lnTo>
                <a:lnTo>
                  <a:pt x="78333" y="112661"/>
                </a:lnTo>
                <a:lnTo>
                  <a:pt x="83071" y="110826"/>
                </a:lnTo>
                <a:lnTo>
                  <a:pt x="88610" y="108888"/>
                </a:lnTo>
                <a:lnTo>
                  <a:pt x="94684" y="106882"/>
                </a:lnTo>
                <a:lnTo>
                  <a:pt x="100321" y="105545"/>
                </a:lnTo>
                <a:lnTo>
                  <a:pt x="105667" y="104653"/>
                </a:lnTo>
                <a:lnTo>
                  <a:pt x="110818" y="104059"/>
                </a:lnTo>
                <a:lnTo>
                  <a:pt x="115839" y="103663"/>
                </a:lnTo>
                <a:lnTo>
                  <a:pt x="120775" y="103399"/>
                </a:lnTo>
                <a:lnTo>
                  <a:pt x="130492" y="103105"/>
                </a:lnTo>
                <a:lnTo>
                  <a:pt x="149665" y="102916"/>
                </a:lnTo>
                <a:lnTo>
                  <a:pt x="179239" y="102873"/>
                </a:lnTo>
                <a:lnTo>
                  <a:pt x="182091" y="103586"/>
                </a:lnTo>
                <a:lnTo>
                  <a:pt x="184786" y="104776"/>
                </a:lnTo>
                <a:lnTo>
                  <a:pt x="192558" y="1092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InkAnnotation956"/>
          <p:cNvSpPr/>
          <p:nvPr/>
        </p:nvSpPr>
        <p:spPr>
          <a:xfrm>
            <a:off x="7000875" y="2886789"/>
            <a:ext cx="14288" cy="276464"/>
          </a:xfrm>
          <a:custGeom>
            <a:avLst/>
            <a:gdLst/>
            <a:ahLst/>
            <a:cxnLst/>
            <a:rect l="0" t="0" r="0" b="0"/>
            <a:pathLst>
              <a:path w="14288" h="276464">
                <a:moveTo>
                  <a:pt x="0" y="0"/>
                </a:moveTo>
                <a:lnTo>
                  <a:pt x="0" y="185211"/>
                </a:lnTo>
                <a:lnTo>
                  <a:pt x="793" y="192053"/>
                </a:lnTo>
                <a:lnTo>
                  <a:pt x="2116" y="198759"/>
                </a:lnTo>
                <a:lnTo>
                  <a:pt x="3792" y="205372"/>
                </a:lnTo>
                <a:lnTo>
                  <a:pt x="4909" y="211924"/>
                </a:lnTo>
                <a:lnTo>
                  <a:pt x="5653" y="218435"/>
                </a:lnTo>
                <a:lnTo>
                  <a:pt x="6150" y="224919"/>
                </a:lnTo>
                <a:lnTo>
                  <a:pt x="6701" y="235933"/>
                </a:lnTo>
                <a:lnTo>
                  <a:pt x="7013" y="250167"/>
                </a:lnTo>
                <a:lnTo>
                  <a:pt x="7135" y="271767"/>
                </a:lnTo>
                <a:lnTo>
                  <a:pt x="7932" y="273332"/>
                </a:lnTo>
                <a:lnTo>
                  <a:pt x="9256" y="274376"/>
                </a:lnTo>
                <a:lnTo>
                  <a:pt x="14287" y="2764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InkAnnotation957"/>
          <p:cNvSpPr/>
          <p:nvPr/>
        </p:nvSpPr>
        <p:spPr>
          <a:xfrm>
            <a:off x="7215187" y="3034664"/>
            <a:ext cx="171451" cy="6431"/>
          </a:xfrm>
          <a:custGeom>
            <a:avLst/>
            <a:gdLst/>
            <a:ahLst/>
            <a:cxnLst/>
            <a:rect l="0" t="0" r="0" b="0"/>
            <a:pathLst>
              <a:path w="171451" h="6431">
                <a:moveTo>
                  <a:pt x="0" y="0"/>
                </a:moveTo>
                <a:lnTo>
                  <a:pt x="148623" y="0"/>
                </a:lnTo>
                <a:lnTo>
                  <a:pt x="152264" y="715"/>
                </a:lnTo>
                <a:lnTo>
                  <a:pt x="155484" y="1906"/>
                </a:lnTo>
                <a:lnTo>
                  <a:pt x="158424" y="3414"/>
                </a:lnTo>
                <a:lnTo>
                  <a:pt x="161179" y="4419"/>
                </a:lnTo>
                <a:lnTo>
                  <a:pt x="163809" y="5089"/>
                </a:lnTo>
                <a:lnTo>
                  <a:pt x="171450" y="64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24" name="SMARTInkAnnotation958"/>
          <p:cNvSpPr/>
          <p:nvPr/>
        </p:nvSpPr>
        <p:spPr>
          <a:xfrm>
            <a:off x="7294063" y="2938224"/>
            <a:ext cx="21138" cy="167165"/>
          </a:xfrm>
          <a:custGeom>
            <a:avLst/>
            <a:gdLst/>
            <a:ahLst/>
            <a:cxnLst/>
            <a:rect l="0" t="0" r="0" b="0"/>
            <a:pathLst>
              <a:path w="21138" h="167165">
                <a:moveTo>
                  <a:pt x="6849" y="0"/>
                </a:moveTo>
                <a:lnTo>
                  <a:pt x="699" y="5536"/>
                </a:lnTo>
                <a:lnTo>
                  <a:pt x="147" y="7937"/>
                </a:lnTo>
                <a:lnTo>
                  <a:pt x="0" y="9578"/>
                </a:lnTo>
                <a:lnTo>
                  <a:pt x="4069" y="36166"/>
                </a:lnTo>
                <a:lnTo>
                  <a:pt x="9582" y="71081"/>
                </a:lnTo>
                <a:lnTo>
                  <a:pt x="11053" y="82392"/>
                </a:lnTo>
                <a:lnTo>
                  <a:pt x="12032" y="91361"/>
                </a:lnTo>
                <a:lnTo>
                  <a:pt x="12686" y="98769"/>
                </a:lnTo>
                <a:lnTo>
                  <a:pt x="13121" y="105136"/>
                </a:lnTo>
                <a:lnTo>
                  <a:pt x="13606" y="116021"/>
                </a:lnTo>
                <a:lnTo>
                  <a:pt x="13878" y="130182"/>
                </a:lnTo>
                <a:lnTo>
                  <a:pt x="13942" y="139059"/>
                </a:lnTo>
                <a:lnTo>
                  <a:pt x="14752" y="142712"/>
                </a:lnTo>
                <a:lnTo>
                  <a:pt x="16087" y="145862"/>
                </a:lnTo>
                <a:lnTo>
                  <a:pt x="17770" y="148677"/>
                </a:lnTo>
                <a:lnTo>
                  <a:pt x="18892" y="151267"/>
                </a:lnTo>
                <a:lnTo>
                  <a:pt x="19640" y="153708"/>
                </a:lnTo>
                <a:lnTo>
                  <a:pt x="20140" y="156050"/>
                </a:lnTo>
                <a:lnTo>
                  <a:pt x="20694" y="160558"/>
                </a:lnTo>
                <a:lnTo>
                  <a:pt x="21137" y="167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25" name="SMARTInkAnnotation959"/>
          <p:cNvSpPr/>
          <p:nvPr/>
        </p:nvSpPr>
        <p:spPr>
          <a:xfrm>
            <a:off x="7508081" y="2893306"/>
            <a:ext cx="235745" cy="207882"/>
          </a:xfrm>
          <a:custGeom>
            <a:avLst/>
            <a:gdLst/>
            <a:ahLst/>
            <a:cxnLst/>
            <a:rect l="0" t="0" r="0" b="0"/>
            <a:pathLst>
              <a:path w="235745" h="207882">
                <a:moveTo>
                  <a:pt x="0" y="19200"/>
                </a:moveTo>
                <a:lnTo>
                  <a:pt x="3793" y="15787"/>
                </a:lnTo>
                <a:lnTo>
                  <a:pt x="9888" y="12206"/>
                </a:lnTo>
                <a:lnTo>
                  <a:pt x="17095" y="8948"/>
                </a:lnTo>
                <a:lnTo>
                  <a:pt x="22943" y="7500"/>
                </a:lnTo>
                <a:lnTo>
                  <a:pt x="45868" y="3272"/>
                </a:lnTo>
                <a:lnTo>
                  <a:pt x="53597" y="2152"/>
                </a:lnTo>
                <a:lnTo>
                  <a:pt x="60338" y="1405"/>
                </a:lnTo>
                <a:lnTo>
                  <a:pt x="66419" y="908"/>
                </a:lnTo>
                <a:lnTo>
                  <a:pt x="72060" y="576"/>
                </a:lnTo>
                <a:lnTo>
                  <a:pt x="77409" y="355"/>
                </a:lnTo>
                <a:lnTo>
                  <a:pt x="88379" y="109"/>
                </a:lnTo>
                <a:lnTo>
                  <a:pt x="101192" y="0"/>
                </a:lnTo>
                <a:lnTo>
                  <a:pt x="106355" y="685"/>
                </a:lnTo>
                <a:lnTo>
                  <a:pt x="110591" y="1856"/>
                </a:lnTo>
                <a:lnTo>
                  <a:pt x="114208" y="3351"/>
                </a:lnTo>
                <a:lnTo>
                  <a:pt x="118207" y="5777"/>
                </a:lnTo>
                <a:lnTo>
                  <a:pt x="122461" y="8823"/>
                </a:lnTo>
                <a:lnTo>
                  <a:pt x="126884" y="12282"/>
                </a:lnTo>
                <a:lnTo>
                  <a:pt x="131420" y="15302"/>
                </a:lnTo>
                <a:lnTo>
                  <a:pt x="136033" y="18031"/>
                </a:lnTo>
                <a:lnTo>
                  <a:pt x="140694" y="20564"/>
                </a:lnTo>
                <a:lnTo>
                  <a:pt x="145389" y="23681"/>
                </a:lnTo>
                <a:lnTo>
                  <a:pt x="150108" y="27188"/>
                </a:lnTo>
                <a:lnTo>
                  <a:pt x="154841" y="30955"/>
                </a:lnTo>
                <a:lnTo>
                  <a:pt x="158789" y="34895"/>
                </a:lnTo>
                <a:lnTo>
                  <a:pt x="162215" y="38950"/>
                </a:lnTo>
                <a:lnTo>
                  <a:pt x="165294" y="43083"/>
                </a:lnTo>
                <a:lnTo>
                  <a:pt x="167346" y="47981"/>
                </a:lnTo>
                <a:lnTo>
                  <a:pt x="168714" y="53389"/>
                </a:lnTo>
                <a:lnTo>
                  <a:pt x="169625" y="59138"/>
                </a:lnTo>
                <a:lnTo>
                  <a:pt x="170233" y="65114"/>
                </a:lnTo>
                <a:lnTo>
                  <a:pt x="170639" y="71240"/>
                </a:lnTo>
                <a:lnTo>
                  <a:pt x="171089" y="83049"/>
                </a:lnTo>
                <a:lnTo>
                  <a:pt x="171289" y="93059"/>
                </a:lnTo>
                <a:lnTo>
                  <a:pt x="170549" y="98443"/>
                </a:lnTo>
                <a:lnTo>
                  <a:pt x="169262" y="104176"/>
                </a:lnTo>
                <a:lnTo>
                  <a:pt x="167610" y="110141"/>
                </a:lnTo>
                <a:lnTo>
                  <a:pt x="165715" y="116260"/>
                </a:lnTo>
                <a:lnTo>
                  <a:pt x="161492" y="128775"/>
                </a:lnTo>
                <a:lnTo>
                  <a:pt x="159255" y="134398"/>
                </a:lnTo>
                <a:lnTo>
                  <a:pt x="156970" y="139576"/>
                </a:lnTo>
                <a:lnTo>
                  <a:pt x="154652" y="144457"/>
                </a:lnTo>
                <a:lnTo>
                  <a:pt x="151521" y="149139"/>
                </a:lnTo>
                <a:lnTo>
                  <a:pt x="147845" y="153689"/>
                </a:lnTo>
                <a:lnTo>
                  <a:pt x="143806" y="158151"/>
                </a:lnTo>
                <a:lnTo>
                  <a:pt x="140321" y="162555"/>
                </a:lnTo>
                <a:lnTo>
                  <a:pt x="137204" y="166919"/>
                </a:lnTo>
                <a:lnTo>
                  <a:pt x="134331" y="171258"/>
                </a:lnTo>
                <a:lnTo>
                  <a:pt x="126067" y="177722"/>
                </a:lnTo>
                <a:lnTo>
                  <a:pt x="114208" y="185603"/>
                </a:lnTo>
                <a:lnTo>
                  <a:pt x="99950" y="194430"/>
                </a:lnTo>
                <a:lnTo>
                  <a:pt x="89652" y="200314"/>
                </a:lnTo>
                <a:lnTo>
                  <a:pt x="81993" y="204236"/>
                </a:lnTo>
                <a:lnTo>
                  <a:pt x="76093" y="206852"/>
                </a:lnTo>
                <a:lnTo>
                  <a:pt x="71367" y="207881"/>
                </a:lnTo>
                <a:lnTo>
                  <a:pt x="67421" y="207852"/>
                </a:lnTo>
                <a:lnTo>
                  <a:pt x="59179" y="206087"/>
                </a:lnTo>
                <a:lnTo>
                  <a:pt x="55935" y="203940"/>
                </a:lnTo>
                <a:lnTo>
                  <a:pt x="53958" y="202368"/>
                </a:lnTo>
                <a:lnTo>
                  <a:pt x="52641" y="199891"/>
                </a:lnTo>
                <a:lnTo>
                  <a:pt x="51763" y="196811"/>
                </a:lnTo>
                <a:lnTo>
                  <a:pt x="51177" y="193329"/>
                </a:lnTo>
                <a:lnTo>
                  <a:pt x="51580" y="190293"/>
                </a:lnTo>
                <a:lnTo>
                  <a:pt x="52643" y="187554"/>
                </a:lnTo>
                <a:lnTo>
                  <a:pt x="54145" y="185015"/>
                </a:lnTo>
                <a:lnTo>
                  <a:pt x="55147" y="181893"/>
                </a:lnTo>
                <a:lnTo>
                  <a:pt x="55815" y="178382"/>
                </a:lnTo>
                <a:lnTo>
                  <a:pt x="56259" y="174614"/>
                </a:lnTo>
                <a:lnTo>
                  <a:pt x="57350" y="171387"/>
                </a:lnTo>
                <a:lnTo>
                  <a:pt x="60678" y="165896"/>
                </a:lnTo>
                <a:lnTo>
                  <a:pt x="63471" y="162718"/>
                </a:lnTo>
                <a:lnTo>
                  <a:pt x="66920" y="159170"/>
                </a:lnTo>
                <a:lnTo>
                  <a:pt x="74192" y="152132"/>
                </a:lnTo>
                <a:lnTo>
                  <a:pt x="80071" y="146623"/>
                </a:lnTo>
                <a:lnTo>
                  <a:pt x="83543" y="144154"/>
                </a:lnTo>
                <a:lnTo>
                  <a:pt x="87445" y="141793"/>
                </a:lnTo>
                <a:lnTo>
                  <a:pt x="91634" y="139505"/>
                </a:lnTo>
                <a:lnTo>
                  <a:pt x="96014" y="137980"/>
                </a:lnTo>
                <a:lnTo>
                  <a:pt x="100522" y="136963"/>
                </a:lnTo>
                <a:lnTo>
                  <a:pt x="105114" y="136285"/>
                </a:lnTo>
                <a:lnTo>
                  <a:pt x="109764" y="135119"/>
                </a:lnTo>
                <a:lnTo>
                  <a:pt x="114450" y="133627"/>
                </a:lnTo>
                <a:lnTo>
                  <a:pt x="119163" y="131918"/>
                </a:lnTo>
                <a:lnTo>
                  <a:pt x="123892" y="131493"/>
                </a:lnTo>
                <a:lnTo>
                  <a:pt x="128632" y="131924"/>
                </a:lnTo>
                <a:lnTo>
                  <a:pt x="133380" y="132926"/>
                </a:lnTo>
                <a:lnTo>
                  <a:pt x="138132" y="133593"/>
                </a:lnTo>
                <a:lnTo>
                  <a:pt x="142888" y="134039"/>
                </a:lnTo>
                <a:lnTo>
                  <a:pt x="147646" y="134335"/>
                </a:lnTo>
                <a:lnTo>
                  <a:pt x="152405" y="135248"/>
                </a:lnTo>
                <a:lnTo>
                  <a:pt x="157167" y="136570"/>
                </a:lnTo>
                <a:lnTo>
                  <a:pt x="161927" y="138166"/>
                </a:lnTo>
                <a:lnTo>
                  <a:pt x="166689" y="139945"/>
                </a:lnTo>
                <a:lnTo>
                  <a:pt x="171451" y="141845"/>
                </a:lnTo>
                <a:lnTo>
                  <a:pt x="176214" y="143826"/>
                </a:lnTo>
                <a:lnTo>
                  <a:pt x="180182" y="145861"/>
                </a:lnTo>
                <a:lnTo>
                  <a:pt x="186708" y="150027"/>
                </a:lnTo>
                <a:lnTo>
                  <a:pt x="190352" y="152853"/>
                </a:lnTo>
                <a:lnTo>
                  <a:pt x="194371" y="156165"/>
                </a:lnTo>
                <a:lnTo>
                  <a:pt x="205493" y="165748"/>
                </a:lnTo>
                <a:lnTo>
                  <a:pt x="235744" y="1927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28" name="SMARTInkAnnotation960"/>
          <p:cNvSpPr/>
          <p:nvPr/>
        </p:nvSpPr>
        <p:spPr>
          <a:xfrm>
            <a:off x="7936706" y="2912506"/>
            <a:ext cx="28576" cy="180024"/>
          </a:xfrm>
          <a:custGeom>
            <a:avLst/>
            <a:gdLst/>
            <a:ahLst/>
            <a:cxnLst/>
            <a:rect l="0" t="0" r="0" b="0"/>
            <a:pathLst>
              <a:path w="28576" h="180024">
                <a:moveTo>
                  <a:pt x="0" y="0"/>
                </a:moveTo>
                <a:lnTo>
                  <a:pt x="3793" y="0"/>
                </a:lnTo>
                <a:lnTo>
                  <a:pt x="4910" y="715"/>
                </a:lnTo>
                <a:lnTo>
                  <a:pt x="5654" y="1905"/>
                </a:lnTo>
                <a:lnTo>
                  <a:pt x="6151" y="3414"/>
                </a:lnTo>
                <a:lnTo>
                  <a:pt x="7275" y="5133"/>
                </a:lnTo>
                <a:lnTo>
                  <a:pt x="8819" y="6994"/>
                </a:lnTo>
                <a:lnTo>
                  <a:pt x="10643" y="8949"/>
                </a:lnTo>
                <a:lnTo>
                  <a:pt x="11857" y="11681"/>
                </a:lnTo>
                <a:lnTo>
                  <a:pt x="12667" y="14932"/>
                </a:lnTo>
                <a:lnTo>
                  <a:pt x="13207" y="18527"/>
                </a:lnTo>
                <a:lnTo>
                  <a:pt x="14361" y="22353"/>
                </a:lnTo>
                <a:lnTo>
                  <a:pt x="15924" y="26332"/>
                </a:lnTo>
                <a:lnTo>
                  <a:pt x="17760" y="30413"/>
                </a:lnTo>
                <a:lnTo>
                  <a:pt x="19777" y="34563"/>
                </a:lnTo>
                <a:lnTo>
                  <a:pt x="24136" y="42984"/>
                </a:lnTo>
                <a:lnTo>
                  <a:pt x="25615" y="47944"/>
                </a:lnTo>
                <a:lnTo>
                  <a:pt x="26602" y="53394"/>
                </a:lnTo>
                <a:lnTo>
                  <a:pt x="27259" y="59171"/>
                </a:lnTo>
                <a:lnTo>
                  <a:pt x="27699" y="72309"/>
                </a:lnTo>
                <a:lnTo>
                  <a:pt x="28575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29" name="SMARTInkAnnotation961"/>
          <p:cNvSpPr/>
          <p:nvPr/>
        </p:nvSpPr>
        <p:spPr>
          <a:xfrm>
            <a:off x="7879556" y="2983229"/>
            <a:ext cx="228601" cy="25719"/>
          </a:xfrm>
          <a:custGeom>
            <a:avLst/>
            <a:gdLst/>
            <a:ahLst/>
            <a:cxnLst/>
            <a:rect l="0" t="0" r="0" b="0"/>
            <a:pathLst>
              <a:path w="228601" h="25719">
                <a:moveTo>
                  <a:pt x="0" y="25718"/>
                </a:moveTo>
                <a:lnTo>
                  <a:pt x="0" y="19554"/>
                </a:lnTo>
                <a:lnTo>
                  <a:pt x="1588" y="18751"/>
                </a:lnTo>
                <a:lnTo>
                  <a:pt x="7585" y="15954"/>
                </a:lnTo>
                <a:lnTo>
                  <a:pt x="10612" y="14922"/>
                </a:lnTo>
                <a:lnTo>
                  <a:pt x="13425" y="14235"/>
                </a:lnTo>
                <a:lnTo>
                  <a:pt x="19461" y="13471"/>
                </a:lnTo>
                <a:lnTo>
                  <a:pt x="23292" y="13267"/>
                </a:lnTo>
                <a:lnTo>
                  <a:pt x="31783" y="13040"/>
                </a:lnTo>
                <a:lnTo>
                  <a:pt x="40848" y="12940"/>
                </a:lnTo>
                <a:lnTo>
                  <a:pt x="45488" y="12199"/>
                </a:lnTo>
                <a:lnTo>
                  <a:pt x="50169" y="10990"/>
                </a:lnTo>
                <a:lnTo>
                  <a:pt x="54877" y="9470"/>
                </a:lnTo>
                <a:lnTo>
                  <a:pt x="60398" y="8457"/>
                </a:lnTo>
                <a:lnTo>
                  <a:pt x="66459" y="7781"/>
                </a:lnTo>
                <a:lnTo>
                  <a:pt x="72881" y="7331"/>
                </a:lnTo>
                <a:lnTo>
                  <a:pt x="78749" y="7030"/>
                </a:lnTo>
                <a:lnTo>
                  <a:pt x="89504" y="6697"/>
                </a:lnTo>
                <a:lnTo>
                  <a:pt x="94594" y="5893"/>
                </a:lnTo>
                <a:lnTo>
                  <a:pt x="99575" y="4644"/>
                </a:lnTo>
                <a:lnTo>
                  <a:pt x="104483" y="3096"/>
                </a:lnTo>
                <a:lnTo>
                  <a:pt x="110136" y="2064"/>
                </a:lnTo>
                <a:lnTo>
                  <a:pt x="116287" y="1376"/>
                </a:lnTo>
                <a:lnTo>
                  <a:pt x="122768" y="918"/>
                </a:lnTo>
                <a:lnTo>
                  <a:pt x="129470" y="612"/>
                </a:lnTo>
                <a:lnTo>
                  <a:pt x="143267" y="272"/>
                </a:lnTo>
                <a:lnTo>
                  <a:pt x="175829" y="24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30" name="SMARTInkAnnotation962"/>
          <p:cNvSpPr/>
          <p:nvPr/>
        </p:nvSpPr>
        <p:spPr>
          <a:xfrm>
            <a:off x="8208178" y="2861071"/>
            <a:ext cx="185390" cy="205742"/>
          </a:xfrm>
          <a:custGeom>
            <a:avLst/>
            <a:gdLst/>
            <a:ahLst/>
            <a:cxnLst/>
            <a:rect l="0" t="0" r="0" b="0"/>
            <a:pathLst>
              <a:path w="185390" h="205742">
                <a:moveTo>
                  <a:pt x="35709" y="0"/>
                </a:moveTo>
                <a:lnTo>
                  <a:pt x="35709" y="3414"/>
                </a:lnTo>
                <a:lnTo>
                  <a:pt x="33593" y="8899"/>
                </a:lnTo>
                <a:lnTo>
                  <a:pt x="31917" y="12362"/>
                </a:lnTo>
                <a:lnTo>
                  <a:pt x="30055" y="18115"/>
                </a:lnTo>
                <a:lnTo>
                  <a:pt x="28434" y="23768"/>
                </a:lnTo>
                <a:lnTo>
                  <a:pt x="26891" y="27275"/>
                </a:lnTo>
                <a:lnTo>
                  <a:pt x="25067" y="31042"/>
                </a:lnTo>
                <a:lnTo>
                  <a:pt x="20925" y="39038"/>
                </a:lnTo>
                <a:lnTo>
                  <a:pt x="11799" y="55813"/>
                </a:lnTo>
                <a:lnTo>
                  <a:pt x="10244" y="60069"/>
                </a:lnTo>
                <a:lnTo>
                  <a:pt x="9207" y="64335"/>
                </a:lnTo>
                <a:lnTo>
                  <a:pt x="8517" y="68607"/>
                </a:lnTo>
                <a:lnTo>
                  <a:pt x="7262" y="72885"/>
                </a:lnTo>
                <a:lnTo>
                  <a:pt x="5632" y="77165"/>
                </a:lnTo>
                <a:lnTo>
                  <a:pt x="3752" y="81447"/>
                </a:lnTo>
                <a:lnTo>
                  <a:pt x="2498" y="85731"/>
                </a:lnTo>
                <a:lnTo>
                  <a:pt x="1662" y="90015"/>
                </a:lnTo>
                <a:lnTo>
                  <a:pt x="1106" y="94300"/>
                </a:lnTo>
                <a:lnTo>
                  <a:pt x="734" y="98586"/>
                </a:lnTo>
                <a:lnTo>
                  <a:pt x="486" y="102871"/>
                </a:lnTo>
                <a:lnTo>
                  <a:pt x="138" y="113825"/>
                </a:lnTo>
                <a:lnTo>
                  <a:pt x="10" y="131327"/>
                </a:lnTo>
                <a:lnTo>
                  <a:pt x="0" y="139568"/>
                </a:lnTo>
                <a:lnTo>
                  <a:pt x="789" y="143767"/>
                </a:lnTo>
                <a:lnTo>
                  <a:pt x="2111" y="147994"/>
                </a:lnTo>
                <a:lnTo>
                  <a:pt x="3785" y="152241"/>
                </a:lnTo>
                <a:lnTo>
                  <a:pt x="5695" y="156501"/>
                </a:lnTo>
                <a:lnTo>
                  <a:pt x="7763" y="160770"/>
                </a:lnTo>
                <a:lnTo>
                  <a:pt x="9935" y="165044"/>
                </a:lnTo>
                <a:lnTo>
                  <a:pt x="11383" y="168608"/>
                </a:lnTo>
                <a:lnTo>
                  <a:pt x="12992" y="174474"/>
                </a:lnTo>
                <a:lnTo>
                  <a:pt x="15008" y="177038"/>
                </a:lnTo>
                <a:lnTo>
                  <a:pt x="17940" y="179462"/>
                </a:lnTo>
                <a:lnTo>
                  <a:pt x="21482" y="181792"/>
                </a:lnTo>
                <a:lnTo>
                  <a:pt x="24637" y="184060"/>
                </a:lnTo>
                <a:lnTo>
                  <a:pt x="30259" y="188485"/>
                </a:lnTo>
                <a:lnTo>
                  <a:pt x="35404" y="192832"/>
                </a:lnTo>
                <a:lnTo>
                  <a:pt x="37886" y="194992"/>
                </a:lnTo>
                <a:lnTo>
                  <a:pt x="40336" y="196432"/>
                </a:lnTo>
                <a:lnTo>
                  <a:pt x="45174" y="198031"/>
                </a:lnTo>
                <a:lnTo>
                  <a:pt x="48369" y="199173"/>
                </a:lnTo>
                <a:lnTo>
                  <a:pt x="52087" y="200648"/>
                </a:lnTo>
                <a:lnTo>
                  <a:pt x="56153" y="202345"/>
                </a:lnTo>
                <a:lnTo>
                  <a:pt x="60451" y="203477"/>
                </a:lnTo>
                <a:lnTo>
                  <a:pt x="64904" y="204232"/>
                </a:lnTo>
                <a:lnTo>
                  <a:pt x="69460" y="204735"/>
                </a:lnTo>
                <a:lnTo>
                  <a:pt x="73290" y="205070"/>
                </a:lnTo>
                <a:lnTo>
                  <a:pt x="76638" y="205293"/>
                </a:lnTo>
                <a:lnTo>
                  <a:pt x="79664" y="205442"/>
                </a:lnTo>
                <a:lnTo>
                  <a:pt x="83269" y="204827"/>
                </a:lnTo>
                <a:lnTo>
                  <a:pt x="87259" y="203703"/>
                </a:lnTo>
                <a:lnTo>
                  <a:pt x="91507" y="202239"/>
                </a:lnTo>
                <a:lnTo>
                  <a:pt x="95928" y="201263"/>
                </a:lnTo>
                <a:lnTo>
                  <a:pt x="100462" y="200613"/>
                </a:lnTo>
                <a:lnTo>
                  <a:pt x="105071" y="200179"/>
                </a:lnTo>
                <a:lnTo>
                  <a:pt x="109732" y="199175"/>
                </a:lnTo>
                <a:lnTo>
                  <a:pt x="114426" y="197792"/>
                </a:lnTo>
                <a:lnTo>
                  <a:pt x="119143" y="196155"/>
                </a:lnTo>
                <a:lnTo>
                  <a:pt x="123083" y="194350"/>
                </a:lnTo>
                <a:lnTo>
                  <a:pt x="126502" y="192432"/>
                </a:lnTo>
                <a:lnTo>
                  <a:pt x="129575" y="190438"/>
                </a:lnTo>
                <a:lnTo>
                  <a:pt x="133211" y="188395"/>
                </a:lnTo>
                <a:lnTo>
                  <a:pt x="137223" y="186319"/>
                </a:lnTo>
                <a:lnTo>
                  <a:pt x="141485" y="184221"/>
                </a:lnTo>
                <a:lnTo>
                  <a:pt x="145121" y="182107"/>
                </a:lnTo>
                <a:lnTo>
                  <a:pt x="148338" y="179983"/>
                </a:lnTo>
                <a:lnTo>
                  <a:pt x="151276" y="177854"/>
                </a:lnTo>
                <a:lnTo>
                  <a:pt x="154822" y="175005"/>
                </a:lnTo>
                <a:lnTo>
                  <a:pt x="162997" y="168030"/>
                </a:lnTo>
                <a:lnTo>
                  <a:pt x="172731" y="159483"/>
                </a:lnTo>
                <a:lnTo>
                  <a:pt x="174682" y="157043"/>
                </a:lnTo>
                <a:lnTo>
                  <a:pt x="176850" y="152427"/>
                </a:lnTo>
                <a:lnTo>
                  <a:pt x="179930" y="146089"/>
                </a:lnTo>
                <a:lnTo>
                  <a:pt x="181863" y="142398"/>
                </a:lnTo>
                <a:lnTo>
                  <a:pt x="184010" y="136393"/>
                </a:lnTo>
                <a:lnTo>
                  <a:pt x="184964" y="131342"/>
                </a:lnTo>
                <a:lnTo>
                  <a:pt x="185389" y="126716"/>
                </a:lnTo>
                <a:lnTo>
                  <a:pt x="184708" y="124483"/>
                </a:lnTo>
                <a:lnTo>
                  <a:pt x="181835" y="120096"/>
                </a:lnTo>
                <a:lnTo>
                  <a:pt x="179958" y="118640"/>
                </a:lnTo>
                <a:lnTo>
                  <a:pt x="177913" y="117670"/>
                </a:lnTo>
                <a:lnTo>
                  <a:pt x="173522" y="116592"/>
                </a:lnTo>
                <a:lnTo>
                  <a:pt x="168926" y="116112"/>
                </a:lnTo>
                <a:lnTo>
                  <a:pt x="164238" y="115900"/>
                </a:lnTo>
                <a:lnTo>
                  <a:pt x="158715" y="115805"/>
                </a:lnTo>
                <a:lnTo>
                  <a:pt x="150968" y="115763"/>
                </a:lnTo>
                <a:lnTo>
                  <a:pt x="147473" y="116466"/>
                </a:lnTo>
                <a:lnTo>
                  <a:pt x="144350" y="117649"/>
                </a:lnTo>
                <a:lnTo>
                  <a:pt x="141474" y="119152"/>
                </a:lnTo>
                <a:lnTo>
                  <a:pt x="134045" y="122727"/>
                </a:lnTo>
                <a:lnTo>
                  <a:pt x="129842" y="124681"/>
                </a:lnTo>
                <a:lnTo>
                  <a:pt x="126246" y="127412"/>
                </a:lnTo>
                <a:lnTo>
                  <a:pt x="123055" y="130662"/>
                </a:lnTo>
                <a:lnTo>
                  <a:pt x="120133" y="134257"/>
                </a:lnTo>
                <a:lnTo>
                  <a:pt x="116598" y="137368"/>
                </a:lnTo>
                <a:lnTo>
                  <a:pt x="112653" y="140156"/>
                </a:lnTo>
                <a:lnTo>
                  <a:pt x="108437" y="142729"/>
                </a:lnTo>
                <a:lnTo>
                  <a:pt x="104833" y="145874"/>
                </a:lnTo>
                <a:lnTo>
                  <a:pt x="101634" y="149399"/>
                </a:lnTo>
                <a:lnTo>
                  <a:pt x="98710" y="153178"/>
                </a:lnTo>
                <a:lnTo>
                  <a:pt x="95171" y="158554"/>
                </a:lnTo>
                <a:lnTo>
                  <a:pt x="91227" y="164996"/>
                </a:lnTo>
                <a:lnTo>
                  <a:pt x="87008" y="172148"/>
                </a:lnTo>
                <a:lnTo>
                  <a:pt x="83401" y="177631"/>
                </a:lnTo>
                <a:lnTo>
                  <a:pt x="80204" y="182000"/>
                </a:lnTo>
                <a:lnTo>
                  <a:pt x="57140" y="2057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31" name="SMARTInkAnnotation963"/>
          <p:cNvSpPr/>
          <p:nvPr/>
        </p:nvSpPr>
        <p:spPr>
          <a:xfrm>
            <a:off x="6429375" y="3356133"/>
            <a:ext cx="142876" cy="19289"/>
          </a:xfrm>
          <a:custGeom>
            <a:avLst/>
            <a:gdLst/>
            <a:ahLst/>
            <a:cxnLst/>
            <a:rect l="0" t="0" r="0" b="0"/>
            <a:pathLst>
              <a:path w="142876" h="19289">
                <a:moveTo>
                  <a:pt x="0" y="19288"/>
                </a:moveTo>
                <a:lnTo>
                  <a:pt x="47759" y="19288"/>
                </a:lnTo>
                <a:lnTo>
                  <a:pt x="53271" y="18574"/>
                </a:lnTo>
                <a:lnTo>
                  <a:pt x="59326" y="17383"/>
                </a:lnTo>
                <a:lnTo>
                  <a:pt x="65744" y="15875"/>
                </a:lnTo>
                <a:lnTo>
                  <a:pt x="71611" y="14870"/>
                </a:lnTo>
                <a:lnTo>
                  <a:pt x="77110" y="14200"/>
                </a:lnTo>
                <a:lnTo>
                  <a:pt x="82362" y="13752"/>
                </a:lnTo>
                <a:lnTo>
                  <a:pt x="87452" y="12740"/>
                </a:lnTo>
                <a:lnTo>
                  <a:pt x="92433" y="11351"/>
                </a:lnTo>
                <a:lnTo>
                  <a:pt x="97340" y="9711"/>
                </a:lnTo>
                <a:lnTo>
                  <a:pt x="102199" y="8617"/>
                </a:lnTo>
                <a:lnTo>
                  <a:pt x="107027" y="7888"/>
                </a:lnTo>
                <a:lnTo>
                  <a:pt x="111832" y="7402"/>
                </a:lnTo>
                <a:lnTo>
                  <a:pt x="115830" y="6363"/>
                </a:lnTo>
                <a:lnTo>
                  <a:pt x="119288" y="4957"/>
                </a:lnTo>
                <a:lnTo>
                  <a:pt x="122388" y="3305"/>
                </a:lnTo>
                <a:lnTo>
                  <a:pt x="126042" y="2203"/>
                </a:lnTo>
                <a:lnTo>
                  <a:pt x="130065" y="1469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32" name="SMARTInkAnnotation964"/>
          <p:cNvSpPr/>
          <p:nvPr/>
        </p:nvSpPr>
        <p:spPr>
          <a:xfrm>
            <a:off x="6436518" y="3420427"/>
            <a:ext cx="164308" cy="19289"/>
          </a:xfrm>
          <a:custGeom>
            <a:avLst/>
            <a:gdLst/>
            <a:ahLst/>
            <a:cxnLst/>
            <a:rect l="0" t="0" r="0" b="0"/>
            <a:pathLst>
              <a:path w="164308" h="19289">
                <a:moveTo>
                  <a:pt x="0" y="19288"/>
                </a:moveTo>
                <a:lnTo>
                  <a:pt x="10642" y="19288"/>
                </a:lnTo>
                <a:lnTo>
                  <a:pt x="29601" y="17383"/>
                </a:lnTo>
                <a:lnTo>
                  <a:pt x="43547" y="15875"/>
                </a:lnTo>
                <a:lnTo>
                  <a:pt x="54431" y="14870"/>
                </a:lnTo>
                <a:lnTo>
                  <a:pt x="63275" y="14199"/>
                </a:lnTo>
                <a:lnTo>
                  <a:pt x="70758" y="13752"/>
                </a:lnTo>
                <a:lnTo>
                  <a:pt x="77335" y="12740"/>
                </a:lnTo>
                <a:lnTo>
                  <a:pt x="83307" y="11351"/>
                </a:lnTo>
                <a:lnTo>
                  <a:pt x="88875" y="9710"/>
                </a:lnTo>
                <a:lnTo>
                  <a:pt x="94175" y="8617"/>
                </a:lnTo>
                <a:lnTo>
                  <a:pt x="99297" y="7888"/>
                </a:lnTo>
                <a:lnTo>
                  <a:pt x="104298" y="7402"/>
                </a:lnTo>
                <a:lnTo>
                  <a:pt x="109219" y="6363"/>
                </a:lnTo>
                <a:lnTo>
                  <a:pt x="114088" y="4956"/>
                </a:lnTo>
                <a:lnTo>
                  <a:pt x="118922" y="3305"/>
                </a:lnTo>
                <a:lnTo>
                  <a:pt x="123731" y="2203"/>
                </a:lnTo>
                <a:lnTo>
                  <a:pt x="128525" y="1469"/>
                </a:lnTo>
                <a:lnTo>
                  <a:pt x="133308" y="979"/>
                </a:lnTo>
                <a:lnTo>
                  <a:pt x="138879" y="652"/>
                </a:lnTo>
                <a:lnTo>
                  <a:pt x="144973" y="435"/>
                </a:lnTo>
                <a:lnTo>
                  <a:pt x="16430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33" name="SMARTInkAnnotation965"/>
          <p:cNvSpPr/>
          <p:nvPr/>
        </p:nvSpPr>
        <p:spPr>
          <a:xfrm>
            <a:off x="6757987" y="3298269"/>
            <a:ext cx="35720" cy="205741"/>
          </a:xfrm>
          <a:custGeom>
            <a:avLst/>
            <a:gdLst/>
            <a:ahLst/>
            <a:cxnLst/>
            <a:rect l="0" t="0" r="0" b="0"/>
            <a:pathLst>
              <a:path w="35720" h="205741">
                <a:moveTo>
                  <a:pt x="0" y="0"/>
                </a:moveTo>
                <a:lnTo>
                  <a:pt x="0" y="31300"/>
                </a:lnTo>
                <a:lnTo>
                  <a:pt x="794" y="35154"/>
                </a:lnTo>
                <a:lnTo>
                  <a:pt x="2117" y="39152"/>
                </a:lnTo>
                <a:lnTo>
                  <a:pt x="3793" y="43247"/>
                </a:lnTo>
                <a:lnTo>
                  <a:pt x="4910" y="47405"/>
                </a:lnTo>
                <a:lnTo>
                  <a:pt x="5654" y="51605"/>
                </a:lnTo>
                <a:lnTo>
                  <a:pt x="6151" y="55835"/>
                </a:lnTo>
                <a:lnTo>
                  <a:pt x="6482" y="60083"/>
                </a:lnTo>
                <a:lnTo>
                  <a:pt x="6702" y="64344"/>
                </a:lnTo>
                <a:lnTo>
                  <a:pt x="6948" y="72889"/>
                </a:lnTo>
                <a:lnTo>
                  <a:pt x="7118" y="97714"/>
                </a:lnTo>
                <a:lnTo>
                  <a:pt x="7920" y="103004"/>
                </a:lnTo>
                <a:lnTo>
                  <a:pt x="9249" y="107960"/>
                </a:lnTo>
                <a:lnTo>
                  <a:pt x="10928" y="112693"/>
                </a:lnTo>
                <a:lnTo>
                  <a:pt x="12048" y="117277"/>
                </a:lnTo>
                <a:lnTo>
                  <a:pt x="12795" y="121761"/>
                </a:lnTo>
                <a:lnTo>
                  <a:pt x="13292" y="126180"/>
                </a:lnTo>
                <a:lnTo>
                  <a:pt x="13624" y="130554"/>
                </a:lnTo>
                <a:lnTo>
                  <a:pt x="13846" y="134900"/>
                </a:lnTo>
                <a:lnTo>
                  <a:pt x="13992" y="139225"/>
                </a:lnTo>
                <a:lnTo>
                  <a:pt x="14884" y="143537"/>
                </a:lnTo>
                <a:lnTo>
                  <a:pt x="16273" y="147841"/>
                </a:lnTo>
                <a:lnTo>
                  <a:pt x="17993" y="152138"/>
                </a:lnTo>
                <a:lnTo>
                  <a:pt x="19139" y="156433"/>
                </a:lnTo>
                <a:lnTo>
                  <a:pt x="19903" y="160724"/>
                </a:lnTo>
                <a:lnTo>
                  <a:pt x="20413" y="165014"/>
                </a:lnTo>
                <a:lnTo>
                  <a:pt x="21546" y="168587"/>
                </a:lnTo>
                <a:lnTo>
                  <a:pt x="23095" y="171685"/>
                </a:lnTo>
                <a:lnTo>
                  <a:pt x="24922" y="174464"/>
                </a:lnTo>
                <a:lnTo>
                  <a:pt x="26139" y="177032"/>
                </a:lnTo>
                <a:lnTo>
                  <a:pt x="26952" y="179457"/>
                </a:lnTo>
                <a:lnTo>
                  <a:pt x="27854" y="184057"/>
                </a:lnTo>
                <a:lnTo>
                  <a:pt x="28254" y="188484"/>
                </a:lnTo>
                <a:lnTo>
                  <a:pt x="28433" y="192832"/>
                </a:lnTo>
                <a:lnTo>
                  <a:pt x="28480" y="194991"/>
                </a:lnTo>
                <a:lnTo>
                  <a:pt x="29305" y="196431"/>
                </a:lnTo>
                <a:lnTo>
                  <a:pt x="30649" y="197391"/>
                </a:lnTo>
                <a:lnTo>
                  <a:pt x="32339" y="198031"/>
                </a:lnTo>
                <a:lnTo>
                  <a:pt x="33466" y="199172"/>
                </a:lnTo>
                <a:lnTo>
                  <a:pt x="34217" y="200647"/>
                </a:lnTo>
                <a:lnTo>
                  <a:pt x="35719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34" name="SMARTInkAnnotation966"/>
          <p:cNvSpPr/>
          <p:nvPr/>
        </p:nvSpPr>
        <p:spPr>
          <a:xfrm>
            <a:off x="6893718" y="3279944"/>
            <a:ext cx="242889" cy="208229"/>
          </a:xfrm>
          <a:custGeom>
            <a:avLst/>
            <a:gdLst/>
            <a:ahLst/>
            <a:cxnLst/>
            <a:rect l="0" t="0" r="0" b="0"/>
            <a:pathLst>
              <a:path w="242889" h="208229">
                <a:moveTo>
                  <a:pt x="0" y="24755"/>
                </a:moveTo>
                <a:lnTo>
                  <a:pt x="11377" y="14515"/>
                </a:lnTo>
                <a:lnTo>
                  <a:pt x="16316" y="11499"/>
                </a:lnTo>
                <a:lnTo>
                  <a:pt x="21197" y="9488"/>
                </a:lnTo>
                <a:lnTo>
                  <a:pt x="26037" y="8147"/>
                </a:lnTo>
                <a:lnTo>
                  <a:pt x="30853" y="7254"/>
                </a:lnTo>
                <a:lnTo>
                  <a:pt x="35649" y="6658"/>
                </a:lnTo>
                <a:lnTo>
                  <a:pt x="40435" y="6261"/>
                </a:lnTo>
                <a:lnTo>
                  <a:pt x="45213" y="5281"/>
                </a:lnTo>
                <a:lnTo>
                  <a:pt x="49986" y="3915"/>
                </a:lnTo>
                <a:lnTo>
                  <a:pt x="54755" y="2288"/>
                </a:lnTo>
                <a:lnTo>
                  <a:pt x="59522" y="1204"/>
                </a:lnTo>
                <a:lnTo>
                  <a:pt x="64288" y="482"/>
                </a:lnTo>
                <a:lnTo>
                  <a:pt x="69052" y="0"/>
                </a:lnTo>
                <a:lnTo>
                  <a:pt x="73816" y="394"/>
                </a:lnTo>
                <a:lnTo>
                  <a:pt x="78580" y="1370"/>
                </a:lnTo>
                <a:lnTo>
                  <a:pt x="83342" y="2735"/>
                </a:lnTo>
                <a:lnTo>
                  <a:pt x="88106" y="3646"/>
                </a:lnTo>
                <a:lnTo>
                  <a:pt x="92868" y="4253"/>
                </a:lnTo>
                <a:lnTo>
                  <a:pt x="97631" y="4657"/>
                </a:lnTo>
                <a:lnTo>
                  <a:pt x="102394" y="5641"/>
                </a:lnTo>
                <a:lnTo>
                  <a:pt x="107157" y="7012"/>
                </a:lnTo>
                <a:lnTo>
                  <a:pt x="111919" y="8640"/>
                </a:lnTo>
                <a:lnTo>
                  <a:pt x="116682" y="10440"/>
                </a:lnTo>
                <a:lnTo>
                  <a:pt x="121444" y="12353"/>
                </a:lnTo>
                <a:lnTo>
                  <a:pt x="126207" y="14344"/>
                </a:lnTo>
                <a:lnTo>
                  <a:pt x="130175" y="17100"/>
                </a:lnTo>
                <a:lnTo>
                  <a:pt x="133615" y="20366"/>
                </a:lnTo>
                <a:lnTo>
                  <a:pt x="136701" y="23971"/>
                </a:lnTo>
                <a:lnTo>
                  <a:pt x="140347" y="27090"/>
                </a:lnTo>
                <a:lnTo>
                  <a:pt x="144365" y="29883"/>
                </a:lnTo>
                <a:lnTo>
                  <a:pt x="148631" y="32460"/>
                </a:lnTo>
                <a:lnTo>
                  <a:pt x="152268" y="35606"/>
                </a:lnTo>
                <a:lnTo>
                  <a:pt x="155488" y="39133"/>
                </a:lnTo>
                <a:lnTo>
                  <a:pt x="158427" y="42913"/>
                </a:lnTo>
                <a:lnTo>
                  <a:pt x="161180" y="46861"/>
                </a:lnTo>
                <a:lnTo>
                  <a:pt x="163810" y="50922"/>
                </a:lnTo>
                <a:lnTo>
                  <a:pt x="166358" y="55059"/>
                </a:lnTo>
                <a:lnTo>
                  <a:pt x="168055" y="59244"/>
                </a:lnTo>
                <a:lnTo>
                  <a:pt x="169187" y="63464"/>
                </a:lnTo>
                <a:lnTo>
                  <a:pt x="169941" y="67706"/>
                </a:lnTo>
                <a:lnTo>
                  <a:pt x="170444" y="72677"/>
                </a:lnTo>
                <a:lnTo>
                  <a:pt x="170780" y="78134"/>
                </a:lnTo>
                <a:lnTo>
                  <a:pt x="171153" y="89198"/>
                </a:lnTo>
                <a:lnTo>
                  <a:pt x="171411" y="112360"/>
                </a:lnTo>
                <a:lnTo>
                  <a:pt x="170630" y="117448"/>
                </a:lnTo>
                <a:lnTo>
                  <a:pt x="169316" y="122983"/>
                </a:lnTo>
                <a:lnTo>
                  <a:pt x="167647" y="128816"/>
                </a:lnTo>
                <a:lnTo>
                  <a:pt x="165739" y="134134"/>
                </a:lnTo>
                <a:lnTo>
                  <a:pt x="163674" y="139108"/>
                </a:lnTo>
                <a:lnTo>
                  <a:pt x="161504" y="143853"/>
                </a:lnTo>
                <a:lnTo>
                  <a:pt x="159263" y="148444"/>
                </a:lnTo>
                <a:lnTo>
                  <a:pt x="154656" y="157357"/>
                </a:lnTo>
                <a:lnTo>
                  <a:pt x="151524" y="161733"/>
                </a:lnTo>
                <a:lnTo>
                  <a:pt x="147847" y="166080"/>
                </a:lnTo>
                <a:lnTo>
                  <a:pt x="143809" y="170407"/>
                </a:lnTo>
                <a:lnTo>
                  <a:pt x="139529" y="174005"/>
                </a:lnTo>
                <a:lnTo>
                  <a:pt x="135088" y="177118"/>
                </a:lnTo>
                <a:lnTo>
                  <a:pt x="130540" y="179909"/>
                </a:lnTo>
                <a:lnTo>
                  <a:pt x="125920" y="182483"/>
                </a:lnTo>
                <a:lnTo>
                  <a:pt x="121253" y="184914"/>
                </a:lnTo>
                <a:lnTo>
                  <a:pt x="116554" y="187248"/>
                </a:lnTo>
                <a:lnTo>
                  <a:pt x="109217" y="191748"/>
                </a:lnTo>
                <a:lnTo>
                  <a:pt x="102516" y="196129"/>
                </a:lnTo>
                <a:lnTo>
                  <a:pt x="98507" y="198297"/>
                </a:lnTo>
                <a:lnTo>
                  <a:pt x="94246" y="200457"/>
                </a:lnTo>
                <a:lnTo>
                  <a:pt x="89819" y="201897"/>
                </a:lnTo>
                <a:lnTo>
                  <a:pt x="85280" y="202856"/>
                </a:lnTo>
                <a:lnTo>
                  <a:pt x="80665" y="203497"/>
                </a:lnTo>
                <a:lnTo>
                  <a:pt x="73422" y="206113"/>
                </a:lnTo>
                <a:lnTo>
                  <a:pt x="70380" y="207811"/>
                </a:lnTo>
                <a:lnTo>
                  <a:pt x="66764" y="208228"/>
                </a:lnTo>
                <a:lnTo>
                  <a:pt x="62765" y="207792"/>
                </a:lnTo>
                <a:lnTo>
                  <a:pt x="58512" y="206787"/>
                </a:lnTo>
                <a:lnTo>
                  <a:pt x="51670" y="205670"/>
                </a:lnTo>
                <a:lnTo>
                  <a:pt x="48734" y="205372"/>
                </a:lnTo>
                <a:lnTo>
                  <a:pt x="45983" y="204459"/>
                </a:lnTo>
                <a:lnTo>
                  <a:pt x="40810" y="201540"/>
                </a:lnTo>
                <a:lnTo>
                  <a:pt x="35865" y="199766"/>
                </a:lnTo>
                <a:lnTo>
                  <a:pt x="33435" y="199294"/>
                </a:lnTo>
                <a:lnTo>
                  <a:pt x="28619" y="196863"/>
                </a:lnTo>
                <a:lnTo>
                  <a:pt x="26223" y="195215"/>
                </a:lnTo>
                <a:lnTo>
                  <a:pt x="24626" y="193401"/>
                </a:lnTo>
                <a:lnTo>
                  <a:pt x="23561" y="191478"/>
                </a:lnTo>
                <a:lnTo>
                  <a:pt x="22851" y="189481"/>
                </a:lnTo>
                <a:lnTo>
                  <a:pt x="19946" y="185358"/>
                </a:lnTo>
                <a:lnTo>
                  <a:pt x="18060" y="183258"/>
                </a:lnTo>
                <a:lnTo>
                  <a:pt x="20771" y="179001"/>
                </a:lnTo>
                <a:lnTo>
                  <a:pt x="26547" y="173306"/>
                </a:lnTo>
                <a:lnTo>
                  <a:pt x="34367" y="166651"/>
                </a:lnTo>
                <a:lnTo>
                  <a:pt x="41168" y="161500"/>
                </a:lnTo>
                <a:lnTo>
                  <a:pt x="47289" y="157352"/>
                </a:lnTo>
                <a:lnTo>
                  <a:pt x="52957" y="153872"/>
                </a:lnTo>
                <a:lnTo>
                  <a:pt x="57530" y="151552"/>
                </a:lnTo>
                <a:lnTo>
                  <a:pt x="64727" y="148974"/>
                </a:lnTo>
                <a:lnTo>
                  <a:pt x="69346" y="148287"/>
                </a:lnTo>
                <a:lnTo>
                  <a:pt x="74806" y="147829"/>
                </a:lnTo>
                <a:lnTo>
                  <a:pt x="80827" y="147523"/>
                </a:lnTo>
                <a:lnTo>
                  <a:pt x="91750" y="147184"/>
                </a:lnTo>
                <a:lnTo>
                  <a:pt x="96886" y="147094"/>
                </a:lnTo>
                <a:lnTo>
                  <a:pt x="102691" y="147747"/>
                </a:lnTo>
                <a:lnTo>
                  <a:pt x="108942" y="148898"/>
                </a:lnTo>
                <a:lnTo>
                  <a:pt x="115490" y="150379"/>
                </a:lnTo>
                <a:lnTo>
                  <a:pt x="121443" y="151367"/>
                </a:lnTo>
                <a:lnTo>
                  <a:pt x="127000" y="152025"/>
                </a:lnTo>
                <a:lnTo>
                  <a:pt x="132292" y="152464"/>
                </a:lnTo>
                <a:lnTo>
                  <a:pt x="137407" y="153471"/>
                </a:lnTo>
                <a:lnTo>
                  <a:pt x="142405" y="154856"/>
                </a:lnTo>
                <a:lnTo>
                  <a:pt x="152985" y="158301"/>
                </a:lnTo>
                <a:lnTo>
                  <a:pt x="165625" y="162214"/>
                </a:lnTo>
                <a:lnTo>
                  <a:pt x="171536" y="164972"/>
                </a:lnTo>
                <a:lnTo>
                  <a:pt x="177063" y="168239"/>
                </a:lnTo>
                <a:lnTo>
                  <a:pt x="182336" y="171845"/>
                </a:lnTo>
                <a:lnTo>
                  <a:pt x="187438" y="174964"/>
                </a:lnTo>
                <a:lnTo>
                  <a:pt x="192428" y="177758"/>
                </a:lnTo>
                <a:lnTo>
                  <a:pt x="197342" y="180335"/>
                </a:lnTo>
                <a:lnTo>
                  <a:pt x="204918" y="185103"/>
                </a:lnTo>
                <a:lnTo>
                  <a:pt x="208050" y="187375"/>
                </a:lnTo>
                <a:lnTo>
                  <a:pt x="211725" y="188890"/>
                </a:lnTo>
                <a:lnTo>
                  <a:pt x="215762" y="189899"/>
                </a:lnTo>
                <a:lnTo>
                  <a:pt x="220041" y="190572"/>
                </a:lnTo>
                <a:lnTo>
                  <a:pt x="222894" y="191735"/>
                </a:lnTo>
                <a:lnTo>
                  <a:pt x="224797" y="193225"/>
                </a:lnTo>
                <a:lnTo>
                  <a:pt x="226065" y="194932"/>
                </a:lnTo>
                <a:lnTo>
                  <a:pt x="227703" y="196070"/>
                </a:lnTo>
                <a:lnTo>
                  <a:pt x="229590" y="196829"/>
                </a:lnTo>
                <a:lnTo>
                  <a:pt x="231641" y="197335"/>
                </a:lnTo>
                <a:lnTo>
                  <a:pt x="236037" y="199803"/>
                </a:lnTo>
                <a:lnTo>
                  <a:pt x="242888" y="20477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35" name="SMARTInkAnnotation967"/>
          <p:cNvSpPr/>
          <p:nvPr/>
        </p:nvSpPr>
        <p:spPr>
          <a:xfrm>
            <a:off x="4286374" y="3259693"/>
            <a:ext cx="228477" cy="456486"/>
          </a:xfrm>
          <a:custGeom>
            <a:avLst/>
            <a:gdLst/>
            <a:ahLst/>
            <a:cxnLst/>
            <a:rect l="0" t="0" r="0" b="0"/>
            <a:pathLst>
              <a:path w="228477" h="456486">
                <a:moveTo>
                  <a:pt x="228476" y="0"/>
                </a:moveTo>
                <a:lnTo>
                  <a:pt x="224683" y="0"/>
                </a:lnTo>
                <a:lnTo>
                  <a:pt x="222772" y="714"/>
                </a:lnTo>
                <a:lnTo>
                  <a:pt x="216119" y="5089"/>
                </a:lnTo>
                <a:lnTo>
                  <a:pt x="210777" y="9577"/>
                </a:lnTo>
                <a:lnTo>
                  <a:pt x="204470" y="13305"/>
                </a:lnTo>
                <a:lnTo>
                  <a:pt x="200566" y="15300"/>
                </a:lnTo>
                <a:lnTo>
                  <a:pt x="191994" y="19420"/>
                </a:lnTo>
                <a:lnTo>
                  <a:pt x="187486" y="21519"/>
                </a:lnTo>
                <a:lnTo>
                  <a:pt x="180360" y="25756"/>
                </a:lnTo>
                <a:lnTo>
                  <a:pt x="173753" y="30736"/>
                </a:lnTo>
                <a:lnTo>
                  <a:pt x="169769" y="34063"/>
                </a:lnTo>
                <a:lnTo>
                  <a:pt x="156577" y="45573"/>
                </a:lnTo>
                <a:lnTo>
                  <a:pt x="109405" y="87878"/>
                </a:lnTo>
                <a:lnTo>
                  <a:pt x="104645" y="92875"/>
                </a:lnTo>
                <a:lnTo>
                  <a:pt x="99885" y="98350"/>
                </a:lnTo>
                <a:lnTo>
                  <a:pt x="95123" y="104143"/>
                </a:lnTo>
                <a:lnTo>
                  <a:pt x="90361" y="109433"/>
                </a:lnTo>
                <a:lnTo>
                  <a:pt x="85599" y="114389"/>
                </a:lnTo>
                <a:lnTo>
                  <a:pt x="80837" y="119122"/>
                </a:lnTo>
                <a:lnTo>
                  <a:pt x="76075" y="124420"/>
                </a:lnTo>
                <a:lnTo>
                  <a:pt x="71313" y="130096"/>
                </a:lnTo>
                <a:lnTo>
                  <a:pt x="61788" y="142116"/>
                </a:lnTo>
                <a:lnTo>
                  <a:pt x="52263" y="154602"/>
                </a:lnTo>
                <a:lnTo>
                  <a:pt x="48294" y="160219"/>
                </a:lnTo>
                <a:lnTo>
                  <a:pt x="41768" y="170268"/>
                </a:lnTo>
                <a:lnTo>
                  <a:pt x="36221" y="179497"/>
                </a:lnTo>
                <a:lnTo>
                  <a:pt x="31110" y="189076"/>
                </a:lnTo>
                <a:lnTo>
                  <a:pt x="23771" y="205803"/>
                </a:lnTo>
                <a:lnTo>
                  <a:pt x="18962" y="215531"/>
                </a:lnTo>
                <a:lnTo>
                  <a:pt x="14180" y="226522"/>
                </a:lnTo>
                <a:lnTo>
                  <a:pt x="9408" y="237836"/>
                </a:lnTo>
                <a:lnTo>
                  <a:pt x="4641" y="247627"/>
                </a:lnTo>
                <a:lnTo>
                  <a:pt x="1994" y="258647"/>
                </a:lnTo>
                <a:lnTo>
                  <a:pt x="817" y="269973"/>
                </a:lnTo>
                <a:lnTo>
                  <a:pt x="294" y="279770"/>
                </a:lnTo>
                <a:lnTo>
                  <a:pt x="0" y="296731"/>
                </a:lnTo>
                <a:lnTo>
                  <a:pt x="2047" y="309045"/>
                </a:lnTo>
                <a:lnTo>
                  <a:pt x="3705" y="315329"/>
                </a:lnTo>
                <a:lnTo>
                  <a:pt x="7985" y="326663"/>
                </a:lnTo>
                <a:lnTo>
                  <a:pt x="21207" y="358305"/>
                </a:lnTo>
                <a:lnTo>
                  <a:pt x="31317" y="380941"/>
                </a:lnTo>
                <a:lnTo>
                  <a:pt x="38455" y="395764"/>
                </a:lnTo>
                <a:lnTo>
                  <a:pt x="44275" y="407114"/>
                </a:lnTo>
                <a:lnTo>
                  <a:pt x="47731" y="411427"/>
                </a:lnTo>
                <a:lnTo>
                  <a:pt x="51623" y="415017"/>
                </a:lnTo>
                <a:lnTo>
                  <a:pt x="55805" y="418124"/>
                </a:lnTo>
                <a:lnTo>
                  <a:pt x="62569" y="425386"/>
                </a:lnTo>
                <a:lnTo>
                  <a:pt x="65483" y="429324"/>
                </a:lnTo>
                <a:lnTo>
                  <a:pt x="68221" y="431948"/>
                </a:lnTo>
                <a:lnTo>
                  <a:pt x="70839" y="433698"/>
                </a:lnTo>
                <a:lnTo>
                  <a:pt x="75865" y="436356"/>
                </a:lnTo>
                <a:lnTo>
                  <a:pt x="80744" y="439919"/>
                </a:lnTo>
                <a:lnTo>
                  <a:pt x="85559" y="443884"/>
                </a:lnTo>
                <a:lnTo>
                  <a:pt x="87954" y="445942"/>
                </a:lnTo>
                <a:lnTo>
                  <a:pt x="90344" y="447313"/>
                </a:lnTo>
                <a:lnTo>
                  <a:pt x="95117" y="448837"/>
                </a:lnTo>
                <a:lnTo>
                  <a:pt x="99885" y="451419"/>
                </a:lnTo>
                <a:lnTo>
                  <a:pt x="107032" y="4564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36" name="SMARTInkAnnotation968"/>
          <p:cNvSpPr/>
          <p:nvPr/>
        </p:nvSpPr>
        <p:spPr>
          <a:xfrm>
            <a:off x="4479161" y="3336868"/>
            <a:ext cx="164277" cy="321447"/>
          </a:xfrm>
          <a:custGeom>
            <a:avLst/>
            <a:gdLst/>
            <a:ahLst/>
            <a:cxnLst/>
            <a:rect l="0" t="0" r="0" b="0"/>
            <a:pathLst>
              <a:path w="164277" h="321447">
                <a:moveTo>
                  <a:pt x="164276" y="6407"/>
                </a:moveTo>
                <a:lnTo>
                  <a:pt x="156691" y="6407"/>
                </a:lnTo>
                <a:lnTo>
                  <a:pt x="154457" y="5692"/>
                </a:lnTo>
                <a:lnTo>
                  <a:pt x="152967" y="4502"/>
                </a:lnTo>
                <a:lnTo>
                  <a:pt x="151974" y="2994"/>
                </a:lnTo>
                <a:lnTo>
                  <a:pt x="150519" y="1988"/>
                </a:lnTo>
                <a:lnTo>
                  <a:pt x="148754" y="1318"/>
                </a:lnTo>
                <a:lnTo>
                  <a:pt x="144678" y="573"/>
                </a:lnTo>
                <a:lnTo>
                  <a:pt x="140220" y="242"/>
                </a:lnTo>
                <a:lnTo>
                  <a:pt x="135593" y="95"/>
                </a:lnTo>
                <a:lnTo>
                  <a:pt x="126409" y="12"/>
                </a:lnTo>
                <a:lnTo>
                  <a:pt x="122362" y="0"/>
                </a:lnTo>
                <a:lnTo>
                  <a:pt x="118078" y="707"/>
                </a:lnTo>
                <a:lnTo>
                  <a:pt x="113633" y="1892"/>
                </a:lnTo>
                <a:lnTo>
                  <a:pt x="109083" y="3397"/>
                </a:lnTo>
                <a:lnTo>
                  <a:pt x="105255" y="5115"/>
                </a:lnTo>
                <a:lnTo>
                  <a:pt x="101910" y="6974"/>
                </a:lnTo>
                <a:lnTo>
                  <a:pt x="98886" y="8928"/>
                </a:lnTo>
                <a:lnTo>
                  <a:pt x="95283" y="10945"/>
                </a:lnTo>
                <a:lnTo>
                  <a:pt x="91293" y="13004"/>
                </a:lnTo>
                <a:lnTo>
                  <a:pt x="87046" y="15091"/>
                </a:lnTo>
                <a:lnTo>
                  <a:pt x="77864" y="20769"/>
                </a:lnTo>
                <a:lnTo>
                  <a:pt x="50729" y="38508"/>
                </a:lnTo>
                <a:lnTo>
                  <a:pt x="40160" y="46381"/>
                </a:lnTo>
                <a:lnTo>
                  <a:pt x="32319" y="53059"/>
                </a:lnTo>
                <a:lnTo>
                  <a:pt x="26298" y="58939"/>
                </a:lnTo>
                <a:lnTo>
                  <a:pt x="21491" y="64288"/>
                </a:lnTo>
                <a:lnTo>
                  <a:pt x="17492" y="69283"/>
                </a:lnTo>
                <a:lnTo>
                  <a:pt x="14032" y="74042"/>
                </a:lnTo>
                <a:lnTo>
                  <a:pt x="10189" y="83139"/>
                </a:lnTo>
                <a:lnTo>
                  <a:pt x="7686" y="91945"/>
                </a:lnTo>
                <a:lnTo>
                  <a:pt x="3929" y="100621"/>
                </a:lnTo>
                <a:lnTo>
                  <a:pt x="2609" y="105649"/>
                </a:lnTo>
                <a:lnTo>
                  <a:pt x="1729" y="111145"/>
                </a:lnTo>
                <a:lnTo>
                  <a:pt x="1143" y="116952"/>
                </a:lnTo>
                <a:lnTo>
                  <a:pt x="752" y="122966"/>
                </a:lnTo>
                <a:lnTo>
                  <a:pt x="317" y="135363"/>
                </a:lnTo>
                <a:lnTo>
                  <a:pt x="15" y="169095"/>
                </a:lnTo>
                <a:lnTo>
                  <a:pt x="0" y="177016"/>
                </a:lnTo>
                <a:lnTo>
                  <a:pt x="784" y="184440"/>
                </a:lnTo>
                <a:lnTo>
                  <a:pt x="2100" y="191532"/>
                </a:lnTo>
                <a:lnTo>
                  <a:pt x="3771" y="198404"/>
                </a:lnTo>
                <a:lnTo>
                  <a:pt x="4885" y="205128"/>
                </a:lnTo>
                <a:lnTo>
                  <a:pt x="5628" y="211754"/>
                </a:lnTo>
                <a:lnTo>
                  <a:pt x="6123" y="218314"/>
                </a:lnTo>
                <a:lnTo>
                  <a:pt x="6453" y="225545"/>
                </a:lnTo>
                <a:lnTo>
                  <a:pt x="6918" y="248660"/>
                </a:lnTo>
                <a:lnTo>
                  <a:pt x="7026" y="262665"/>
                </a:lnTo>
                <a:lnTo>
                  <a:pt x="7849" y="268685"/>
                </a:lnTo>
                <a:lnTo>
                  <a:pt x="9192" y="274128"/>
                </a:lnTo>
                <a:lnTo>
                  <a:pt x="12006" y="283985"/>
                </a:lnTo>
                <a:lnTo>
                  <a:pt x="13257" y="293129"/>
                </a:lnTo>
                <a:lnTo>
                  <a:pt x="15930" y="300050"/>
                </a:lnTo>
                <a:lnTo>
                  <a:pt x="18969" y="305507"/>
                </a:lnTo>
                <a:lnTo>
                  <a:pt x="20320" y="310314"/>
                </a:lnTo>
                <a:lnTo>
                  <a:pt x="21306" y="320140"/>
                </a:lnTo>
                <a:lnTo>
                  <a:pt x="21401" y="32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37" name="SMARTInkAnnotation969"/>
          <p:cNvSpPr/>
          <p:nvPr/>
        </p:nvSpPr>
        <p:spPr>
          <a:xfrm>
            <a:off x="4364831" y="3523297"/>
            <a:ext cx="214313" cy="25719"/>
          </a:xfrm>
          <a:custGeom>
            <a:avLst/>
            <a:gdLst/>
            <a:ahLst/>
            <a:cxnLst/>
            <a:rect l="0" t="0" r="0" b="0"/>
            <a:pathLst>
              <a:path w="214313" h="25719">
                <a:moveTo>
                  <a:pt x="0" y="25718"/>
                </a:moveTo>
                <a:lnTo>
                  <a:pt x="0" y="20182"/>
                </a:lnTo>
                <a:lnTo>
                  <a:pt x="794" y="19884"/>
                </a:lnTo>
                <a:lnTo>
                  <a:pt x="5703" y="19465"/>
                </a:lnTo>
                <a:lnTo>
                  <a:pt x="9943" y="19367"/>
                </a:lnTo>
                <a:lnTo>
                  <a:pt x="20585" y="19311"/>
                </a:lnTo>
                <a:lnTo>
                  <a:pt x="24042" y="18589"/>
                </a:lnTo>
                <a:lnTo>
                  <a:pt x="27140" y="17394"/>
                </a:lnTo>
                <a:lnTo>
                  <a:pt x="29999" y="15882"/>
                </a:lnTo>
                <a:lnTo>
                  <a:pt x="34288" y="14874"/>
                </a:lnTo>
                <a:lnTo>
                  <a:pt x="39527" y="14202"/>
                </a:lnTo>
                <a:lnTo>
                  <a:pt x="45401" y="13755"/>
                </a:lnTo>
                <a:lnTo>
                  <a:pt x="50905" y="13456"/>
                </a:lnTo>
                <a:lnTo>
                  <a:pt x="61253" y="13124"/>
                </a:lnTo>
                <a:lnTo>
                  <a:pt x="79797" y="12937"/>
                </a:lnTo>
                <a:lnTo>
                  <a:pt x="85742" y="12197"/>
                </a:lnTo>
                <a:lnTo>
                  <a:pt x="91292" y="10989"/>
                </a:lnTo>
                <a:lnTo>
                  <a:pt x="96580" y="9469"/>
                </a:lnTo>
                <a:lnTo>
                  <a:pt x="102487" y="8456"/>
                </a:lnTo>
                <a:lnTo>
                  <a:pt x="108806" y="7780"/>
                </a:lnTo>
                <a:lnTo>
                  <a:pt x="115399" y="7330"/>
                </a:lnTo>
                <a:lnTo>
                  <a:pt x="122177" y="7030"/>
                </a:lnTo>
                <a:lnTo>
                  <a:pt x="136057" y="6696"/>
                </a:lnTo>
                <a:lnTo>
                  <a:pt x="150163" y="6548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38" name="SMARTInkAnnotation970"/>
          <p:cNvSpPr/>
          <p:nvPr/>
        </p:nvSpPr>
        <p:spPr>
          <a:xfrm>
            <a:off x="4807743" y="3426856"/>
            <a:ext cx="1" cy="160736"/>
          </a:xfrm>
          <a:custGeom>
            <a:avLst/>
            <a:gdLst/>
            <a:ahLst/>
            <a:cxnLst/>
            <a:rect l="0" t="0" r="0" b="0"/>
            <a:pathLst>
              <a:path w="1" h="160736">
                <a:moveTo>
                  <a:pt x="0" y="0"/>
                </a:moveTo>
                <a:lnTo>
                  <a:pt x="0" y="1607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39" name="SMARTInkAnnotation971"/>
          <p:cNvSpPr/>
          <p:nvPr/>
        </p:nvSpPr>
        <p:spPr>
          <a:xfrm>
            <a:off x="4693443" y="3484721"/>
            <a:ext cx="192883" cy="25718"/>
          </a:xfrm>
          <a:custGeom>
            <a:avLst/>
            <a:gdLst/>
            <a:ahLst/>
            <a:cxnLst/>
            <a:rect l="0" t="0" r="0" b="0"/>
            <a:pathLst>
              <a:path w="192883" h="25718">
                <a:moveTo>
                  <a:pt x="0" y="25717"/>
                </a:moveTo>
                <a:lnTo>
                  <a:pt x="15170" y="18891"/>
                </a:lnTo>
                <a:lnTo>
                  <a:pt x="21225" y="16880"/>
                </a:lnTo>
                <a:lnTo>
                  <a:pt x="26851" y="15540"/>
                </a:lnTo>
                <a:lnTo>
                  <a:pt x="32188" y="14646"/>
                </a:lnTo>
                <a:lnTo>
                  <a:pt x="37333" y="14050"/>
                </a:lnTo>
                <a:lnTo>
                  <a:pt x="42352" y="13653"/>
                </a:lnTo>
                <a:lnTo>
                  <a:pt x="47285" y="13388"/>
                </a:lnTo>
                <a:lnTo>
                  <a:pt x="56999" y="13094"/>
                </a:lnTo>
                <a:lnTo>
                  <a:pt x="61812" y="13015"/>
                </a:lnTo>
                <a:lnTo>
                  <a:pt x="67402" y="12249"/>
                </a:lnTo>
                <a:lnTo>
                  <a:pt x="73510" y="11023"/>
                </a:lnTo>
                <a:lnTo>
                  <a:pt x="79962" y="9492"/>
                </a:lnTo>
                <a:lnTo>
                  <a:pt x="85852" y="8471"/>
                </a:lnTo>
                <a:lnTo>
                  <a:pt x="91367" y="7790"/>
                </a:lnTo>
                <a:lnTo>
                  <a:pt x="96630" y="7337"/>
                </a:lnTo>
                <a:lnTo>
                  <a:pt x="102520" y="7034"/>
                </a:lnTo>
                <a:lnTo>
                  <a:pt x="115415" y="6698"/>
                </a:lnTo>
                <a:lnTo>
                  <a:pt x="122187" y="5894"/>
                </a:lnTo>
                <a:lnTo>
                  <a:pt x="129083" y="4643"/>
                </a:lnTo>
                <a:lnTo>
                  <a:pt x="136062" y="3096"/>
                </a:lnTo>
                <a:lnTo>
                  <a:pt x="142302" y="2064"/>
                </a:lnTo>
                <a:lnTo>
                  <a:pt x="148049" y="1376"/>
                </a:lnTo>
                <a:lnTo>
                  <a:pt x="153468" y="917"/>
                </a:lnTo>
                <a:lnTo>
                  <a:pt x="159462" y="611"/>
                </a:lnTo>
                <a:lnTo>
                  <a:pt x="172472" y="272"/>
                </a:lnTo>
                <a:lnTo>
                  <a:pt x="19288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0" name="SMARTInkAnnotation972"/>
          <p:cNvSpPr/>
          <p:nvPr/>
        </p:nvSpPr>
        <p:spPr>
          <a:xfrm>
            <a:off x="4972060" y="3446169"/>
            <a:ext cx="141844" cy="218542"/>
          </a:xfrm>
          <a:custGeom>
            <a:avLst/>
            <a:gdLst/>
            <a:ahLst/>
            <a:cxnLst/>
            <a:rect l="0" t="0" r="0" b="0"/>
            <a:pathLst>
              <a:path w="141844" h="218542">
                <a:moveTo>
                  <a:pt x="100002" y="12834"/>
                </a:moveTo>
                <a:lnTo>
                  <a:pt x="93850" y="7298"/>
                </a:lnTo>
                <a:lnTo>
                  <a:pt x="91183" y="6802"/>
                </a:lnTo>
                <a:lnTo>
                  <a:pt x="89360" y="6670"/>
                </a:lnTo>
                <a:lnTo>
                  <a:pt x="87351" y="5867"/>
                </a:lnTo>
                <a:lnTo>
                  <a:pt x="83002" y="3070"/>
                </a:lnTo>
                <a:lnTo>
                  <a:pt x="80731" y="2039"/>
                </a:lnTo>
                <a:lnTo>
                  <a:pt x="78423" y="1351"/>
                </a:lnTo>
                <a:lnTo>
                  <a:pt x="76091" y="893"/>
                </a:lnTo>
                <a:lnTo>
                  <a:pt x="73743" y="587"/>
                </a:lnTo>
                <a:lnTo>
                  <a:pt x="71383" y="383"/>
                </a:lnTo>
                <a:lnTo>
                  <a:pt x="69016" y="247"/>
                </a:lnTo>
                <a:lnTo>
                  <a:pt x="62153" y="97"/>
                </a:lnTo>
                <a:lnTo>
                  <a:pt x="48605" y="0"/>
                </a:lnTo>
                <a:lnTo>
                  <a:pt x="45894" y="706"/>
                </a:lnTo>
                <a:lnTo>
                  <a:pt x="43292" y="1891"/>
                </a:lnTo>
                <a:lnTo>
                  <a:pt x="40764" y="3396"/>
                </a:lnTo>
                <a:lnTo>
                  <a:pt x="38284" y="4399"/>
                </a:lnTo>
                <a:lnTo>
                  <a:pt x="35838" y="5068"/>
                </a:lnTo>
                <a:lnTo>
                  <a:pt x="33414" y="5513"/>
                </a:lnTo>
                <a:lnTo>
                  <a:pt x="31004" y="6525"/>
                </a:lnTo>
                <a:lnTo>
                  <a:pt x="28603" y="7914"/>
                </a:lnTo>
                <a:lnTo>
                  <a:pt x="26209" y="9554"/>
                </a:lnTo>
                <a:lnTo>
                  <a:pt x="23819" y="11361"/>
                </a:lnTo>
                <a:lnTo>
                  <a:pt x="21432" y="13281"/>
                </a:lnTo>
                <a:lnTo>
                  <a:pt x="19047" y="15275"/>
                </a:lnTo>
                <a:lnTo>
                  <a:pt x="16663" y="18034"/>
                </a:lnTo>
                <a:lnTo>
                  <a:pt x="14280" y="21301"/>
                </a:lnTo>
                <a:lnTo>
                  <a:pt x="11898" y="24908"/>
                </a:lnTo>
                <a:lnTo>
                  <a:pt x="9516" y="28028"/>
                </a:lnTo>
                <a:lnTo>
                  <a:pt x="7134" y="30821"/>
                </a:lnTo>
                <a:lnTo>
                  <a:pt x="4753" y="33398"/>
                </a:lnTo>
                <a:lnTo>
                  <a:pt x="2106" y="38166"/>
                </a:lnTo>
                <a:lnTo>
                  <a:pt x="930" y="43381"/>
                </a:lnTo>
                <a:lnTo>
                  <a:pt x="617" y="46772"/>
                </a:lnTo>
                <a:lnTo>
                  <a:pt x="408" y="50461"/>
                </a:lnTo>
                <a:lnTo>
                  <a:pt x="175" y="58370"/>
                </a:lnTo>
                <a:lnTo>
                  <a:pt x="0" y="78925"/>
                </a:lnTo>
                <a:lnTo>
                  <a:pt x="790" y="81184"/>
                </a:lnTo>
                <a:lnTo>
                  <a:pt x="3785" y="85598"/>
                </a:lnTo>
                <a:lnTo>
                  <a:pt x="5694" y="87061"/>
                </a:lnTo>
                <a:lnTo>
                  <a:pt x="7762" y="88036"/>
                </a:lnTo>
                <a:lnTo>
                  <a:pt x="9933" y="88686"/>
                </a:lnTo>
                <a:lnTo>
                  <a:pt x="12175" y="89834"/>
                </a:lnTo>
                <a:lnTo>
                  <a:pt x="14463" y="91314"/>
                </a:lnTo>
                <a:lnTo>
                  <a:pt x="16782" y="93014"/>
                </a:lnTo>
                <a:lnTo>
                  <a:pt x="19122" y="94148"/>
                </a:lnTo>
                <a:lnTo>
                  <a:pt x="21476" y="94905"/>
                </a:lnTo>
                <a:lnTo>
                  <a:pt x="23839" y="95409"/>
                </a:lnTo>
                <a:lnTo>
                  <a:pt x="30971" y="91458"/>
                </a:lnTo>
                <a:lnTo>
                  <a:pt x="41281" y="84538"/>
                </a:lnTo>
                <a:lnTo>
                  <a:pt x="53710" y="75639"/>
                </a:lnTo>
                <a:lnTo>
                  <a:pt x="62791" y="68277"/>
                </a:lnTo>
                <a:lnTo>
                  <a:pt x="69638" y="61941"/>
                </a:lnTo>
                <a:lnTo>
                  <a:pt x="74997" y="56288"/>
                </a:lnTo>
                <a:lnTo>
                  <a:pt x="79363" y="51090"/>
                </a:lnTo>
                <a:lnTo>
                  <a:pt x="83067" y="46196"/>
                </a:lnTo>
                <a:lnTo>
                  <a:pt x="86332" y="41505"/>
                </a:lnTo>
                <a:lnTo>
                  <a:pt x="89301" y="38377"/>
                </a:lnTo>
                <a:lnTo>
                  <a:pt x="92074" y="36293"/>
                </a:lnTo>
                <a:lnTo>
                  <a:pt x="94717" y="34903"/>
                </a:lnTo>
                <a:lnTo>
                  <a:pt x="96478" y="32547"/>
                </a:lnTo>
                <a:lnTo>
                  <a:pt x="98436" y="26120"/>
                </a:lnTo>
                <a:lnTo>
                  <a:pt x="99692" y="19903"/>
                </a:lnTo>
                <a:lnTo>
                  <a:pt x="99864" y="16452"/>
                </a:lnTo>
                <a:lnTo>
                  <a:pt x="100704" y="15247"/>
                </a:lnTo>
                <a:lnTo>
                  <a:pt x="102058" y="14443"/>
                </a:lnTo>
                <a:lnTo>
                  <a:pt x="107057" y="12862"/>
                </a:lnTo>
                <a:lnTo>
                  <a:pt x="107138" y="18373"/>
                </a:lnTo>
                <a:lnTo>
                  <a:pt x="110936" y="22413"/>
                </a:lnTo>
                <a:lnTo>
                  <a:pt x="114915" y="26140"/>
                </a:lnTo>
                <a:lnTo>
                  <a:pt x="117088" y="28134"/>
                </a:lnTo>
                <a:lnTo>
                  <a:pt x="118537" y="30893"/>
                </a:lnTo>
                <a:lnTo>
                  <a:pt x="119502" y="34160"/>
                </a:lnTo>
                <a:lnTo>
                  <a:pt x="120146" y="37767"/>
                </a:lnTo>
                <a:lnTo>
                  <a:pt x="121368" y="41601"/>
                </a:lnTo>
                <a:lnTo>
                  <a:pt x="122978" y="45585"/>
                </a:lnTo>
                <a:lnTo>
                  <a:pt x="124844" y="49670"/>
                </a:lnTo>
                <a:lnTo>
                  <a:pt x="126918" y="56114"/>
                </a:lnTo>
                <a:lnTo>
                  <a:pt x="128633" y="62073"/>
                </a:lnTo>
                <a:lnTo>
                  <a:pt x="130202" y="65663"/>
                </a:lnTo>
                <a:lnTo>
                  <a:pt x="132041" y="69485"/>
                </a:lnTo>
                <a:lnTo>
                  <a:pt x="133268" y="73461"/>
                </a:lnTo>
                <a:lnTo>
                  <a:pt x="134086" y="77541"/>
                </a:lnTo>
                <a:lnTo>
                  <a:pt x="134631" y="81690"/>
                </a:lnTo>
                <a:lnTo>
                  <a:pt x="134994" y="85884"/>
                </a:lnTo>
                <a:lnTo>
                  <a:pt x="135236" y="90109"/>
                </a:lnTo>
                <a:lnTo>
                  <a:pt x="135398" y="94355"/>
                </a:lnTo>
                <a:lnTo>
                  <a:pt x="136299" y="98614"/>
                </a:lnTo>
                <a:lnTo>
                  <a:pt x="137693" y="102882"/>
                </a:lnTo>
                <a:lnTo>
                  <a:pt x="139417" y="107156"/>
                </a:lnTo>
                <a:lnTo>
                  <a:pt x="140567" y="111434"/>
                </a:lnTo>
                <a:lnTo>
                  <a:pt x="141332" y="115715"/>
                </a:lnTo>
                <a:lnTo>
                  <a:pt x="141843" y="119998"/>
                </a:lnTo>
                <a:lnTo>
                  <a:pt x="141389" y="124282"/>
                </a:lnTo>
                <a:lnTo>
                  <a:pt x="140294" y="128566"/>
                </a:lnTo>
                <a:lnTo>
                  <a:pt x="138769" y="132851"/>
                </a:lnTo>
                <a:lnTo>
                  <a:pt x="137753" y="137137"/>
                </a:lnTo>
                <a:lnTo>
                  <a:pt x="137076" y="141423"/>
                </a:lnTo>
                <a:lnTo>
                  <a:pt x="136624" y="145709"/>
                </a:lnTo>
                <a:lnTo>
                  <a:pt x="136322" y="149995"/>
                </a:lnTo>
                <a:lnTo>
                  <a:pt x="135988" y="158567"/>
                </a:lnTo>
                <a:lnTo>
                  <a:pt x="135105" y="162853"/>
                </a:lnTo>
                <a:lnTo>
                  <a:pt x="133723" y="167139"/>
                </a:lnTo>
                <a:lnTo>
                  <a:pt x="132008" y="171426"/>
                </a:lnTo>
                <a:lnTo>
                  <a:pt x="130070" y="175712"/>
                </a:lnTo>
                <a:lnTo>
                  <a:pt x="127985" y="179998"/>
                </a:lnTo>
                <a:lnTo>
                  <a:pt x="125801" y="184284"/>
                </a:lnTo>
                <a:lnTo>
                  <a:pt x="123551" y="187856"/>
                </a:lnTo>
                <a:lnTo>
                  <a:pt x="121258" y="190952"/>
                </a:lnTo>
                <a:lnTo>
                  <a:pt x="118935" y="193730"/>
                </a:lnTo>
                <a:lnTo>
                  <a:pt x="116593" y="196296"/>
                </a:lnTo>
                <a:lnTo>
                  <a:pt x="114237" y="198722"/>
                </a:lnTo>
                <a:lnTo>
                  <a:pt x="111873" y="201053"/>
                </a:lnTo>
                <a:lnTo>
                  <a:pt x="107131" y="205548"/>
                </a:lnTo>
                <a:lnTo>
                  <a:pt x="97618" y="214255"/>
                </a:lnTo>
                <a:lnTo>
                  <a:pt x="95237" y="215695"/>
                </a:lnTo>
                <a:lnTo>
                  <a:pt x="92857" y="216655"/>
                </a:lnTo>
                <a:lnTo>
                  <a:pt x="90476" y="217294"/>
                </a:lnTo>
                <a:lnTo>
                  <a:pt x="88095" y="217721"/>
                </a:lnTo>
                <a:lnTo>
                  <a:pt x="85714" y="218006"/>
                </a:lnTo>
                <a:lnTo>
                  <a:pt x="83333" y="218195"/>
                </a:lnTo>
                <a:lnTo>
                  <a:pt x="80952" y="218322"/>
                </a:lnTo>
                <a:lnTo>
                  <a:pt x="76190" y="218462"/>
                </a:lnTo>
                <a:lnTo>
                  <a:pt x="69046" y="218541"/>
                </a:lnTo>
                <a:lnTo>
                  <a:pt x="67458" y="217837"/>
                </a:lnTo>
                <a:lnTo>
                  <a:pt x="66400" y="216655"/>
                </a:lnTo>
                <a:lnTo>
                  <a:pt x="65694" y="215151"/>
                </a:lnTo>
                <a:lnTo>
                  <a:pt x="64430" y="214149"/>
                </a:lnTo>
                <a:lnTo>
                  <a:pt x="62793" y="213481"/>
                </a:lnTo>
                <a:lnTo>
                  <a:pt x="60909" y="213035"/>
                </a:lnTo>
                <a:lnTo>
                  <a:pt x="56698" y="210636"/>
                </a:lnTo>
                <a:lnTo>
                  <a:pt x="49996" y="2057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1" name="SMARTInkAnnotation973"/>
          <p:cNvSpPr/>
          <p:nvPr/>
        </p:nvSpPr>
        <p:spPr>
          <a:xfrm>
            <a:off x="5129212" y="3356133"/>
            <a:ext cx="149895" cy="257176"/>
          </a:xfrm>
          <a:custGeom>
            <a:avLst/>
            <a:gdLst/>
            <a:ahLst/>
            <a:cxnLst/>
            <a:rect l="0" t="0" r="0" b="0"/>
            <a:pathLst>
              <a:path w="149895" h="257176">
                <a:moveTo>
                  <a:pt x="0" y="0"/>
                </a:moveTo>
                <a:lnTo>
                  <a:pt x="10642" y="0"/>
                </a:lnTo>
                <a:lnTo>
                  <a:pt x="12651" y="715"/>
                </a:lnTo>
                <a:lnTo>
                  <a:pt x="17000" y="3413"/>
                </a:lnTo>
                <a:lnTo>
                  <a:pt x="20064" y="4419"/>
                </a:lnTo>
                <a:lnTo>
                  <a:pt x="23695" y="5089"/>
                </a:lnTo>
                <a:lnTo>
                  <a:pt x="27703" y="5536"/>
                </a:lnTo>
                <a:lnTo>
                  <a:pt x="31169" y="6548"/>
                </a:lnTo>
                <a:lnTo>
                  <a:pt x="34273" y="7937"/>
                </a:lnTo>
                <a:lnTo>
                  <a:pt x="37136" y="9578"/>
                </a:lnTo>
                <a:lnTo>
                  <a:pt x="40632" y="11386"/>
                </a:lnTo>
                <a:lnTo>
                  <a:pt x="48751" y="15300"/>
                </a:lnTo>
                <a:lnTo>
                  <a:pt x="52344" y="17344"/>
                </a:lnTo>
                <a:lnTo>
                  <a:pt x="55533" y="19421"/>
                </a:lnTo>
                <a:lnTo>
                  <a:pt x="58453" y="21520"/>
                </a:lnTo>
                <a:lnTo>
                  <a:pt x="61988" y="23633"/>
                </a:lnTo>
                <a:lnTo>
                  <a:pt x="65932" y="25757"/>
                </a:lnTo>
                <a:lnTo>
                  <a:pt x="70148" y="27887"/>
                </a:lnTo>
                <a:lnTo>
                  <a:pt x="74547" y="30736"/>
                </a:lnTo>
                <a:lnTo>
                  <a:pt x="79066" y="34063"/>
                </a:lnTo>
                <a:lnTo>
                  <a:pt x="83667" y="37711"/>
                </a:lnTo>
                <a:lnTo>
                  <a:pt x="88322" y="41572"/>
                </a:lnTo>
                <a:lnTo>
                  <a:pt x="97727" y="49671"/>
                </a:lnTo>
                <a:lnTo>
                  <a:pt x="111947" y="62263"/>
                </a:lnTo>
                <a:lnTo>
                  <a:pt x="115906" y="66512"/>
                </a:lnTo>
                <a:lnTo>
                  <a:pt x="119340" y="70773"/>
                </a:lnTo>
                <a:lnTo>
                  <a:pt x="122422" y="75043"/>
                </a:lnTo>
                <a:lnTo>
                  <a:pt x="125271" y="79318"/>
                </a:lnTo>
                <a:lnTo>
                  <a:pt x="127964" y="83597"/>
                </a:lnTo>
                <a:lnTo>
                  <a:pt x="133072" y="92161"/>
                </a:lnTo>
                <a:lnTo>
                  <a:pt x="145220" y="113587"/>
                </a:lnTo>
                <a:lnTo>
                  <a:pt x="146820" y="118587"/>
                </a:lnTo>
                <a:lnTo>
                  <a:pt x="147886" y="124064"/>
                </a:lnTo>
                <a:lnTo>
                  <a:pt x="148597" y="129858"/>
                </a:lnTo>
                <a:lnTo>
                  <a:pt x="149071" y="135864"/>
                </a:lnTo>
                <a:lnTo>
                  <a:pt x="149387" y="142011"/>
                </a:lnTo>
                <a:lnTo>
                  <a:pt x="149738" y="154556"/>
                </a:lnTo>
                <a:lnTo>
                  <a:pt x="149894" y="167276"/>
                </a:lnTo>
                <a:lnTo>
                  <a:pt x="149142" y="173668"/>
                </a:lnTo>
                <a:lnTo>
                  <a:pt x="147846" y="180073"/>
                </a:lnTo>
                <a:lnTo>
                  <a:pt x="146190" y="186485"/>
                </a:lnTo>
                <a:lnTo>
                  <a:pt x="144290" y="192189"/>
                </a:lnTo>
                <a:lnTo>
                  <a:pt x="142231" y="197421"/>
                </a:lnTo>
                <a:lnTo>
                  <a:pt x="140065" y="202337"/>
                </a:lnTo>
                <a:lnTo>
                  <a:pt x="137826" y="207044"/>
                </a:lnTo>
                <a:lnTo>
                  <a:pt x="133223" y="216082"/>
                </a:lnTo>
                <a:lnTo>
                  <a:pt x="126168" y="229204"/>
                </a:lnTo>
                <a:lnTo>
                  <a:pt x="123544" y="235933"/>
                </a:lnTo>
                <a:lnTo>
                  <a:pt x="122844" y="238728"/>
                </a:lnTo>
                <a:lnTo>
                  <a:pt x="119950" y="243738"/>
                </a:lnTo>
                <a:lnTo>
                  <a:pt x="116017" y="248346"/>
                </a:lnTo>
                <a:lnTo>
                  <a:pt x="111623" y="252775"/>
                </a:lnTo>
                <a:lnTo>
                  <a:pt x="108480" y="255871"/>
                </a:lnTo>
                <a:lnTo>
                  <a:pt x="107245" y="256306"/>
                </a:lnTo>
                <a:lnTo>
                  <a:pt x="103756" y="256789"/>
                </a:lnTo>
                <a:lnTo>
                  <a:pt x="100013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2" name="SMARTInkAnnotation974"/>
          <p:cNvSpPr/>
          <p:nvPr/>
        </p:nvSpPr>
        <p:spPr>
          <a:xfrm>
            <a:off x="5393534" y="3304698"/>
            <a:ext cx="114298" cy="315040"/>
          </a:xfrm>
          <a:custGeom>
            <a:avLst/>
            <a:gdLst/>
            <a:ahLst/>
            <a:cxnLst/>
            <a:rect l="0" t="0" r="0" b="0"/>
            <a:pathLst>
              <a:path w="114298" h="315040">
                <a:moveTo>
                  <a:pt x="71434" y="0"/>
                </a:moveTo>
                <a:lnTo>
                  <a:pt x="71434" y="3414"/>
                </a:lnTo>
                <a:lnTo>
                  <a:pt x="70641" y="4419"/>
                </a:lnTo>
                <a:lnTo>
                  <a:pt x="69318" y="5089"/>
                </a:lnTo>
                <a:lnTo>
                  <a:pt x="67642" y="5536"/>
                </a:lnTo>
                <a:lnTo>
                  <a:pt x="65731" y="6548"/>
                </a:lnTo>
                <a:lnTo>
                  <a:pt x="63663" y="7937"/>
                </a:lnTo>
                <a:lnTo>
                  <a:pt x="61491" y="9578"/>
                </a:lnTo>
                <a:lnTo>
                  <a:pt x="59249" y="12100"/>
                </a:lnTo>
                <a:lnTo>
                  <a:pt x="56961" y="15211"/>
                </a:lnTo>
                <a:lnTo>
                  <a:pt x="54642" y="18713"/>
                </a:lnTo>
                <a:lnTo>
                  <a:pt x="52302" y="23191"/>
                </a:lnTo>
                <a:lnTo>
                  <a:pt x="49948" y="28319"/>
                </a:lnTo>
                <a:lnTo>
                  <a:pt x="47585" y="33881"/>
                </a:lnTo>
                <a:lnTo>
                  <a:pt x="45216" y="39018"/>
                </a:lnTo>
                <a:lnTo>
                  <a:pt x="42843" y="43872"/>
                </a:lnTo>
                <a:lnTo>
                  <a:pt x="40468" y="48536"/>
                </a:lnTo>
                <a:lnTo>
                  <a:pt x="37295" y="53074"/>
                </a:lnTo>
                <a:lnTo>
                  <a:pt x="33594" y="57529"/>
                </a:lnTo>
                <a:lnTo>
                  <a:pt x="29539" y="61927"/>
                </a:lnTo>
                <a:lnTo>
                  <a:pt x="26041" y="67002"/>
                </a:lnTo>
                <a:lnTo>
                  <a:pt x="22916" y="72529"/>
                </a:lnTo>
                <a:lnTo>
                  <a:pt x="20039" y="78356"/>
                </a:lnTo>
                <a:lnTo>
                  <a:pt x="17327" y="84385"/>
                </a:lnTo>
                <a:lnTo>
                  <a:pt x="12197" y="96797"/>
                </a:lnTo>
                <a:lnTo>
                  <a:pt x="9718" y="102394"/>
                </a:lnTo>
                <a:lnTo>
                  <a:pt x="7271" y="107553"/>
                </a:lnTo>
                <a:lnTo>
                  <a:pt x="4846" y="112422"/>
                </a:lnTo>
                <a:lnTo>
                  <a:pt x="3229" y="117810"/>
                </a:lnTo>
                <a:lnTo>
                  <a:pt x="2152" y="123546"/>
                </a:lnTo>
                <a:lnTo>
                  <a:pt x="1433" y="129512"/>
                </a:lnTo>
                <a:lnTo>
                  <a:pt x="954" y="135634"/>
                </a:lnTo>
                <a:lnTo>
                  <a:pt x="635" y="141858"/>
                </a:lnTo>
                <a:lnTo>
                  <a:pt x="186" y="158951"/>
                </a:lnTo>
                <a:lnTo>
                  <a:pt x="0" y="218680"/>
                </a:lnTo>
                <a:lnTo>
                  <a:pt x="793" y="224368"/>
                </a:lnTo>
                <a:lnTo>
                  <a:pt x="2115" y="229588"/>
                </a:lnTo>
                <a:lnTo>
                  <a:pt x="5701" y="239914"/>
                </a:lnTo>
                <a:lnTo>
                  <a:pt x="9940" y="251647"/>
                </a:lnTo>
                <a:lnTo>
                  <a:pt x="12976" y="257061"/>
                </a:lnTo>
                <a:lnTo>
                  <a:pt x="16587" y="262100"/>
                </a:lnTo>
                <a:lnTo>
                  <a:pt x="20582" y="266888"/>
                </a:lnTo>
                <a:lnTo>
                  <a:pt x="24039" y="270794"/>
                </a:lnTo>
                <a:lnTo>
                  <a:pt x="27137" y="274113"/>
                </a:lnTo>
                <a:lnTo>
                  <a:pt x="29997" y="277039"/>
                </a:lnTo>
                <a:lnTo>
                  <a:pt x="33491" y="279705"/>
                </a:lnTo>
                <a:lnTo>
                  <a:pt x="37407" y="282196"/>
                </a:lnTo>
                <a:lnTo>
                  <a:pt x="41605" y="284572"/>
                </a:lnTo>
                <a:lnTo>
                  <a:pt x="45199" y="287584"/>
                </a:lnTo>
                <a:lnTo>
                  <a:pt x="48388" y="291021"/>
                </a:lnTo>
                <a:lnTo>
                  <a:pt x="51308" y="294741"/>
                </a:lnTo>
                <a:lnTo>
                  <a:pt x="54842" y="297221"/>
                </a:lnTo>
                <a:lnTo>
                  <a:pt x="58785" y="298874"/>
                </a:lnTo>
                <a:lnTo>
                  <a:pt x="63001" y="299976"/>
                </a:lnTo>
                <a:lnTo>
                  <a:pt x="80313" y="304941"/>
                </a:lnTo>
                <a:lnTo>
                  <a:pt x="86085" y="306164"/>
                </a:lnTo>
                <a:lnTo>
                  <a:pt x="91520" y="306979"/>
                </a:lnTo>
                <a:lnTo>
                  <a:pt x="96731" y="307523"/>
                </a:lnTo>
                <a:lnTo>
                  <a:pt x="100999" y="308600"/>
                </a:lnTo>
                <a:lnTo>
                  <a:pt x="104637" y="310032"/>
                </a:lnTo>
                <a:lnTo>
                  <a:pt x="114297" y="3150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3" name="SMARTInkAnnotation975"/>
          <p:cNvSpPr/>
          <p:nvPr/>
        </p:nvSpPr>
        <p:spPr>
          <a:xfrm>
            <a:off x="5600700" y="3379115"/>
            <a:ext cx="221457" cy="137753"/>
          </a:xfrm>
          <a:custGeom>
            <a:avLst/>
            <a:gdLst/>
            <a:ahLst/>
            <a:cxnLst/>
            <a:rect l="0" t="0" r="0" b="0"/>
            <a:pathLst>
              <a:path w="221457" h="137753">
                <a:moveTo>
                  <a:pt x="0" y="28453"/>
                </a:moveTo>
                <a:lnTo>
                  <a:pt x="79345" y="6360"/>
                </a:lnTo>
                <a:lnTo>
                  <a:pt x="92584" y="3009"/>
                </a:lnTo>
                <a:lnTo>
                  <a:pt x="102204" y="775"/>
                </a:lnTo>
                <a:lnTo>
                  <a:pt x="109411" y="0"/>
                </a:lnTo>
                <a:lnTo>
                  <a:pt x="115009" y="198"/>
                </a:lnTo>
                <a:lnTo>
                  <a:pt x="119535" y="1044"/>
                </a:lnTo>
                <a:lnTo>
                  <a:pt x="122552" y="2322"/>
                </a:lnTo>
                <a:lnTo>
                  <a:pt x="124564" y="3889"/>
                </a:lnTo>
                <a:lnTo>
                  <a:pt x="125905" y="5648"/>
                </a:lnTo>
                <a:lnTo>
                  <a:pt x="126799" y="8249"/>
                </a:lnTo>
                <a:lnTo>
                  <a:pt x="127395" y="11412"/>
                </a:lnTo>
                <a:lnTo>
                  <a:pt x="127792" y="14949"/>
                </a:lnTo>
                <a:lnTo>
                  <a:pt x="128057" y="18736"/>
                </a:lnTo>
                <a:lnTo>
                  <a:pt x="128351" y="26754"/>
                </a:lnTo>
                <a:lnTo>
                  <a:pt x="127637" y="30892"/>
                </a:lnTo>
                <a:lnTo>
                  <a:pt x="126366" y="35080"/>
                </a:lnTo>
                <a:lnTo>
                  <a:pt x="124725" y="39300"/>
                </a:lnTo>
                <a:lnTo>
                  <a:pt x="122044" y="43543"/>
                </a:lnTo>
                <a:lnTo>
                  <a:pt x="118668" y="47800"/>
                </a:lnTo>
                <a:lnTo>
                  <a:pt x="114831" y="52067"/>
                </a:lnTo>
                <a:lnTo>
                  <a:pt x="111479" y="57054"/>
                </a:lnTo>
                <a:lnTo>
                  <a:pt x="108450" y="62522"/>
                </a:lnTo>
                <a:lnTo>
                  <a:pt x="105638" y="68311"/>
                </a:lnTo>
                <a:lnTo>
                  <a:pt x="102174" y="73599"/>
                </a:lnTo>
                <a:lnTo>
                  <a:pt x="98279" y="78553"/>
                </a:lnTo>
                <a:lnTo>
                  <a:pt x="94094" y="83284"/>
                </a:lnTo>
                <a:lnTo>
                  <a:pt x="90510" y="87867"/>
                </a:lnTo>
                <a:lnTo>
                  <a:pt x="87328" y="92352"/>
                </a:lnTo>
                <a:lnTo>
                  <a:pt x="84412" y="96770"/>
                </a:lnTo>
                <a:lnTo>
                  <a:pt x="81674" y="101143"/>
                </a:lnTo>
                <a:lnTo>
                  <a:pt x="76516" y="109814"/>
                </a:lnTo>
                <a:lnTo>
                  <a:pt x="74029" y="113412"/>
                </a:lnTo>
                <a:lnTo>
                  <a:pt x="71578" y="116525"/>
                </a:lnTo>
                <a:lnTo>
                  <a:pt x="69150" y="119314"/>
                </a:lnTo>
                <a:lnTo>
                  <a:pt x="66737" y="121889"/>
                </a:lnTo>
                <a:lnTo>
                  <a:pt x="64335" y="124319"/>
                </a:lnTo>
                <a:lnTo>
                  <a:pt x="61940" y="126654"/>
                </a:lnTo>
                <a:lnTo>
                  <a:pt x="60343" y="128925"/>
                </a:lnTo>
                <a:lnTo>
                  <a:pt x="59278" y="131153"/>
                </a:lnTo>
                <a:lnTo>
                  <a:pt x="57186" y="137638"/>
                </a:lnTo>
                <a:lnTo>
                  <a:pt x="62860" y="137730"/>
                </a:lnTo>
                <a:lnTo>
                  <a:pt x="80999" y="137752"/>
                </a:lnTo>
                <a:lnTo>
                  <a:pt x="87857" y="135847"/>
                </a:lnTo>
                <a:lnTo>
                  <a:pt x="91909" y="134339"/>
                </a:lnTo>
                <a:lnTo>
                  <a:pt x="96198" y="132620"/>
                </a:lnTo>
                <a:lnTo>
                  <a:pt x="105196" y="128804"/>
                </a:lnTo>
                <a:lnTo>
                  <a:pt x="109024" y="126786"/>
                </a:lnTo>
                <a:lnTo>
                  <a:pt x="115395" y="122639"/>
                </a:lnTo>
                <a:lnTo>
                  <a:pt x="118998" y="120533"/>
                </a:lnTo>
                <a:lnTo>
                  <a:pt x="122989" y="118415"/>
                </a:lnTo>
                <a:lnTo>
                  <a:pt x="127236" y="116289"/>
                </a:lnTo>
                <a:lnTo>
                  <a:pt x="136188" y="112021"/>
                </a:lnTo>
                <a:lnTo>
                  <a:pt x="154871" y="103460"/>
                </a:lnTo>
                <a:lnTo>
                  <a:pt x="160397" y="102032"/>
                </a:lnTo>
                <a:lnTo>
                  <a:pt x="166463" y="101080"/>
                </a:lnTo>
                <a:lnTo>
                  <a:pt x="172887" y="100445"/>
                </a:lnTo>
                <a:lnTo>
                  <a:pt x="178758" y="99308"/>
                </a:lnTo>
                <a:lnTo>
                  <a:pt x="184260" y="97835"/>
                </a:lnTo>
                <a:lnTo>
                  <a:pt x="189515" y="96139"/>
                </a:lnTo>
                <a:lnTo>
                  <a:pt x="193812" y="94294"/>
                </a:lnTo>
                <a:lnTo>
                  <a:pt x="200703" y="90339"/>
                </a:lnTo>
                <a:lnTo>
                  <a:pt x="204445" y="88999"/>
                </a:lnTo>
                <a:lnTo>
                  <a:pt x="208528" y="88105"/>
                </a:lnTo>
                <a:lnTo>
                  <a:pt x="221456" y="863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44" name="SMARTInkAnnotation976"/>
          <p:cNvSpPr/>
          <p:nvPr/>
        </p:nvSpPr>
        <p:spPr>
          <a:xfrm>
            <a:off x="5843587" y="3304698"/>
            <a:ext cx="135064" cy="315040"/>
          </a:xfrm>
          <a:custGeom>
            <a:avLst/>
            <a:gdLst/>
            <a:ahLst/>
            <a:cxnLst/>
            <a:rect l="0" t="0" r="0" b="0"/>
            <a:pathLst>
              <a:path w="135064" h="315040">
                <a:moveTo>
                  <a:pt x="0" y="0"/>
                </a:moveTo>
                <a:lnTo>
                  <a:pt x="3792" y="6827"/>
                </a:lnTo>
                <a:lnTo>
                  <a:pt x="5703" y="8838"/>
                </a:lnTo>
                <a:lnTo>
                  <a:pt x="7771" y="10178"/>
                </a:lnTo>
                <a:lnTo>
                  <a:pt x="9943" y="11072"/>
                </a:lnTo>
                <a:lnTo>
                  <a:pt x="20585" y="15743"/>
                </a:lnTo>
                <a:lnTo>
                  <a:pt x="24836" y="18353"/>
                </a:lnTo>
                <a:lnTo>
                  <a:pt x="29258" y="21523"/>
                </a:lnTo>
                <a:lnTo>
                  <a:pt x="33792" y="25064"/>
                </a:lnTo>
                <a:lnTo>
                  <a:pt x="38403" y="28140"/>
                </a:lnTo>
                <a:lnTo>
                  <a:pt x="43065" y="30904"/>
                </a:lnTo>
                <a:lnTo>
                  <a:pt x="47759" y="33462"/>
                </a:lnTo>
                <a:lnTo>
                  <a:pt x="53271" y="35881"/>
                </a:lnTo>
                <a:lnTo>
                  <a:pt x="59327" y="38208"/>
                </a:lnTo>
                <a:lnTo>
                  <a:pt x="65745" y="40474"/>
                </a:lnTo>
                <a:lnTo>
                  <a:pt x="70817" y="43413"/>
                </a:lnTo>
                <a:lnTo>
                  <a:pt x="74993" y="46802"/>
                </a:lnTo>
                <a:lnTo>
                  <a:pt x="78570" y="50489"/>
                </a:lnTo>
                <a:lnTo>
                  <a:pt x="83336" y="54377"/>
                </a:lnTo>
                <a:lnTo>
                  <a:pt x="88895" y="58397"/>
                </a:lnTo>
                <a:lnTo>
                  <a:pt x="94982" y="62506"/>
                </a:lnTo>
                <a:lnTo>
                  <a:pt x="100627" y="67388"/>
                </a:lnTo>
                <a:lnTo>
                  <a:pt x="105978" y="72786"/>
                </a:lnTo>
                <a:lnTo>
                  <a:pt x="111134" y="78528"/>
                </a:lnTo>
                <a:lnTo>
                  <a:pt x="114570" y="83785"/>
                </a:lnTo>
                <a:lnTo>
                  <a:pt x="118389" y="93435"/>
                </a:lnTo>
                <a:lnTo>
                  <a:pt x="120994" y="98723"/>
                </a:lnTo>
                <a:lnTo>
                  <a:pt x="124319" y="104392"/>
                </a:lnTo>
                <a:lnTo>
                  <a:pt x="128123" y="110314"/>
                </a:lnTo>
                <a:lnTo>
                  <a:pt x="130659" y="116405"/>
                </a:lnTo>
                <a:lnTo>
                  <a:pt x="132350" y="122609"/>
                </a:lnTo>
                <a:lnTo>
                  <a:pt x="133477" y="128888"/>
                </a:lnTo>
                <a:lnTo>
                  <a:pt x="134228" y="135218"/>
                </a:lnTo>
                <a:lnTo>
                  <a:pt x="134730" y="141580"/>
                </a:lnTo>
                <a:lnTo>
                  <a:pt x="135063" y="147965"/>
                </a:lnTo>
                <a:lnTo>
                  <a:pt x="133698" y="155079"/>
                </a:lnTo>
                <a:lnTo>
                  <a:pt x="131201" y="162679"/>
                </a:lnTo>
                <a:lnTo>
                  <a:pt x="124987" y="178030"/>
                </a:lnTo>
                <a:lnTo>
                  <a:pt x="119579" y="191996"/>
                </a:lnTo>
                <a:lnTo>
                  <a:pt x="116232" y="199435"/>
                </a:lnTo>
                <a:lnTo>
                  <a:pt x="112413" y="207251"/>
                </a:lnTo>
                <a:lnTo>
                  <a:pt x="108279" y="215320"/>
                </a:lnTo>
                <a:lnTo>
                  <a:pt x="103936" y="222842"/>
                </a:lnTo>
                <a:lnTo>
                  <a:pt x="99453" y="230001"/>
                </a:lnTo>
                <a:lnTo>
                  <a:pt x="94877" y="236916"/>
                </a:lnTo>
                <a:lnTo>
                  <a:pt x="85559" y="250314"/>
                </a:lnTo>
                <a:lnTo>
                  <a:pt x="80852" y="256887"/>
                </a:lnTo>
                <a:lnTo>
                  <a:pt x="76126" y="262698"/>
                </a:lnTo>
                <a:lnTo>
                  <a:pt x="71389" y="268001"/>
                </a:lnTo>
                <a:lnTo>
                  <a:pt x="66642" y="272965"/>
                </a:lnTo>
                <a:lnTo>
                  <a:pt x="61891" y="277703"/>
                </a:lnTo>
                <a:lnTo>
                  <a:pt x="52378" y="286777"/>
                </a:lnTo>
                <a:lnTo>
                  <a:pt x="47618" y="290483"/>
                </a:lnTo>
                <a:lnTo>
                  <a:pt x="42858" y="293668"/>
                </a:lnTo>
                <a:lnTo>
                  <a:pt x="38097" y="296506"/>
                </a:lnTo>
                <a:lnTo>
                  <a:pt x="33336" y="299112"/>
                </a:lnTo>
                <a:lnTo>
                  <a:pt x="28573" y="301564"/>
                </a:lnTo>
                <a:lnTo>
                  <a:pt x="23812" y="303913"/>
                </a:lnTo>
                <a:lnTo>
                  <a:pt x="20637" y="306193"/>
                </a:lnTo>
                <a:lnTo>
                  <a:pt x="18521" y="308427"/>
                </a:lnTo>
                <a:lnTo>
                  <a:pt x="17109" y="310632"/>
                </a:lnTo>
                <a:lnTo>
                  <a:pt x="15375" y="312101"/>
                </a:lnTo>
                <a:lnTo>
                  <a:pt x="13425" y="313081"/>
                </a:lnTo>
                <a:lnTo>
                  <a:pt x="11331" y="313733"/>
                </a:lnTo>
                <a:lnTo>
                  <a:pt x="9142" y="314169"/>
                </a:lnTo>
                <a:lnTo>
                  <a:pt x="6888" y="314459"/>
                </a:lnTo>
                <a:lnTo>
                  <a:pt x="0" y="3150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Difference of two functions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(f-g)(x)=f(x)-g(x)</a:t>
            </a:r>
          </a:p>
          <a:p>
            <a:pPr lvl="1" eaLnBrk="1" hangingPunct="1">
              <a:buFontTx/>
              <a:buNone/>
            </a:pPr>
            <a:r>
              <a:rPr lang="en-US" smtClean="0"/>
              <a:t>f(x)= x</a:t>
            </a:r>
            <a:r>
              <a:rPr lang="en-US" baseline="30000" smtClean="0"/>
              <a:t>2</a:t>
            </a:r>
            <a:r>
              <a:rPr lang="en-US" smtClean="0"/>
              <a:t>+5</a:t>
            </a:r>
          </a:p>
          <a:p>
            <a:pPr lvl="1" eaLnBrk="1" hangingPunct="1">
              <a:buFontTx/>
              <a:buNone/>
            </a:pPr>
            <a:r>
              <a:rPr lang="en-US" smtClean="0"/>
              <a:t>g(x)= x+1</a:t>
            </a:r>
          </a:p>
          <a:p>
            <a:pPr eaLnBrk="1" hangingPunct="1"/>
            <a:endParaRPr lang="en-US" smtClean="0"/>
          </a:p>
        </p:txBody>
      </p:sp>
      <p:sp>
        <p:nvSpPr>
          <p:cNvPr id="2" name="SMARTInkAnnotation805"/>
          <p:cNvSpPr/>
          <p:nvPr/>
        </p:nvSpPr>
        <p:spPr>
          <a:xfrm>
            <a:off x="4100842" y="1864520"/>
            <a:ext cx="135402" cy="295751"/>
          </a:xfrm>
          <a:custGeom>
            <a:avLst/>
            <a:gdLst/>
            <a:ahLst/>
            <a:cxnLst/>
            <a:rect l="0" t="0" r="0" b="0"/>
            <a:pathLst>
              <a:path w="135402" h="295751">
                <a:moveTo>
                  <a:pt x="135401" y="19286"/>
                </a:moveTo>
                <a:lnTo>
                  <a:pt x="131609" y="12460"/>
                </a:lnTo>
                <a:lnTo>
                  <a:pt x="129698" y="10449"/>
                </a:lnTo>
                <a:lnTo>
                  <a:pt x="127630" y="9109"/>
                </a:lnTo>
                <a:lnTo>
                  <a:pt x="125458" y="8215"/>
                </a:lnTo>
                <a:lnTo>
                  <a:pt x="123216" y="7619"/>
                </a:lnTo>
                <a:lnTo>
                  <a:pt x="120928" y="7222"/>
                </a:lnTo>
                <a:lnTo>
                  <a:pt x="118609" y="6957"/>
                </a:lnTo>
                <a:lnTo>
                  <a:pt x="116269" y="6781"/>
                </a:lnTo>
                <a:lnTo>
                  <a:pt x="113915" y="6663"/>
                </a:lnTo>
                <a:lnTo>
                  <a:pt x="111552" y="6584"/>
                </a:lnTo>
                <a:lnTo>
                  <a:pt x="109183" y="5818"/>
                </a:lnTo>
                <a:lnTo>
                  <a:pt x="106810" y="4593"/>
                </a:lnTo>
                <a:lnTo>
                  <a:pt x="104434" y="3061"/>
                </a:lnTo>
                <a:lnTo>
                  <a:pt x="101262" y="2040"/>
                </a:lnTo>
                <a:lnTo>
                  <a:pt x="97561" y="1360"/>
                </a:lnTo>
                <a:lnTo>
                  <a:pt x="93506" y="906"/>
                </a:lnTo>
                <a:lnTo>
                  <a:pt x="90008" y="603"/>
                </a:lnTo>
                <a:lnTo>
                  <a:pt x="86883" y="402"/>
                </a:lnTo>
                <a:lnTo>
                  <a:pt x="84006" y="267"/>
                </a:lnTo>
                <a:lnTo>
                  <a:pt x="78692" y="118"/>
                </a:lnTo>
                <a:lnTo>
                  <a:pt x="68813" y="22"/>
                </a:lnTo>
                <a:lnTo>
                  <a:pt x="48296" y="0"/>
                </a:lnTo>
                <a:lnTo>
                  <a:pt x="46375" y="714"/>
                </a:lnTo>
                <a:lnTo>
                  <a:pt x="45094" y="1904"/>
                </a:lnTo>
                <a:lnTo>
                  <a:pt x="44240" y="3412"/>
                </a:lnTo>
                <a:lnTo>
                  <a:pt x="42083" y="5132"/>
                </a:lnTo>
                <a:lnTo>
                  <a:pt x="39058" y="6992"/>
                </a:lnTo>
                <a:lnTo>
                  <a:pt x="30381" y="11699"/>
                </a:lnTo>
                <a:lnTo>
                  <a:pt x="27078" y="16152"/>
                </a:lnTo>
                <a:lnTo>
                  <a:pt x="22963" y="22180"/>
                </a:lnTo>
                <a:lnTo>
                  <a:pt x="20755" y="24787"/>
                </a:lnTo>
                <a:lnTo>
                  <a:pt x="18489" y="27240"/>
                </a:lnTo>
                <a:lnTo>
                  <a:pt x="16185" y="29589"/>
                </a:lnTo>
                <a:lnTo>
                  <a:pt x="11508" y="34105"/>
                </a:lnTo>
                <a:lnTo>
                  <a:pt x="9943" y="37024"/>
                </a:lnTo>
                <a:lnTo>
                  <a:pt x="8204" y="44076"/>
                </a:lnTo>
                <a:lnTo>
                  <a:pt x="3434" y="83385"/>
                </a:lnTo>
                <a:lnTo>
                  <a:pt x="1342" y="105163"/>
                </a:lnTo>
                <a:lnTo>
                  <a:pt x="413" y="119604"/>
                </a:lnTo>
                <a:lnTo>
                  <a:pt x="0" y="130785"/>
                </a:lnTo>
                <a:lnTo>
                  <a:pt x="684" y="136481"/>
                </a:lnTo>
                <a:lnTo>
                  <a:pt x="1933" y="142422"/>
                </a:lnTo>
                <a:lnTo>
                  <a:pt x="3560" y="148526"/>
                </a:lnTo>
                <a:lnTo>
                  <a:pt x="4644" y="154024"/>
                </a:lnTo>
                <a:lnTo>
                  <a:pt x="5368" y="159117"/>
                </a:lnTo>
                <a:lnTo>
                  <a:pt x="5850" y="163942"/>
                </a:lnTo>
                <a:lnTo>
                  <a:pt x="6171" y="169302"/>
                </a:lnTo>
                <a:lnTo>
                  <a:pt x="6528" y="180972"/>
                </a:lnTo>
                <a:lnTo>
                  <a:pt x="7417" y="186370"/>
                </a:lnTo>
                <a:lnTo>
                  <a:pt x="8804" y="191397"/>
                </a:lnTo>
                <a:lnTo>
                  <a:pt x="10522" y="196178"/>
                </a:lnTo>
                <a:lnTo>
                  <a:pt x="14547" y="205299"/>
                </a:lnTo>
                <a:lnTo>
                  <a:pt x="16732" y="209732"/>
                </a:lnTo>
                <a:lnTo>
                  <a:pt x="21276" y="218467"/>
                </a:lnTo>
                <a:lnTo>
                  <a:pt x="37780" y="248593"/>
                </a:lnTo>
                <a:lnTo>
                  <a:pt x="40420" y="257170"/>
                </a:lnTo>
                <a:lnTo>
                  <a:pt x="41124" y="261457"/>
                </a:lnTo>
                <a:lnTo>
                  <a:pt x="44023" y="268126"/>
                </a:lnTo>
                <a:lnTo>
                  <a:pt x="47164" y="273471"/>
                </a:lnTo>
                <a:lnTo>
                  <a:pt x="48560" y="278228"/>
                </a:lnTo>
                <a:lnTo>
                  <a:pt x="49345" y="284922"/>
                </a:lnTo>
                <a:lnTo>
                  <a:pt x="50249" y="286388"/>
                </a:lnTo>
                <a:lnTo>
                  <a:pt x="51646" y="287366"/>
                </a:lnTo>
                <a:lnTo>
                  <a:pt x="53370" y="288017"/>
                </a:lnTo>
                <a:lnTo>
                  <a:pt x="54520" y="289166"/>
                </a:lnTo>
                <a:lnTo>
                  <a:pt x="55287" y="290646"/>
                </a:lnTo>
                <a:lnTo>
                  <a:pt x="56820" y="2957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806"/>
          <p:cNvSpPr/>
          <p:nvPr/>
        </p:nvSpPr>
        <p:spPr>
          <a:xfrm>
            <a:off x="4007643" y="2070258"/>
            <a:ext cx="242889" cy="6431"/>
          </a:xfrm>
          <a:custGeom>
            <a:avLst/>
            <a:gdLst/>
            <a:ahLst/>
            <a:cxnLst/>
            <a:rect l="0" t="0" r="0" b="0"/>
            <a:pathLst>
              <a:path w="242889" h="6431">
                <a:moveTo>
                  <a:pt x="0" y="6430"/>
                </a:moveTo>
                <a:lnTo>
                  <a:pt x="3793" y="6430"/>
                </a:lnTo>
                <a:lnTo>
                  <a:pt x="4910" y="5715"/>
                </a:lnTo>
                <a:lnTo>
                  <a:pt x="5654" y="4525"/>
                </a:lnTo>
                <a:lnTo>
                  <a:pt x="6151" y="3017"/>
                </a:lnTo>
                <a:lnTo>
                  <a:pt x="7276" y="2011"/>
                </a:lnTo>
                <a:lnTo>
                  <a:pt x="8820" y="1341"/>
                </a:lnTo>
                <a:lnTo>
                  <a:pt x="10642" y="894"/>
                </a:lnTo>
                <a:lnTo>
                  <a:pt x="13445" y="596"/>
                </a:lnTo>
                <a:lnTo>
                  <a:pt x="16901" y="397"/>
                </a:lnTo>
                <a:lnTo>
                  <a:pt x="24181" y="177"/>
                </a:lnTo>
                <a:lnTo>
                  <a:pt x="33535" y="53"/>
                </a:lnTo>
                <a:lnTo>
                  <a:pt x="129681" y="0"/>
                </a:lnTo>
                <a:lnTo>
                  <a:pt x="136461" y="715"/>
                </a:lnTo>
                <a:lnTo>
                  <a:pt x="143361" y="1905"/>
                </a:lnTo>
                <a:lnTo>
                  <a:pt x="150343" y="3413"/>
                </a:lnTo>
                <a:lnTo>
                  <a:pt x="156585" y="4419"/>
                </a:lnTo>
                <a:lnTo>
                  <a:pt x="162334" y="5089"/>
                </a:lnTo>
                <a:lnTo>
                  <a:pt x="167754" y="5536"/>
                </a:lnTo>
                <a:lnTo>
                  <a:pt x="172955" y="5834"/>
                </a:lnTo>
                <a:lnTo>
                  <a:pt x="178010" y="6033"/>
                </a:lnTo>
                <a:lnTo>
                  <a:pt x="242888" y="64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807"/>
          <p:cNvSpPr/>
          <p:nvPr/>
        </p:nvSpPr>
        <p:spPr>
          <a:xfrm>
            <a:off x="3900905" y="1832371"/>
            <a:ext cx="142458" cy="392193"/>
          </a:xfrm>
          <a:custGeom>
            <a:avLst/>
            <a:gdLst/>
            <a:ahLst/>
            <a:cxnLst/>
            <a:rect l="0" t="0" r="0" b="0"/>
            <a:pathLst>
              <a:path w="142458" h="392193">
                <a:moveTo>
                  <a:pt x="142457" y="0"/>
                </a:moveTo>
                <a:lnTo>
                  <a:pt x="135607" y="0"/>
                </a:lnTo>
                <a:lnTo>
                  <a:pt x="131608" y="3414"/>
                </a:lnTo>
                <a:lnTo>
                  <a:pt x="129668" y="4419"/>
                </a:lnTo>
                <a:lnTo>
                  <a:pt x="122352" y="6549"/>
                </a:lnTo>
                <a:lnTo>
                  <a:pt x="118735" y="7938"/>
                </a:lnTo>
                <a:lnTo>
                  <a:pt x="114736" y="9578"/>
                </a:lnTo>
                <a:lnTo>
                  <a:pt x="111276" y="11386"/>
                </a:lnTo>
                <a:lnTo>
                  <a:pt x="108176" y="13306"/>
                </a:lnTo>
                <a:lnTo>
                  <a:pt x="105315" y="15300"/>
                </a:lnTo>
                <a:lnTo>
                  <a:pt x="102615" y="17344"/>
                </a:lnTo>
                <a:lnTo>
                  <a:pt x="100021" y="19421"/>
                </a:lnTo>
                <a:lnTo>
                  <a:pt x="97497" y="21520"/>
                </a:lnTo>
                <a:lnTo>
                  <a:pt x="94227" y="23634"/>
                </a:lnTo>
                <a:lnTo>
                  <a:pt x="90460" y="25757"/>
                </a:lnTo>
                <a:lnTo>
                  <a:pt x="86361" y="27887"/>
                </a:lnTo>
                <a:lnTo>
                  <a:pt x="77573" y="32159"/>
                </a:lnTo>
                <a:lnTo>
                  <a:pt x="73007" y="34298"/>
                </a:lnTo>
                <a:lnTo>
                  <a:pt x="69170" y="37153"/>
                </a:lnTo>
                <a:lnTo>
                  <a:pt x="65818" y="40485"/>
                </a:lnTo>
                <a:lnTo>
                  <a:pt x="62789" y="44135"/>
                </a:lnTo>
                <a:lnTo>
                  <a:pt x="59183" y="47997"/>
                </a:lnTo>
                <a:lnTo>
                  <a:pt x="55191" y="52001"/>
                </a:lnTo>
                <a:lnTo>
                  <a:pt x="50942" y="56099"/>
                </a:lnTo>
                <a:lnTo>
                  <a:pt x="47316" y="60259"/>
                </a:lnTo>
                <a:lnTo>
                  <a:pt x="44104" y="64462"/>
                </a:lnTo>
                <a:lnTo>
                  <a:pt x="41170" y="68692"/>
                </a:lnTo>
                <a:lnTo>
                  <a:pt x="38420" y="73656"/>
                </a:lnTo>
                <a:lnTo>
                  <a:pt x="35792" y="79108"/>
                </a:lnTo>
                <a:lnTo>
                  <a:pt x="33247" y="84885"/>
                </a:lnTo>
                <a:lnTo>
                  <a:pt x="30757" y="90166"/>
                </a:lnTo>
                <a:lnTo>
                  <a:pt x="25873" y="99844"/>
                </a:lnTo>
                <a:lnTo>
                  <a:pt x="23459" y="105139"/>
                </a:lnTo>
                <a:lnTo>
                  <a:pt x="21056" y="110812"/>
                </a:lnTo>
                <a:lnTo>
                  <a:pt x="18661" y="116737"/>
                </a:lnTo>
                <a:lnTo>
                  <a:pt x="16270" y="122116"/>
                </a:lnTo>
                <a:lnTo>
                  <a:pt x="13882" y="127131"/>
                </a:lnTo>
                <a:lnTo>
                  <a:pt x="11496" y="131903"/>
                </a:lnTo>
                <a:lnTo>
                  <a:pt x="9112" y="137227"/>
                </a:lnTo>
                <a:lnTo>
                  <a:pt x="4347" y="148858"/>
                </a:lnTo>
                <a:lnTo>
                  <a:pt x="2759" y="154960"/>
                </a:lnTo>
                <a:lnTo>
                  <a:pt x="1700" y="161171"/>
                </a:lnTo>
                <a:lnTo>
                  <a:pt x="523" y="173073"/>
                </a:lnTo>
                <a:lnTo>
                  <a:pt x="0" y="183125"/>
                </a:lnTo>
                <a:lnTo>
                  <a:pt x="1885" y="194261"/>
                </a:lnTo>
                <a:lnTo>
                  <a:pt x="4574" y="206353"/>
                </a:lnTo>
                <a:lnTo>
                  <a:pt x="5291" y="212578"/>
                </a:lnTo>
                <a:lnTo>
                  <a:pt x="5769" y="218872"/>
                </a:lnTo>
                <a:lnTo>
                  <a:pt x="6882" y="225210"/>
                </a:lnTo>
                <a:lnTo>
                  <a:pt x="8417" y="231579"/>
                </a:lnTo>
                <a:lnTo>
                  <a:pt x="12240" y="243656"/>
                </a:lnTo>
                <a:lnTo>
                  <a:pt x="21162" y="264956"/>
                </a:lnTo>
                <a:lnTo>
                  <a:pt x="25048" y="277064"/>
                </a:lnTo>
                <a:lnTo>
                  <a:pt x="26084" y="283293"/>
                </a:lnTo>
                <a:lnTo>
                  <a:pt x="28029" y="295215"/>
                </a:lnTo>
                <a:lnTo>
                  <a:pt x="31540" y="305276"/>
                </a:lnTo>
                <a:lnTo>
                  <a:pt x="34381" y="309959"/>
                </a:lnTo>
                <a:lnTo>
                  <a:pt x="37863" y="314510"/>
                </a:lnTo>
                <a:lnTo>
                  <a:pt x="41771" y="318973"/>
                </a:lnTo>
                <a:lnTo>
                  <a:pt x="45171" y="323377"/>
                </a:lnTo>
                <a:lnTo>
                  <a:pt x="48231" y="327742"/>
                </a:lnTo>
                <a:lnTo>
                  <a:pt x="51065" y="332080"/>
                </a:lnTo>
                <a:lnTo>
                  <a:pt x="53747" y="336402"/>
                </a:lnTo>
                <a:lnTo>
                  <a:pt x="58845" y="345013"/>
                </a:lnTo>
                <a:lnTo>
                  <a:pt x="62110" y="348595"/>
                </a:lnTo>
                <a:lnTo>
                  <a:pt x="65873" y="351697"/>
                </a:lnTo>
                <a:lnTo>
                  <a:pt x="69970" y="354480"/>
                </a:lnTo>
                <a:lnTo>
                  <a:pt x="73495" y="357764"/>
                </a:lnTo>
                <a:lnTo>
                  <a:pt x="76639" y="361382"/>
                </a:lnTo>
                <a:lnTo>
                  <a:pt x="79528" y="365222"/>
                </a:lnTo>
                <a:lnTo>
                  <a:pt x="83042" y="368498"/>
                </a:lnTo>
                <a:lnTo>
                  <a:pt x="86972" y="371395"/>
                </a:lnTo>
                <a:lnTo>
                  <a:pt x="91180" y="374041"/>
                </a:lnTo>
                <a:lnTo>
                  <a:pt x="94778" y="376520"/>
                </a:lnTo>
                <a:lnTo>
                  <a:pt x="97971" y="378886"/>
                </a:lnTo>
                <a:lnTo>
                  <a:pt x="100894" y="381179"/>
                </a:lnTo>
                <a:lnTo>
                  <a:pt x="104430" y="382707"/>
                </a:lnTo>
                <a:lnTo>
                  <a:pt x="108374" y="383725"/>
                </a:lnTo>
                <a:lnTo>
                  <a:pt x="112591" y="384404"/>
                </a:lnTo>
                <a:lnTo>
                  <a:pt x="116197" y="385572"/>
                </a:lnTo>
                <a:lnTo>
                  <a:pt x="119394" y="387064"/>
                </a:lnTo>
                <a:lnTo>
                  <a:pt x="122319" y="388774"/>
                </a:lnTo>
                <a:lnTo>
                  <a:pt x="125063" y="389913"/>
                </a:lnTo>
                <a:lnTo>
                  <a:pt x="127686" y="390673"/>
                </a:lnTo>
                <a:lnTo>
                  <a:pt x="130228" y="391179"/>
                </a:lnTo>
                <a:lnTo>
                  <a:pt x="132717" y="391517"/>
                </a:lnTo>
                <a:lnTo>
                  <a:pt x="135169" y="391742"/>
                </a:lnTo>
                <a:lnTo>
                  <a:pt x="142457" y="3921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808"/>
          <p:cNvSpPr/>
          <p:nvPr/>
        </p:nvSpPr>
        <p:spPr>
          <a:xfrm>
            <a:off x="4357687" y="2070258"/>
            <a:ext cx="128589" cy="6431"/>
          </a:xfrm>
          <a:custGeom>
            <a:avLst/>
            <a:gdLst/>
            <a:ahLst/>
            <a:cxnLst/>
            <a:rect l="0" t="0" r="0" b="0"/>
            <a:pathLst>
              <a:path w="128589" h="6431">
                <a:moveTo>
                  <a:pt x="0" y="6430"/>
                </a:moveTo>
                <a:lnTo>
                  <a:pt x="3792" y="3017"/>
                </a:lnTo>
                <a:lnTo>
                  <a:pt x="6497" y="2011"/>
                </a:lnTo>
                <a:lnTo>
                  <a:pt x="9887" y="1341"/>
                </a:lnTo>
                <a:lnTo>
                  <a:pt x="13736" y="894"/>
                </a:lnTo>
                <a:lnTo>
                  <a:pt x="17095" y="596"/>
                </a:lnTo>
                <a:lnTo>
                  <a:pt x="20127" y="397"/>
                </a:lnTo>
                <a:lnTo>
                  <a:pt x="22943" y="265"/>
                </a:lnTo>
                <a:lnTo>
                  <a:pt x="30306" y="118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809"/>
          <p:cNvSpPr/>
          <p:nvPr/>
        </p:nvSpPr>
        <p:spPr>
          <a:xfrm>
            <a:off x="4600954" y="1973841"/>
            <a:ext cx="213516" cy="276281"/>
          </a:xfrm>
          <a:custGeom>
            <a:avLst/>
            <a:gdLst/>
            <a:ahLst/>
            <a:cxnLst/>
            <a:rect l="0" t="0" r="0" b="0"/>
            <a:pathLst>
              <a:path w="213516" h="276281">
                <a:moveTo>
                  <a:pt x="99633" y="6406"/>
                </a:moveTo>
                <a:lnTo>
                  <a:pt x="99633" y="871"/>
                </a:lnTo>
                <a:lnTo>
                  <a:pt x="98839" y="573"/>
                </a:lnTo>
                <a:lnTo>
                  <a:pt x="93930" y="153"/>
                </a:lnTo>
                <a:lnTo>
                  <a:pt x="87448" y="29"/>
                </a:lnTo>
                <a:lnTo>
                  <a:pt x="82841" y="0"/>
                </a:lnTo>
                <a:lnTo>
                  <a:pt x="79707" y="707"/>
                </a:lnTo>
                <a:lnTo>
                  <a:pt x="76030" y="1892"/>
                </a:lnTo>
                <a:lnTo>
                  <a:pt x="71992" y="3397"/>
                </a:lnTo>
                <a:lnTo>
                  <a:pt x="63743" y="7972"/>
                </a:lnTo>
                <a:lnTo>
                  <a:pt x="52688" y="14594"/>
                </a:lnTo>
                <a:lnTo>
                  <a:pt x="39761" y="22580"/>
                </a:lnTo>
                <a:lnTo>
                  <a:pt x="30350" y="28619"/>
                </a:lnTo>
                <a:lnTo>
                  <a:pt x="23281" y="33359"/>
                </a:lnTo>
                <a:lnTo>
                  <a:pt x="17776" y="37233"/>
                </a:lnTo>
                <a:lnTo>
                  <a:pt x="14105" y="41245"/>
                </a:lnTo>
                <a:lnTo>
                  <a:pt x="11658" y="45348"/>
                </a:lnTo>
                <a:lnTo>
                  <a:pt x="8146" y="53717"/>
                </a:lnTo>
                <a:lnTo>
                  <a:pt x="3939" y="62200"/>
                </a:lnTo>
                <a:lnTo>
                  <a:pt x="1540" y="68827"/>
                </a:lnTo>
                <a:lnTo>
                  <a:pt x="189" y="76574"/>
                </a:lnTo>
                <a:lnTo>
                  <a:pt x="0" y="78902"/>
                </a:lnTo>
                <a:lnTo>
                  <a:pt x="667" y="81169"/>
                </a:lnTo>
                <a:lnTo>
                  <a:pt x="4605" y="88486"/>
                </a:lnTo>
                <a:lnTo>
                  <a:pt x="5805" y="95512"/>
                </a:lnTo>
                <a:lnTo>
                  <a:pt x="6919" y="97957"/>
                </a:lnTo>
                <a:lnTo>
                  <a:pt x="8455" y="99587"/>
                </a:lnTo>
                <a:lnTo>
                  <a:pt x="14409" y="103786"/>
                </a:lnTo>
                <a:lnTo>
                  <a:pt x="16623" y="105616"/>
                </a:lnTo>
                <a:lnTo>
                  <a:pt x="18893" y="106836"/>
                </a:lnTo>
                <a:lnTo>
                  <a:pt x="23532" y="108191"/>
                </a:lnTo>
                <a:lnTo>
                  <a:pt x="26674" y="107839"/>
                </a:lnTo>
                <a:lnTo>
                  <a:pt x="30356" y="106889"/>
                </a:lnTo>
                <a:lnTo>
                  <a:pt x="34399" y="105542"/>
                </a:lnTo>
                <a:lnTo>
                  <a:pt x="38681" y="104643"/>
                </a:lnTo>
                <a:lnTo>
                  <a:pt x="43123" y="104044"/>
                </a:lnTo>
                <a:lnTo>
                  <a:pt x="47672" y="103645"/>
                </a:lnTo>
                <a:lnTo>
                  <a:pt x="51499" y="102665"/>
                </a:lnTo>
                <a:lnTo>
                  <a:pt x="57867" y="99670"/>
                </a:lnTo>
                <a:lnTo>
                  <a:pt x="61470" y="98586"/>
                </a:lnTo>
                <a:lnTo>
                  <a:pt x="65460" y="97863"/>
                </a:lnTo>
                <a:lnTo>
                  <a:pt x="69707" y="97381"/>
                </a:lnTo>
                <a:lnTo>
                  <a:pt x="74126" y="96346"/>
                </a:lnTo>
                <a:lnTo>
                  <a:pt x="78660" y="94941"/>
                </a:lnTo>
                <a:lnTo>
                  <a:pt x="83270" y="93290"/>
                </a:lnTo>
                <a:lnTo>
                  <a:pt x="87931" y="91475"/>
                </a:lnTo>
                <a:lnTo>
                  <a:pt x="97342" y="87553"/>
                </a:lnTo>
                <a:lnTo>
                  <a:pt x="101281" y="85507"/>
                </a:lnTo>
                <a:lnTo>
                  <a:pt x="107774" y="81329"/>
                </a:lnTo>
                <a:lnTo>
                  <a:pt x="113305" y="77091"/>
                </a:lnTo>
                <a:lnTo>
                  <a:pt x="118410" y="72826"/>
                </a:lnTo>
                <a:lnTo>
                  <a:pt x="128154" y="64267"/>
                </a:lnTo>
                <a:lnTo>
                  <a:pt x="130554" y="62125"/>
                </a:lnTo>
                <a:lnTo>
                  <a:pt x="132153" y="59983"/>
                </a:lnTo>
                <a:lnTo>
                  <a:pt x="133931" y="55697"/>
                </a:lnTo>
                <a:lnTo>
                  <a:pt x="135071" y="47125"/>
                </a:lnTo>
                <a:lnTo>
                  <a:pt x="135227" y="42839"/>
                </a:lnTo>
                <a:lnTo>
                  <a:pt x="134475" y="40696"/>
                </a:lnTo>
                <a:lnTo>
                  <a:pt x="131523" y="36410"/>
                </a:lnTo>
                <a:lnTo>
                  <a:pt x="125398" y="29980"/>
                </a:lnTo>
                <a:lnTo>
                  <a:pt x="119519" y="24354"/>
                </a:lnTo>
                <a:lnTo>
                  <a:pt x="113923" y="19267"/>
                </a:lnTo>
                <a:lnTo>
                  <a:pt x="113922" y="22679"/>
                </a:lnTo>
                <a:lnTo>
                  <a:pt x="114715" y="24398"/>
                </a:lnTo>
                <a:lnTo>
                  <a:pt x="119624" y="30232"/>
                </a:lnTo>
                <a:lnTo>
                  <a:pt x="126105" y="36484"/>
                </a:lnTo>
                <a:lnTo>
                  <a:pt x="162666" y="69563"/>
                </a:lnTo>
                <a:lnTo>
                  <a:pt x="166261" y="74228"/>
                </a:lnTo>
                <a:lnTo>
                  <a:pt x="169452" y="79481"/>
                </a:lnTo>
                <a:lnTo>
                  <a:pt x="177735" y="95209"/>
                </a:lnTo>
                <a:lnTo>
                  <a:pt x="187645" y="113324"/>
                </a:lnTo>
                <a:lnTo>
                  <a:pt x="190057" y="118404"/>
                </a:lnTo>
                <a:lnTo>
                  <a:pt x="192460" y="123934"/>
                </a:lnTo>
                <a:lnTo>
                  <a:pt x="197246" y="135793"/>
                </a:lnTo>
                <a:lnTo>
                  <a:pt x="202019" y="148207"/>
                </a:lnTo>
                <a:lnTo>
                  <a:pt x="204403" y="153804"/>
                </a:lnTo>
                <a:lnTo>
                  <a:pt x="206786" y="158964"/>
                </a:lnTo>
                <a:lnTo>
                  <a:pt x="209168" y="163832"/>
                </a:lnTo>
                <a:lnTo>
                  <a:pt x="210757" y="169221"/>
                </a:lnTo>
                <a:lnTo>
                  <a:pt x="211815" y="174957"/>
                </a:lnTo>
                <a:lnTo>
                  <a:pt x="212521" y="180924"/>
                </a:lnTo>
                <a:lnTo>
                  <a:pt x="212992" y="187045"/>
                </a:lnTo>
                <a:lnTo>
                  <a:pt x="213306" y="193269"/>
                </a:lnTo>
                <a:lnTo>
                  <a:pt x="213515" y="199561"/>
                </a:lnTo>
                <a:lnTo>
                  <a:pt x="212860" y="205185"/>
                </a:lnTo>
                <a:lnTo>
                  <a:pt x="211630" y="210363"/>
                </a:lnTo>
                <a:lnTo>
                  <a:pt x="210017" y="215244"/>
                </a:lnTo>
                <a:lnTo>
                  <a:pt x="208147" y="219926"/>
                </a:lnTo>
                <a:lnTo>
                  <a:pt x="206107" y="224476"/>
                </a:lnTo>
                <a:lnTo>
                  <a:pt x="203953" y="228939"/>
                </a:lnTo>
                <a:lnTo>
                  <a:pt x="196961" y="236200"/>
                </a:lnTo>
                <a:lnTo>
                  <a:pt x="186744" y="245327"/>
                </a:lnTo>
                <a:lnTo>
                  <a:pt x="174375" y="255698"/>
                </a:lnTo>
                <a:lnTo>
                  <a:pt x="165337" y="262612"/>
                </a:lnTo>
                <a:lnTo>
                  <a:pt x="158517" y="267221"/>
                </a:lnTo>
                <a:lnTo>
                  <a:pt x="153176" y="270294"/>
                </a:lnTo>
                <a:lnTo>
                  <a:pt x="148822" y="272343"/>
                </a:lnTo>
                <a:lnTo>
                  <a:pt x="145126" y="273708"/>
                </a:lnTo>
                <a:lnTo>
                  <a:pt x="138902" y="275226"/>
                </a:lnTo>
                <a:lnTo>
                  <a:pt x="133490" y="275900"/>
                </a:lnTo>
                <a:lnTo>
                  <a:pt x="130142" y="276080"/>
                </a:lnTo>
                <a:lnTo>
                  <a:pt x="122189" y="276280"/>
                </a:lnTo>
                <a:lnTo>
                  <a:pt x="119433" y="275619"/>
                </a:lnTo>
                <a:lnTo>
                  <a:pt x="117595" y="274464"/>
                </a:lnTo>
                <a:lnTo>
                  <a:pt x="114646" y="270890"/>
                </a:lnTo>
                <a:lnTo>
                  <a:pt x="113610" y="270597"/>
                </a:lnTo>
                <a:lnTo>
                  <a:pt x="112126" y="270401"/>
                </a:lnTo>
                <a:lnTo>
                  <a:pt x="106777" y="2700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810"/>
          <p:cNvSpPr/>
          <p:nvPr/>
        </p:nvSpPr>
        <p:spPr>
          <a:xfrm>
            <a:off x="4879181" y="1870948"/>
            <a:ext cx="206740" cy="353616"/>
          </a:xfrm>
          <a:custGeom>
            <a:avLst/>
            <a:gdLst/>
            <a:ahLst/>
            <a:cxnLst/>
            <a:rect l="0" t="0" r="0" b="0"/>
            <a:pathLst>
              <a:path w="206740" h="353616">
                <a:moveTo>
                  <a:pt x="0" y="0"/>
                </a:moveTo>
                <a:lnTo>
                  <a:pt x="9943" y="0"/>
                </a:lnTo>
                <a:lnTo>
                  <a:pt x="12185" y="714"/>
                </a:lnTo>
                <a:lnTo>
                  <a:pt x="16793" y="3413"/>
                </a:lnTo>
                <a:lnTo>
                  <a:pt x="19926" y="5133"/>
                </a:lnTo>
                <a:lnTo>
                  <a:pt x="23603" y="6994"/>
                </a:lnTo>
                <a:lnTo>
                  <a:pt x="27641" y="8949"/>
                </a:lnTo>
                <a:lnTo>
                  <a:pt x="31921" y="10252"/>
                </a:lnTo>
                <a:lnTo>
                  <a:pt x="36362" y="11121"/>
                </a:lnTo>
                <a:lnTo>
                  <a:pt x="40910" y="11700"/>
                </a:lnTo>
                <a:lnTo>
                  <a:pt x="45530" y="12800"/>
                </a:lnTo>
                <a:lnTo>
                  <a:pt x="50197" y="14249"/>
                </a:lnTo>
                <a:lnTo>
                  <a:pt x="54896" y="15928"/>
                </a:lnTo>
                <a:lnTo>
                  <a:pt x="59616" y="18477"/>
                </a:lnTo>
                <a:lnTo>
                  <a:pt x="64350" y="21605"/>
                </a:lnTo>
                <a:lnTo>
                  <a:pt x="69094" y="25119"/>
                </a:lnTo>
                <a:lnTo>
                  <a:pt x="74638" y="28176"/>
                </a:lnTo>
                <a:lnTo>
                  <a:pt x="80715" y="30928"/>
                </a:lnTo>
                <a:lnTo>
                  <a:pt x="87147" y="33478"/>
                </a:lnTo>
                <a:lnTo>
                  <a:pt x="93817" y="36606"/>
                </a:lnTo>
                <a:lnTo>
                  <a:pt x="100644" y="40120"/>
                </a:lnTo>
                <a:lnTo>
                  <a:pt x="107578" y="43892"/>
                </a:lnTo>
                <a:lnTo>
                  <a:pt x="113787" y="47120"/>
                </a:lnTo>
                <a:lnTo>
                  <a:pt x="124920" y="52613"/>
                </a:lnTo>
                <a:lnTo>
                  <a:pt x="130905" y="55792"/>
                </a:lnTo>
                <a:lnTo>
                  <a:pt x="143905" y="63134"/>
                </a:lnTo>
                <a:lnTo>
                  <a:pt x="149912" y="67807"/>
                </a:lnTo>
                <a:lnTo>
                  <a:pt x="155503" y="73065"/>
                </a:lnTo>
                <a:lnTo>
                  <a:pt x="160819" y="78714"/>
                </a:lnTo>
                <a:lnTo>
                  <a:pt x="165950" y="83908"/>
                </a:lnTo>
                <a:lnTo>
                  <a:pt x="175885" y="93490"/>
                </a:lnTo>
                <a:lnTo>
                  <a:pt x="179963" y="98760"/>
                </a:lnTo>
                <a:lnTo>
                  <a:pt x="183475" y="104416"/>
                </a:lnTo>
                <a:lnTo>
                  <a:pt x="186610" y="110330"/>
                </a:lnTo>
                <a:lnTo>
                  <a:pt x="189495" y="116416"/>
                </a:lnTo>
                <a:lnTo>
                  <a:pt x="192211" y="122616"/>
                </a:lnTo>
                <a:lnTo>
                  <a:pt x="197346" y="135220"/>
                </a:lnTo>
                <a:lnTo>
                  <a:pt x="202274" y="147966"/>
                </a:lnTo>
                <a:lnTo>
                  <a:pt x="203906" y="154365"/>
                </a:lnTo>
                <a:lnTo>
                  <a:pt x="204993" y="160774"/>
                </a:lnTo>
                <a:lnTo>
                  <a:pt x="205719" y="167190"/>
                </a:lnTo>
                <a:lnTo>
                  <a:pt x="206202" y="174325"/>
                </a:lnTo>
                <a:lnTo>
                  <a:pt x="206739" y="189873"/>
                </a:lnTo>
                <a:lnTo>
                  <a:pt x="201326" y="207306"/>
                </a:lnTo>
                <a:lnTo>
                  <a:pt x="192162" y="231073"/>
                </a:lnTo>
                <a:lnTo>
                  <a:pt x="171924" y="279149"/>
                </a:lnTo>
                <a:lnTo>
                  <a:pt x="160283" y="305279"/>
                </a:lnTo>
                <a:lnTo>
                  <a:pt x="155274" y="313533"/>
                </a:lnTo>
                <a:lnTo>
                  <a:pt x="150347" y="319750"/>
                </a:lnTo>
                <a:lnTo>
                  <a:pt x="145475" y="324609"/>
                </a:lnTo>
                <a:lnTo>
                  <a:pt x="142227" y="329277"/>
                </a:lnTo>
                <a:lnTo>
                  <a:pt x="138618" y="338274"/>
                </a:lnTo>
                <a:lnTo>
                  <a:pt x="136862" y="341245"/>
                </a:lnTo>
                <a:lnTo>
                  <a:pt x="134898" y="343225"/>
                </a:lnTo>
                <a:lnTo>
                  <a:pt x="130598" y="346140"/>
                </a:lnTo>
                <a:lnTo>
                  <a:pt x="124509" y="351083"/>
                </a:lnTo>
                <a:lnTo>
                  <a:pt x="121444" y="3536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811"/>
          <p:cNvSpPr/>
          <p:nvPr/>
        </p:nvSpPr>
        <p:spPr>
          <a:xfrm>
            <a:off x="5258929" y="1838801"/>
            <a:ext cx="191753" cy="315040"/>
          </a:xfrm>
          <a:custGeom>
            <a:avLst/>
            <a:gdLst/>
            <a:ahLst/>
            <a:cxnLst/>
            <a:rect l="0" t="0" r="0" b="0"/>
            <a:pathLst>
              <a:path w="191753" h="315040">
                <a:moveTo>
                  <a:pt x="191752" y="0"/>
                </a:moveTo>
                <a:lnTo>
                  <a:pt x="187960" y="0"/>
                </a:lnTo>
                <a:lnTo>
                  <a:pt x="186048" y="714"/>
                </a:lnTo>
                <a:lnTo>
                  <a:pt x="181809" y="3413"/>
                </a:lnTo>
                <a:lnTo>
                  <a:pt x="179567" y="4418"/>
                </a:lnTo>
                <a:lnTo>
                  <a:pt x="174959" y="5535"/>
                </a:lnTo>
                <a:lnTo>
                  <a:pt x="172619" y="7262"/>
                </a:lnTo>
                <a:lnTo>
                  <a:pt x="167903" y="12991"/>
                </a:lnTo>
                <a:lnTo>
                  <a:pt x="155215" y="23662"/>
                </a:lnTo>
                <a:lnTo>
                  <a:pt x="111484" y="58380"/>
                </a:lnTo>
                <a:lnTo>
                  <a:pt x="92997" y="72495"/>
                </a:lnTo>
                <a:lnTo>
                  <a:pt x="78290" y="83334"/>
                </a:lnTo>
                <a:lnTo>
                  <a:pt x="66104" y="91989"/>
                </a:lnTo>
                <a:lnTo>
                  <a:pt x="57187" y="99902"/>
                </a:lnTo>
                <a:lnTo>
                  <a:pt x="50448" y="107321"/>
                </a:lnTo>
                <a:lnTo>
                  <a:pt x="45162" y="114410"/>
                </a:lnTo>
                <a:lnTo>
                  <a:pt x="40050" y="120564"/>
                </a:lnTo>
                <a:lnTo>
                  <a:pt x="35055" y="126096"/>
                </a:lnTo>
                <a:lnTo>
                  <a:pt x="30137" y="131213"/>
                </a:lnTo>
                <a:lnTo>
                  <a:pt x="26065" y="136767"/>
                </a:lnTo>
                <a:lnTo>
                  <a:pt x="22556" y="142613"/>
                </a:lnTo>
                <a:lnTo>
                  <a:pt x="13826" y="159175"/>
                </a:lnTo>
                <a:lnTo>
                  <a:pt x="11222" y="163981"/>
                </a:lnTo>
                <a:lnTo>
                  <a:pt x="9486" y="169328"/>
                </a:lnTo>
                <a:lnTo>
                  <a:pt x="8329" y="175036"/>
                </a:lnTo>
                <a:lnTo>
                  <a:pt x="7557" y="180984"/>
                </a:lnTo>
                <a:lnTo>
                  <a:pt x="6249" y="186378"/>
                </a:lnTo>
                <a:lnTo>
                  <a:pt x="2679" y="196182"/>
                </a:lnTo>
                <a:lnTo>
                  <a:pt x="563" y="205302"/>
                </a:lnTo>
                <a:lnTo>
                  <a:pt x="0" y="209734"/>
                </a:lnTo>
                <a:lnTo>
                  <a:pt x="1489" y="218469"/>
                </a:lnTo>
                <a:lnTo>
                  <a:pt x="4003" y="227113"/>
                </a:lnTo>
                <a:lnTo>
                  <a:pt x="5120" y="235718"/>
                </a:lnTo>
                <a:lnTo>
                  <a:pt x="7006" y="240013"/>
                </a:lnTo>
                <a:lnTo>
                  <a:pt x="9850" y="244305"/>
                </a:lnTo>
                <a:lnTo>
                  <a:pt x="13334" y="248595"/>
                </a:lnTo>
                <a:lnTo>
                  <a:pt x="19322" y="255266"/>
                </a:lnTo>
                <a:lnTo>
                  <a:pt x="24629" y="261327"/>
                </a:lnTo>
                <a:lnTo>
                  <a:pt x="29633" y="268783"/>
                </a:lnTo>
                <a:lnTo>
                  <a:pt x="34504" y="274955"/>
                </a:lnTo>
                <a:lnTo>
                  <a:pt x="36914" y="277601"/>
                </a:lnTo>
                <a:lnTo>
                  <a:pt x="40107" y="280079"/>
                </a:lnTo>
                <a:lnTo>
                  <a:pt x="43824" y="282445"/>
                </a:lnTo>
                <a:lnTo>
                  <a:pt x="47889" y="284737"/>
                </a:lnTo>
                <a:lnTo>
                  <a:pt x="51394" y="286980"/>
                </a:lnTo>
                <a:lnTo>
                  <a:pt x="54524" y="289189"/>
                </a:lnTo>
                <a:lnTo>
                  <a:pt x="57404" y="291377"/>
                </a:lnTo>
                <a:lnTo>
                  <a:pt x="60912" y="293549"/>
                </a:lnTo>
                <a:lnTo>
                  <a:pt x="64837" y="295712"/>
                </a:lnTo>
                <a:lnTo>
                  <a:pt x="69042" y="297868"/>
                </a:lnTo>
                <a:lnTo>
                  <a:pt x="77947" y="302169"/>
                </a:lnTo>
                <a:lnTo>
                  <a:pt x="82545" y="304316"/>
                </a:lnTo>
                <a:lnTo>
                  <a:pt x="87197" y="305747"/>
                </a:lnTo>
                <a:lnTo>
                  <a:pt x="91887" y="306701"/>
                </a:lnTo>
                <a:lnTo>
                  <a:pt x="96599" y="307337"/>
                </a:lnTo>
                <a:lnTo>
                  <a:pt x="100536" y="308476"/>
                </a:lnTo>
                <a:lnTo>
                  <a:pt x="103954" y="309949"/>
                </a:lnTo>
                <a:lnTo>
                  <a:pt x="107026" y="311646"/>
                </a:lnTo>
                <a:lnTo>
                  <a:pt x="110661" y="312777"/>
                </a:lnTo>
                <a:lnTo>
                  <a:pt x="114673" y="313531"/>
                </a:lnTo>
                <a:lnTo>
                  <a:pt x="118934" y="314034"/>
                </a:lnTo>
                <a:lnTo>
                  <a:pt x="122570" y="314369"/>
                </a:lnTo>
                <a:lnTo>
                  <a:pt x="125787" y="314592"/>
                </a:lnTo>
                <a:lnTo>
                  <a:pt x="134602" y="3150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812"/>
          <p:cNvSpPr/>
          <p:nvPr/>
        </p:nvSpPr>
        <p:spPr>
          <a:xfrm>
            <a:off x="5407818" y="2012394"/>
            <a:ext cx="207170" cy="135018"/>
          </a:xfrm>
          <a:custGeom>
            <a:avLst/>
            <a:gdLst/>
            <a:ahLst/>
            <a:cxnLst/>
            <a:rect l="0" t="0" r="0" b="0"/>
            <a:pathLst>
              <a:path w="207170" h="135018">
                <a:moveTo>
                  <a:pt x="0" y="0"/>
                </a:moveTo>
                <a:lnTo>
                  <a:pt x="0" y="3413"/>
                </a:lnTo>
                <a:lnTo>
                  <a:pt x="794" y="5133"/>
                </a:lnTo>
                <a:lnTo>
                  <a:pt x="3793" y="8949"/>
                </a:lnTo>
                <a:lnTo>
                  <a:pt x="5703" y="10252"/>
                </a:lnTo>
                <a:lnTo>
                  <a:pt x="7771" y="11121"/>
                </a:lnTo>
                <a:lnTo>
                  <a:pt x="9943" y="11700"/>
                </a:lnTo>
                <a:lnTo>
                  <a:pt x="14473" y="14249"/>
                </a:lnTo>
                <a:lnTo>
                  <a:pt x="16793" y="15929"/>
                </a:lnTo>
                <a:lnTo>
                  <a:pt x="85926" y="59820"/>
                </a:lnTo>
                <a:lnTo>
                  <a:pt x="98559" y="68455"/>
                </a:lnTo>
                <a:lnTo>
                  <a:pt x="108569" y="75640"/>
                </a:lnTo>
                <a:lnTo>
                  <a:pt x="116829" y="81145"/>
                </a:lnTo>
                <a:lnTo>
                  <a:pt x="123923" y="85529"/>
                </a:lnTo>
                <a:lnTo>
                  <a:pt x="130241" y="89166"/>
                </a:lnTo>
                <a:lnTo>
                  <a:pt x="136833" y="92305"/>
                </a:lnTo>
                <a:lnTo>
                  <a:pt x="143610" y="95113"/>
                </a:lnTo>
                <a:lnTo>
                  <a:pt x="150509" y="97698"/>
                </a:lnTo>
                <a:lnTo>
                  <a:pt x="155902" y="100851"/>
                </a:lnTo>
                <a:lnTo>
                  <a:pt x="160291" y="104382"/>
                </a:lnTo>
                <a:lnTo>
                  <a:pt x="164011" y="108164"/>
                </a:lnTo>
                <a:lnTo>
                  <a:pt x="168078" y="111400"/>
                </a:lnTo>
                <a:lnTo>
                  <a:pt x="172377" y="114271"/>
                </a:lnTo>
                <a:lnTo>
                  <a:pt x="176831" y="116900"/>
                </a:lnTo>
                <a:lnTo>
                  <a:pt x="181387" y="119367"/>
                </a:lnTo>
                <a:lnTo>
                  <a:pt x="186012" y="121726"/>
                </a:lnTo>
                <a:lnTo>
                  <a:pt x="190684" y="124013"/>
                </a:lnTo>
                <a:lnTo>
                  <a:pt x="194591" y="126252"/>
                </a:lnTo>
                <a:lnTo>
                  <a:pt x="197990" y="128459"/>
                </a:lnTo>
                <a:lnTo>
                  <a:pt x="207169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813"/>
          <p:cNvSpPr/>
          <p:nvPr/>
        </p:nvSpPr>
        <p:spPr>
          <a:xfrm>
            <a:off x="5479256" y="2038111"/>
            <a:ext cx="100013" cy="141448"/>
          </a:xfrm>
          <a:custGeom>
            <a:avLst/>
            <a:gdLst/>
            <a:ahLst/>
            <a:cxnLst/>
            <a:rect l="0" t="0" r="0" b="0"/>
            <a:pathLst>
              <a:path w="100013" h="141448">
                <a:moveTo>
                  <a:pt x="100012" y="0"/>
                </a:moveTo>
                <a:lnTo>
                  <a:pt x="89370" y="9578"/>
                </a:lnTo>
                <a:lnTo>
                  <a:pt x="87361" y="12101"/>
                </a:lnTo>
                <a:lnTo>
                  <a:pt x="85229" y="15211"/>
                </a:lnTo>
                <a:lnTo>
                  <a:pt x="83013" y="18713"/>
                </a:lnTo>
                <a:lnTo>
                  <a:pt x="79948" y="22477"/>
                </a:lnTo>
                <a:lnTo>
                  <a:pt x="76317" y="26414"/>
                </a:lnTo>
                <a:lnTo>
                  <a:pt x="68844" y="33886"/>
                </a:lnTo>
                <a:lnTo>
                  <a:pt x="62877" y="39587"/>
                </a:lnTo>
                <a:lnTo>
                  <a:pt x="60174" y="42823"/>
                </a:lnTo>
                <a:lnTo>
                  <a:pt x="57578" y="46408"/>
                </a:lnTo>
                <a:lnTo>
                  <a:pt x="55054" y="50227"/>
                </a:lnTo>
                <a:lnTo>
                  <a:pt x="51784" y="54201"/>
                </a:lnTo>
                <a:lnTo>
                  <a:pt x="48017" y="58280"/>
                </a:lnTo>
                <a:lnTo>
                  <a:pt x="43917" y="62428"/>
                </a:lnTo>
                <a:lnTo>
                  <a:pt x="40390" y="66622"/>
                </a:lnTo>
                <a:lnTo>
                  <a:pt x="37246" y="70847"/>
                </a:lnTo>
                <a:lnTo>
                  <a:pt x="34356" y="75092"/>
                </a:lnTo>
                <a:lnTo>
                  <a:pt x="31635" y="79351"/>
                </a:lnTo>
                <a:lnTo>
                  <a:pt x="26495" y="87893"/>
                </a:lnTo>
                <a:lnTo>
                  <a:pt x="24013" y="91456"/>
                </a:lnTo>
                <a:lnTo>
                  <a:pt x="21565" y="94547"/>
                </a:lnTo>
                <a:lnTo>
                  <a:pt x="19139" y="97321"/>
                </a:lnTo>
                <a:lnTo>
                  <a:pt x="16728" y="100600"/>
                </a:lnTo>
                <a:lnTo>
                  <a:pt x="14327" y="104214"/>
                </a:lnTo>
                <a:lnTo>
                  <a:pt x="11932" y="108052"/>
                </a:lnTo>
                <a:lnTo>
                  <a:pt x="10336" y="111326"/>
                </a:lnTo>
                <a:lnTo>
                  <a:pt x="9272" y="114222"/>
                </a:lnTo>
                <a:lnTo>
                  <a:pt x="8562" y="116868"/>
                </a:lnTo>
                <a:lnTo>
                  <a:pt x="7296" y="119346"/>
                </a:lnTo>
                <a:lnTo>
                  <a:pt x="5658" y="121712"/>
                </a:lnTo>
                <a:lnTo>
                  <a:pt x="1118" y="127230"/>
                </a:lnTo>
                <a:lnTo>
                  <a:pt x="496" y="129889"/>
                </a:lnTo>
                <a:lnTo>
                  <a:pt x="29" y="134717"/>
                </a:lnTo>
                <a:lnTo>
                  <a:pt x="0" y="1414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814"/>
          <p:cNvSpPr/>
          <p:nvPr/>
        </p:nvSpPr>
        <p:spPr>
          <a:xfrm>
            <a:off x="5679281" y="1870948"/>
            <a:ext cx="121318" cy="327899"/>
          </a:xfrm>
          <a:custGeom>
            <a:avLst/>
            <a:gdLst/>
            <a:ahLst/>
            <a:cxnLst/>
            <a:rect l="0" t="0" r="0" b="0"/>
            <a:pathLst>
              <a:path w="121318" h="327899">
                <a:moveTo>
                  <a:pt x="0" y="0"/>
                </a:moveTo>
                <a:lnTo>
                  <a:pt x="6849" y="6164"/>
                </a:lnTo>
                <a:lnTo>
                  <a:pt x="11246" y="8216"/>
                </a:lnTo>
                <a:lnTo>
                  <a:pt x="14641" y="9764"/>
                </a:lnTo>
                <a:lnTo>
                  <a:pt x="17698" y="11510"/>
                </a:lnTo>
                <a:lnTo>
                  <a:pt x="20530" y="13388"/>
                </a:lnTo>
                <a:lnTo>
                  <a:pt x="23212" y="15355"/>
                </a:lnTo>
                <a:lnTo>
                  <a:pt x="25793" y="17380"/>
                </a:lnTo>
                <a:lnTo>
                  <a:pt x="28308" y="19445"/>
                </a:lnTo>
                <a:lnTo>
                  <a:pt x="30778" y="21536"/>
                </a:lnTo>
                <a:lnTo>
                  <a:pt x="33219" y="24358"/>
                </a:lnTo>
                <a:lnTo>
                  <a:pt x="35640" y="27669"/>
                </a:lnTo>
                <a:lnTo>
                  <a:pt x="38047" y="31304"/>
                </a:lnTo>
                <a:lnTo>
                  <a:pt x="41239" y="34443"/>
                </a:lnTo>
                <a:lnTo>
                  <a:pt x="44956" y="37249"/>
                </a:lnTo>
                <a:lnTo>
                  <a:pt x="49020" y="39835"/>
                </a:lnTo>
                <a:lnTo>
                  <a:pt x="52524" y="42987"/>
                </a:lnTo>
                <a:lnTo>
                  <a:pt x="55653" y="46517"/>
                </a:lnTo>
                <a:lnTo>
                  <a:pt x="58533" y="50300"/>
                </a:lnTo>
                <a:lnTo>
                  <a:pt x="62041" y="54250"/>
                </a:lnTo>
                <a:lnTo>
                  <a:pt x="65967" y="58312"/>
                </a:lnTo>
                <a:lnTo>
                  <a:pt x="70171" y="62449"/>
                </a:lnTo>
                <a:lnTo>
                  <a:pt x="73768" y="66636"/>
                </a:lnTo>
                <a:lnTo>
                  <a:pt x="76961" y="70856"/>
                </a:lnTo>
                <a:lnTo>
                  <a:pt x="79882" y="75097"/>
                </a:lnTo>
                <a:lnTo>
                  <a:pt x="91578" y="91307"/>
                </a:lnTo>
                <a:lnTo>
                  <a:pt x="95183" y="96590"/>
                </a:lnTo>
                <a:lnTo>
                  <a:pt x="98381" y="101541"/>
                </a:lnTo>
                <a:lnTo>
                  <a:pt x="104050" y="110852"/>
                </a:lnTo>
                <a:lnTo>
                  <a:pt x="109215" y="119752"/>
                </a:lnTo>
                <a:lnTo>
                  <a:pt x="111703" y="124840"/>
                </a:lnTo>
                <a:lnTo>
                  <a:pt x="114157" y="130375"/>
                </a:lnTo>
                <a:lnTo>
                  <a:pt x="116586" y="136209"/>
                </a:lnTo>
                <a:lnTo>
                  <a:pt x="118205" y="142241"/>
                </a:lnTo>
                <a:lnTo>
                  <a:pt x="119285" y="148405"/>
                </a:lnTo>
                <a:lnTo>
                  <a:pt x="120004" y="154658"/>
                </a:lnTo>
                <a:lnTo>
                  <a:pt x="120484" y="160969"/>
                </a:lnTo>
                <a:lnTo>
                  <a:pt x="120804" y="167320"/>
                </a:lnTo>
                <a:lnTo>
                  <a:pt x="121159" y="180092"/>
                </a:lnTo>
                <a:lnTo>
                  <a:pt x="121317" y="192912"/>
                </a:lnTo>
                <a:lnTo>
                  <a:pt x="120565" y="199331"/>
                </a:lnTo>
                <a:lnTo>
                  <a:pt x="119271" y="205753"/>
                </a:lnTo>
                <a:lnTo>
                  <a:pt x="117614" y="212178"/>
                </a:lnTo>
                <a:lnTo>
                  <a:pt x="115716" y="218604"/>
                </a:lnTo>
                <a:lnTo>
                  <a:pt x="111489" y="231460"/>
                </a:lnTo>
                <a:lnTo>
                  <a:pt x="108457" y="237174"/>
                </a:lnTo>
                <a:lnTo>
                  <a:pt x="104848" y="242412"/>
                </a:lnTo>
                <a:lnTo>
                  <a:pt x="100856" y="247333"/>
                </a:lnTo>
                <a:lnTo>
                  <a:pt x="97399" y="252757"/>
                </a:lnTo>
                <a:lnTo>
                  <a:pt x="94302" y="258516"/>
                </a:lnTo>
                <a:lnTo>
                  <a:pt x="91443" y="264498"/>
                </a:lnTo>
                <a:lnTo>
                  <a:pt x="86150" y="274955"/>
                </a:lnTo>
                <a:lnTo>
                  <a:pt x="83627" y="279744"/>
                </a:lnTo>
                <a:lnTo>
                  <a:pt x="81151" y="283651"/>
                </a:lnTo>
                <a:lnTo>
                  <a:pt x="78707" y="286970"/>
                </a:lnTo>
                <a:lnTo>
                  <a:pt x="76283" y="289897"/>
                </a:lnTo>
                <a:lnTo>
                  <a:pt x="73875" y="293277"/>
                </a:lnTo>
                <a:lnTo>
                  <a:pt x="71475" y="296959"/>
                </a:lnTo>
                <a:lnTo>
                  <a:pt x="69081" y="300843"/>
                </a:lnTo>
                <a:lnTo>
                  <a:pt x="66691" y="304146"/>
                </a:lnTo>
                <a:lnTo>
                  <a:pt x="64305" y="307063"/>
                </a:lnTo>
                <a:lnTo>
                  <a:pt x="61920" y="309721"/>
                </a:lnTo>
                <a:lnTo>
                  <a:pt x="59536" y="312208"/>
                </a:lnTo>
                <a:lnTo>
                  <a:pt x="57153" y="314581"/>
                </a:lnTo>
                <a:lnTo>
                  <a:pt x="52389" y="319122"/>
                </a:lnTo>
                <a:lnTo>
                  <a:pt x="42862" y="3278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815"/>
          <p:cNvSpPr/>
          <p:nvPr/>
        </p:nvSpPr>
        <p:spPr>
          <a:xfrm>
            <a:off x="5915025" y="1993106"/>
            <a:ext cx="142876" cy="6430"/>
          </a:xfrm>
          <a:custGeom>
            <a:avLst/>
            <a:gdLst/>
            <a:ahLst/>
            <a:cxnLst/>
            <a:rect l="0" t="0" r="0" b="0"/>
            <a:pathLst>
              <a:path w="142876" h="6430">
                <a:moveTo>
                  <a:pt x="0" y="0"/>
                </a:moveTo>
                <a:lnTo>
                  <a:pt x="101427" y="0"/>
                </a:lnTo>
                <a:lnTo>
                  <a:pt x="106511" y="714"/>
                </a:lnTo>
                <a:lnTo>
                  <a:pt x="110695" y="1905"/>
                </a:lnTo>
                <a:lnTo>
                  <a:pt x="114278" y="3413"/>
                </a:lnTo>
                <a:lnTo>
                  <a:pt x="118254" y="4418"/>
                </a:lnTo>
                <a:lnTo>
                  <a:pt x="122492" y="5089"/>
                </a:lnTo>
                <a:lnTo>
                  <a:pt x="126905" y="5535"/>
                </a:lnTo>
                <a:lnTo>
                  <a:pt x="130641" y="5834"/>
                </a:lnTo>
                <a:lnTo>
                  <a:pt x="133925" y="6032"/>
                </a:lnTo>
                <a:lnTo>
                  <a:pt x="142875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816"/>
          <p:cNvSpPr/>
          <p:nvPr/>
        </p:nvSpPr>
        <p:spPr>
          <a:xfrm>
            <a:off x="5979318" y="2057400"/>
            <a:ext cx="128589" cy="19289"/>
          </a:xfrm>
          <a:custGeom>
            <a:avLst/>
            <a:gdLst/>
            <a:ahLst/>
            <a:cxnLst/>
            <a:rect l="0" t="0" r="0" b="0"/>
            <a:pathLst>
              <a:path w="128589" h="19289">
                <a:moveTo>
                  <a:pt x="0" y="19288"/>
                </a:moveTo>
                <a:lnTo>
                  <a:pt x="7585" y="19288"/>
                </a:lnTo>
                <a:lnTo>
                  <a:pt x="9819" y="18573"/>
                </a:lnTo>
                <a:lnTo>
                  <a:pt x="11309" y="17383"/>
                </a:lnTo>
                <a:lnTo>
                  <a:pt x="12302" y="15875"/>
                </a:lnTo>
                <a:lnTo>
                  <a:pt x="14552" y="14869"/>
                </a:lnTo>
                <a:lnTo>
                  <a:pt x="17638" y="14199"/>
                </a:lnTo>
                <a:lnTo>
                  <a:pt x="21284" y="13752"/>
                </a:lnTo>
                <a:lnTo>
                  <a:pt x="25302" y="13454"/>
                </a:lnTo>
                <a:lnTo>
                  <a:pt x="29568" y="13255"/>
                </a:lnTo>
                <a:lnTo>
                  <a:pt x="33999" y="13123"/>
                </a:lnTo>
                <a:lnTo>
                  <a:pt x="38542" y="12321"/>
                </a:lnTo>
                <a:lnTo>
                  <a:pt x="43157" y="11071"/>
                </a:lnTo>
                <a:lnTo>
                  <a:pt x="47822" y="9524"/>
                </a:lnTo>
                <a:lnTo>
                  <a:pt x="53312" y="8492"/>
                </a:lnTo>
                <a:lnTo>
                  <a:pt x="59354" y="7804"/>
                </a:lnTo>
                <a:lnTo>
                  <a:pt x="65763" y="7346"/>
                </a:lnTo>
                <a:lnTo>
                  <a:pt x="71623" y="6326"/>
                </a:lnTo>
                <a:lnTo>
                  <a:pt x="77118" y="4932"/>
                </a:lnTo>
                <a:lnTo>
                  <a:pt x="82368" y="3287"/>
                </a:lnTo>
                <a:lnTo>
                  <a:pt x="88250" y="2192"/>
                </a:lnTo>
                <a:lnTo>
                  <a:pt x="94552" y="1461"/>
                </a:lnTo>
                <a:lnTo>
                  <a:pt x="106317" y="649"/>
                </a:lnTo>
                <a:lnTo>
                  <a:pt x="114192" y="288"/>
                </a:lnTo>
                <a:lnTo>
                  <a:pt x="120337" y="128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817"/>
          <p:cNvSpPr/>
          <p:nvPr/>
        </p:nvSpPr>
        <p:spPr>
          <a:xfrm>
            <a:off x="6350793" y="1915953"/>
            <a:ext cx="257176" cy="205741"/>
          </a:xfrm>
          <a:custGeom>
            <a:avLst/>
            <a:gdLst/>
            <a:ahLst/>
            <a:cxnLst/>
            <a:rect l="0" t="0" r="0" b="0"/>
            <a:pathLst>
              <a:path w="257176" h="205741">
                <a:moveTo>
                  <a:pt x="0" y="0"/>
                </a:moveTo>
                <a:lnTo>
                  <a:pt x="3793" y="0"/>
                </a:lnTo>
                <a:lnTo>
                  <a:pt x="5703" y="715"/>
                </a:lnTo>
                <a:lnTo>
                  <a:pt x="9943" y="3413"/>
                </a:lnTo>
                <a:lnTo>
                  <a:pt x="11392" y="5133"/>
                </a:lnTo>
                <a:lnTo>
                  <a:pt x="12357" y="6994"/>
                </a:lnTo>
                <a:lnTo>
                  <a:pt x="13001" y="8949"/>
                </a:lnTo>
                <a:lnTo>
                  <a:pt x="15833" y="13026"/>
                </a:lnTo>
                <a:lnTo>
                  <a:pt x="17699" y="15114"/>
                </a:lnTo>
                <a:lnTo>
                  <a:pt x="24006" y="19338"/>
                </a:lnTo>
                <a:lnTo>
                  <a:pt x="31307" y="23597"/>
                </a:lnTo>
                <a:lnTo>
                  <a:pt x="37198" y="27871"/>
                </a:lnTo>
                <a:lnTo>
                  <a:pt x="42461" y="34056"/>
                </a:lnTo>
                <a:lnTo>
                  <a:pt x="44977" y="37706"/>
                </a:lnTo>
                <a:lnTo>
                  <a:pt x="52004" y="43667"/>
                </a:lnTo>
                <a:lnTo>
                  <a:pt x="56101" y="46256"/>
                </a:lnTo>
                <a:lnTo>
                  <a:pt x="59626" y="49411"/>
                </a:lnTo>
                <a:lnTo>
                  <a:pt x="62769" y="52943"/>
                </a:lnTo>
                <a:lnTo>
                  <a:pt x="65659" y="56727"/>
                </a:lnTo>
                <a:lnTo>
                  <a:pt x="69173" y="60678"/>
                </a:lnTo>
                <a:lnTo>
                  <a:pt x="73103" y="64741"/>
                </a:lnTo>
                <a:lnTo>
                  <a:pt x="80909" y="72351"/>
                </a:lnTo>
                <a:lnTo>
                  <a:pt x="87024" y="78114"/>
                </a:lnTo>
                <a:lnTo>
                  <a:pt x="112242" y="101000"/>
                </a:lnTo>
                <a:lnTo>
                  <a:pt x="116897" y="104481"/>
                </a:lnTo>
                <a:lnTo>
                  <a:pt x="121588" y="107516"/>
                </a:lnTo>
                <a:lnTo>
                  <a:pt x="126303" y="110253"/>
                </a:lnTo>
                <a:lnTo>
                  <a:pt x="131033" y="113508"/>
                </a:lnTo>
                <a:lnTo>
                  <a:pt x="135774" y="117106"/>
                </a:lnTo>
                <a:lnTo>
                  <a:pt x="140523" y="120933"/>
                </a:lnTo>
                <a:lnTo>
                  <a:pt x="144481" y="124913"/>
                </a:lnTo>
                <a:lnTo>
                  <a:pt x="147915" y="128996"/>
                </a:lnTo>
                <a:lnTo>
                  <a:pt x="150997" y="133146"/>
                </a:lnTo>
                <a:lnTo>
                  <a:pt x="154640" y="136627"/>
                </a:lnTo>
                <a:lnTo>
                  <a:pt x="158656" y="139662"/>
                </a:lnTo>
                <a:lnTo>
                  <a:pt x="162921" y="142400"/>
                </a:lnTo>
                <a:lnTo>
                  <a:pt x="167351" y="145654"/>
                </a:lnTo>
                <a:lnTo>
                  <a:pt x="171893" y="149252"/>
                </a:lnTo>
                <a:lnTo>
                  <a:pt x="176508" y="153080"/>
                </a:lnTo>
                <a:lnTo>
                  <a:pt x="181172" y="156346"/>
                </a:lnTo>
                <a:lnTo>
                  <a:pt x="185869" y="159238"/>
                </a:lnTo>
                <a:lnTo>
                  <a:pt x="190588" y="161880"/>
                </a:lnTo>
                <a:lnTo>
                  <a:pt x="195321" y="164355"/>
                </a:lnTo>
                <a:lnTo>
                  <a:pt x="204814" y="169011"/>
                </a:lnTo>
                <a:lnTo>
                  <a:pt x="212207" y="173462"/>
                </a:lnTo>
                <a:lnTo>
                  <a:pt x="218140" y="177821"/>
                </a:lnTo>
                <a:lnTo>
                  <a:pt x="223421" y="182140"/>
                </a:lnTo>
                <a:lnTo>
                  <a:pt x="228416" y="186441"/>
                </a:lnTo>
                <a:lnTo>
                  <a:pt x="248914" y="204735"/>
                </a:lnTo>
                <a:lnTo>
                  <a:pt x="250080" y="205070"/>
                </a:lnTo>
                <a:lnTo>
                  <a:pt x="257175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818"/>
          <p:cNvSpPr/>
          <p:nvPr/>
        </p:nvSpPr>
        <p:spPr>
          <a:xfrm>
            <a:off x="6379368" y="1928812"/>
            <a:ext cx="157164" cy="192882"/>
          </a:xfrm>
          <a:custGeom>
            <a:avLst/>
            <a:gdLst/>
            <a:ahLst/>
            <a:cxnLst/>
            <a:rect l="0" t="0" r="0" b="0"/>
            <a:pathLst>
              <a:path w="157164" h="192882">
                <a:moveTo>
                  <a:pt x="157163" y="0"/>
                </a:moveTo>
                <a:lnTo>
                  <a:pt x="157163" y="5536"/>
                </a:lnTo>
                <a:lnTo>
                  <a:pt x="152253" y="11386"/>
                </a:lnTo>
                <a:lnTo>
                  <a:pt x="149887" y="17344"/>
                </a:lnTo>
                <a:lnTo>
                  <a:pt x="146521" y="21520"/>
                </a:lnTo>
                <a:lnTo>
                  <a:pt x="144512" y="24348"/>
                </a:lnTo>
                <a:lnTo>
                  <a:pt x="142379" y="27662"/>
                </a:lnTo>
                <a:lnTo>
                  <a:pt x="140163" y="31300"/>
                </a:lnTo>
                <a:lnTo>
                  <a:pt x="137098" y="35154"/>
                </a:lnTo>
                <a:lnTo>
                  <a:pt x="133468" y="39152"/>
                </a:lnTo>
                <a:lnTo>
                  <a:pt x="129461" y="43247"/>
                </a:lnTo>
                <a:lnTo>
                  <a:pt x="125994" y="47405"/>
                </a:lnTo>
                <a:lnTo>
                  <a:pt x="122890" y="51606"/>
                </a:lnTo>
                <a:lnTo>
                  <a:pt x="120027" y="55835"/>
                </a:lnTo>
                <a:lnTo>
                  <a:pt x="117324" y="60083"/>
                </a:lnTo>
                <a:lnTo>
                  <a:pt x="112205" y="68614"/>
                </a:lnTo>
                <a:lnTo>
                  <a:pt x="108935" y="72889"/>
                </a:lnTo>
                <a:lnTo>
                  <a:pt x="105167" y="77168"/>
                </a:lnTo>
                <a:lnTo>
                  <a:pt x="101067" y="81449"/>
                </a:lnTo>
                <a:lnTo>
                  <a:pt x="97541" y="85732"/>
                </a:lnTo>
                <a:lnTo>
                  <a:pt x="94396" y="90016"/>
                </a:lnTo>
                <a:lnTo>
                  <a:pt x="91506" y="94300"/>
                </a:lnTo>
                <a:lnTo>
                  <a:pt x="88785" y="98586"/>
                </a:lnTo>
                <a:lnTo>
                  <a:pt x="83646" y="107157"/>
                </a:lnTo>
                <a:lnTo>
                  <a:pt x="80370" y="111443"/>
                </a:lnTo>
                <a:lnTo>
                  <a:pt x="76599" y="115729"/>
                </a:lnTo>
                <a:lnTo>
                  <a:pt x="72497" y="120015"/>
                </a:lnTo>
                <a:lnTo>
                  <a:pt x="68175" y="124302"/>
                </a:lnTo>
                <a:lnTo>
                  <a:pt x="59140" y="132874"/>
                </a:lnTo>
                <a:lnTo>
                  <a:pt x="55302" y="137160"/>
                </a:lnTo>
                <a:lnTo>
                  <a:pt x="51949" y="141446"/>
                </a:lnTo>
                <a:lnTo>
                  <a:pt x="48920" y="145732"/>
                </a:lnTo>
                <a:lnTo>
                  <a:pt x="46107" y="149304"/>
                </a:lnTo>
                <a:lnTo>
                  <a:pt x="43439" y="152400"/>
                </a:lnTo>
                <a:lnTo>
                  <a:pt x="40865" y="155178"/>
                </a:lnTo>
                <a:lnTo>
                  <a:pt x="38356" y="157744"/>
                </a:lnTo>
                <a:lnTo>
                  <a:pt x="33452" y="162501"/>
                </a:lnTo>
                <a:lnTo>
                  <a:pt x="26228" y="169195"/>
                </a:lnTo>
                <a:lnTo>
                  <a:pt x="19060" y="175703"/>
                </a:lnTo>
                <a:lnTo>
                  <a:pt x="17469" y="177857"/>
                </a:lnTo>
                <a:lnTo>
                  <a:pt x="15230" y="183588"/>
                </a:lnTo>
                <a:lnTo>
                  <a:pt x="14412" y="186075"/>
                </a:lnTo>
                <a:lnTo>
                  <a:pt x="10532" y="189753"/>
                </a:lnTo>
                <a:lnTo>
                  <a:pt x="7441" y="192607"/>
                </a:lnTo>
                <a:lnTo>
                  <a:pt x="5160" y="192759"/>
                </a:lnTo>
                <a:lnTo>
                  <a:pt x="0" y="192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819"/>
          <p:cNvSpPr/>
          <p:nvPr/>
        </p:nvSpPr>
        <p:spPr>
          <a:xfrm>
            <a:off x="6636543" y="1806685"/>
            <a:ext cx="157164" cy="109269"/>
          </a:xfrm>
          <a:custGeom>
            <a:avLst/>
            <a:gdLst/>
            <a:ahLst/>
            <a:cxnLst/>
            <a:rect l="0" t="0" r="0" b="0"/>
            <a:pathLst>
              <a:path w="157164" h="109269">
                <a:moveTo>
                  <a:pt x="0" y="19257"/>
                </a:moveTo>
                <a:lnTo>
                  <a:pt x="34000" y="3957"/>
                </a:lnTo>
                <a:lnTo>
                  <a:pt x="37748" y="2628"/>
                </a:lnTo>
                <a:lnTo>
                  <a:pt x="41040" y="1742"/>
                </a:lnTo>
                <a:lnTo>
                  <a:pt x="44029" y="1151"/>
                </a:lnTo>
                <a:lnTo>
                  <a:pt x="47609" y="757"/>
                </a:lnTo>
                <a:lnTo>
                  <a:pt x="51583" y="494"/>
                </a:lnTo>
                <a:lnTo>
                  <a:pt x="55820" y="319"/>
                </a:lnTo>
                <a:lnTo>
                  <a:pt x="64761" y="125"/>
                </a:lnTo>
                <a:lnTo>
                  <a:pt x="79644" y="0"/>
                </a:lnTo>
                <a:lnTo>
                  <a:pt x="82465" y="704"/>
                </a:lnTo>
                <a:lnTo>
                  <a:pt x="85139" y="1888"/>
                </a:lnTo>
                <a:lnTo>
                  <a:pt x="87716" y="3391"/>
                </a:lnTo>
                <a:lnTo>
                  <a:pt x="91021" y="4394"/>
                </a:lnTo>
                <a:lnTo>
                  <a:pt x="94812" y="5062"/>
                </a:lnTo>
                <a:lnTo>
                  <a:pt x="98927" y="5507"/>
                </a:lnTo>
                <a:lnTo>
                  <a:pt x="102464" y="6519"/>
                </a:lnTo>
                <a:lnTo>
                  <a:pt x="105616" y="7907"/>
                </a:lnTo>
                <a:lnTo>
                  <a:pt x="108510" y="9547"/>
                </a:lnTo>
                <a:lnTo>
                  <a:pt x="111235" y="10641"/>
                </a:lnTo>
                <a:lnTo>
                  <a:pt x="113844" y="11370"/>
                </a:lnTo>
                <a:lnTo>
                  <a:pt x="116377" y="11856"/>
                </a:lnTo>
                <a:lnTo>
                  <a:pt x="118860" y="12894"/>
                </a:lnTo>
                <a:lnTo>
                  <a:pt x="123735" y="15953"/>
                </a:lnTo>
                <a:lnTo>
                  <a:pt x="125353" y="17769"/>
                </a:lnTo>
                <a:lnTo>
                  <a:pt x="126431" y="19694"/>
                </a:lnTo>
                <a:lnTo>
                  <a:pt x="127151" y="21691"/>
                </a:lnTo>
                <a:lnTo>
                  <a:pt x="127629" y="24452"/>
                </a:lnTo>
                <a:lnTo>
                  <a:pt x="127949" y="27721"/>
                </a:lnTo>
                <a:lnTo>
                  <a:pt x="128304" y="34449"/>
                </a:lnTo>
                <a:lnTo>
                  <a:pt x="128462" y="39820"/>
                </a:lnTo>
                <a:lnTo>
                  <a:pt x="128577" y="59006"/>
                </a:lnTo>
                <a:lnTo>
                  <a:pt x="127786" y="61473"/>
                </a:lnTo>
                <a:lnTo>
                  <a:pt x="126466" y="63832"/>
                </a:lnTo>
                <a:lnTo>
                  <a:pt x="124792" y="66118"/>
                </a:lnTo>
                <a:lnTo>
                  <a:pt x="122883" y="69072"/>
                </a:lnTo>
                <a:lnTo>
                  <a:pt x="120816" y="72469"/>
                </a:lnTo>
                <a:lnTo>
                  <a:pt x="118643" y="76163"/>
                </a:lnTo>
                <a:lnTo>
                  <a:pt x="116402" y="79340"/>
                </a:lnTo>
                <a:lnTo>
                  <a:pt x="114114" y="82172"/>
                </a:lnTo>
                <a:lnTo>
                  <a:pt x="111795" y="84775"/>
                </a:lnTo>
                <a:lnTo>
                  <a:pt x="109456" y="87224"/>
                </a:lnTo>
                <a:lnTo>
                  <a:pt x="107101" y="89572"/>
                </a:lnTo>
                <a:lnTo>
                  <a:pt x="104739" y="91851"/>
                </a:lnTo>
                <a:lnTo>
                  <a:pt x="101576" y="94085"/>
                </a:lnTo>
                <a:lnTo>
                  <a:pt x="97880" y="96288"/>
                </a:lnTo>
                <a:lnTo>
                  <a:pt x="93829" y="98472"/>
                </a:lnTo>
                <a:lnTo>
                  <a:pt x="90333" y="99928"/>
                </a:lnTo>
                <a:lnTo>
                  <a:pt x="87210" y="100898"/>
                </a:lnTo>
                <a:lnTo>
                  <a:pt x="84334" y="101545"/>
                </a:lnTo>
                <a:lnTo>
                  <a:pt x="82416" y="102691"/>
                </a:lnTo>
                <a:lnTo>
                  <a:pt x="81138" y="104169"/>
                </a:lnTo>
                <a:lnTo>
                  <a:pt x="80286" y="105869"/>
                </a:lnTo>
                <a:lnTo>
                  <a:pt x="78130" y="107002"/>
                </a:lnTo>
                <a:lnTo>
                  <a:pt x="75106" y="107757"/>
                </a:lnTo>
                <a:lnTo>
                  <a:pt x="71501" y="108261"/>
                </a:lnTo>
                <a:lnTo>
                  <a:pt x="68305" y="108597"/>
                </a:lnTo>
                <a:lnTo>
                  <a:pt x="65381" y="108821"/>
                </a:lnTo>
                <a:lnTo>
                  <a:pt x="62637" y="108970"/>
                </a:lnTo>
                <a:lnTo>
                  <a:pt x="57473" y="109136"/>
                </a:lnTo>
                <a:lnTo>
                  <a:pt x="54984" y="109180"/>
                </a:lnTo>
                <a:lnTo>
                  <a:pt x="51737" y="107781"/>
                </a:lnTo>
                <a:lnTo>
                  <a:pt x="47985" y="105419"/>
                </a:lnTo>
                <a:lnTo>
                  <a:pt x="43896" y="102416"/>
                </a:lnTo>
                <a:lnTo>
                  <a:pt x="41171" y="99699"/>
                </a:lnTo>
                <a:lnTo>
                  <a:pt x="39354" y="97174"/>
                </a:lnTo>
                <a:lnTo>
                  <a:pt x="36437" y="91401"/>
                </a:lnTo>
                <a:lnTo>
                  <a:pt x="36992" y="90927"/>
                </a:lnTo>
                <a:lnTo>
                  <a:pt x="39723" y="90401"/>
                </a:lnTo>
                <a:lnTo>
                  <a:pt x="43584" y="88262"/>
                </a:lnTo>
                <a:lnTo>
                  <a:pt x="45725" y="86692"/>
                </a:lnTo>
                <a:lnTo>
                  <a:pt x="47946" y="85645"/>
                </a:lnTo>
                <a:lnTo>
                  <a:pt x="52530" y="84481"/>
                </a:lnTo>
                <a:lnTo>
                  <a:pt x="57214" y="83964"/>
                </a:lnTo>
                <a:lnTo>
                  <a:pt x="59574" y="83827"/>
                </a:lnTo>
                <a:lnTo>
                  <a:pt x="66430" y="83673"/>
                </a:lnTo>
                <a:lnTo>
                  <a:pt x="70480" y="83632"/>
                </a:lnTo>
                <a:lnTo>
                  <a:pt x="73975" y="84320"/>
                </a:lnTo>
                <a:lnTo>
                  <a:pt x="77098" y="85492"/>
                </a:lnTo>
                <a:lnTo>
                  <a:pt x="79974" y="86988"/>
                </a:lnTo>
                <a:lnTo>
                  <a:pt x="83479" y="87985"/>
                </a:lnTo>
                <a:lnTo>
                  <a:pt x="87403" y="88650"/>
                </a:lnTo>
                <a:lnTo>
                  <a:pt x="91606" y="89094"/>
                </a:lnTo>
                <a:lnTo>
                  <a:pt x="95202" y="90104"/>
                </a:lnTo>
                <a:lnTo>
                  <a:pt x="98393" y="91491"/>
                </a:lnTo>
                <a:lnTo>
                  <a:pt x="101314" y="93131"/>
                </a:lnTo>
                <a:lnTo>
                  <a:pt x="104055" y="94223"/>
                </a:lnTo>
                <a:lnTo>
                  <a:pt x="106677" y="94952"/>
                </a:lnTo>
                <a:lnTo>
                  <a:pt x="109218" y="95438"/>
                </a:lnTo>
                <a:lnTo>
                  <a:pt x="112500" y="95762"/>
                </a:lnTo>
                <a:lnTo>
                  <a:pt x="116275" y="95978"/>
                </a:lnTo>
                <a:lnTo>
                  <a:pt x="120379" y="96122"/>
                </a:lnTo>
                <a:lnTo>
                  <a:pt x="123909" y="96932"/>
                </a:lnTo>
                <a:lnTo>
                  <a:pt x="127056" y="98187"/>
                </a:lnTo>
                <a:lnTo>
                  <a:pt x="129948" y="99737"/>
                </a:lnTo>
                <a:lnTo>
                  <a:pt x="133463" y="100771"/>
                </a:lnTo>
                <a:lnTo>
                  <a:pt x="137395" y="101460"/>
                </a:lnTo>
                <a:lnTo>
                  <a:pt x="141602" y="101920"/>
                </a:lnTo>
                <a:lnTo>
                  <a:pt x="144408" y="102941"/>
                </a:lnTo>
                <a:lnTo>
                  <a:pt x="146278" y="104335"/>
                </a:lnTo>
                <a:lnTo>
                  <a:pt x="147525" y="105980"/>
                </a:lnTo>
                <a:lnTo>
                  <a:pt x="149150" y="107076"/>
                </a:lnTo>
                <a:lnTo>
                  <a:pt x="151027" y="107807"/>
                </a:lnTo>
                <a:lnTo>
                  <a:pt x="157163" y="1092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820"/>
          <p:cNvSpPr/>
          <p:nvPr/>
        </p:nvSpPr>
        <p:spPr>
          <a:xfrm>
            <a:off x="6993731" y="1890236"/>
            <a:ext cx="64295" cy="192882"/>
          </a:xfrm>
          <a:custGeom>
            <a:avLst/>
            <a:gdLst/>
            <a:ahLst/>
            <a:cxnLst/>
            <a:rect l="0" t="0" r="0" b="0"/>
            <a:pathLst>
              <a:path w="64295" h="192882">
                <a:moveTo>
                  <a:pt x="0" y="0"/>
                </a:moveTo>
                <a:lnTo>
                  <a:pt x="6151" y="0"/>
                </a:lnTo>
                <a:lnTo>
                  <a:pt x="6482" y="714"/>
                </a:lnTo>
                <a:lnTo>
                  <a:pt x="6947" y="5133"/>
                </a:lnTo>
                <a:lnTo>
                  <a:pt x="7056" y="8949"/>
                </a:lnTo>
                <a:lnTo>
                  <a:pt x="6292" y="10966"/>
                </a:lnTo>
                <a:lnTo>
                  <a:pt x="4988" y="13026"/>
                </a:lnTo>
                <a:lnTo>
                  <a:pt x="3325" y="15113"/>
                </a:lnTo>
                <a:lnTo>
                  <a:pt x="1478" y="19337"/>
                </a:lnTo>
                <a:lnTo>
                  <a:pt x="657" y="24310"/>
                </a:lnTo>
                <a:lnTo>
                  <a:pt x="438" y="27637"/>
                </a:lnTo>
                <a:lnTo>
                  <a:pt x="292" y="31283"/>
                </a:lnTo>
                <a:lnTo>
                  <a:pt x="988" y="34429"/>
                </a:lnTo>
                <a:lnTo>
                  <a:pt x="2246" y="37240"/>
                </a:lnTo>
                <a:lnTo>
                  <a:pt x="3879" y="39828"/>
                </a:lnTo>
                <a:lnTo>
                  <a:pt x="5692" y="44610"/>
                </a:lnTo>
                <a:lnTo>
                  <a:pt x="7292" y="49830"/>
                </a:lnTo>
                <a:lnTo>
                  <a:pt x="8830" y="53222"/>
                </a:lnTo>
                <a:lnTo>
                  <a:pt x="10649" y="56913"/>
                </a:lnTo>
                <a:lnTo>
                  <a:pt x="11862" y="60802"/>
                </a:lnTo>
                <a:lnTo>
                  <a:pt x="12670" y="64823"/>
                </a:lnTo>
                <a:lnTo>
                  <a:pt x="13210" y="68933"/>
                </a:lnTo>
                <a:lnTo>
                  <a:pt x="13569" y="73102"/>
                </a:lnTo>
                <a:lnTo>
                  <a:pt x="13808" y="77309"/>
                </a:lnTo>
                <a:lnTo>
                  <a:pt x="13968" y="81543"/>
                </a:lnTo>
                <a:lnTo>
                  <a:pt x="18044" y="91509"/>
                </a:lnTo>
                <a:lnTo>
                  <a:pt x="24728" y="105298"/>
                </a:lnTo>
                <a:lnTo>
                  <a:pt x="33154" y="121633"/>
                </a:lnTo>
                <a:lnTo>
                  <a:pt x="38771" y="133953"/>
                </a:lnTo>
                <a:lnTo>
                  <a:pt x="42517" y="143594"/>
                </a:lnTo>
                <a:lnTo>
                  <a:pt x="45013" y="151451"/>
                </a:lnTo>
                <a:lnTo>
                  <a:pt x="46678" y="157403"/>
                </a:lnTo>
                <a:lnTo>
                  <a:pt x="47788" y="162085"/>
                </a:lnTo>
                <a:lnTo>
                  <a:pt x="48526" y="165921"/>
                </a:lnTo>
                <a:lnTo>
                  <a:pt x="49813" y="169193"/>
                </a:lnTo>
                <a:lnTo>
                  <a:pt x="51465" y="172088"/>
                </a:lnTo>
                <a:lnTo>
                  <a:pt x="53359" y="174733"/>
                </a:lnTo>
                <a:lnTo>
                  <a:pt x="54623" y="177211"/>
                </a:lnTo>
                <a:lnTo>
                  <a:pt x="56027" y="181868"/>
                </a:lnTo>
                <a:lnTo>
                  <a:pt x="56817" y="185094"/>
                </a:lnTo>
                <a:lnTo>
                  <a:pt x="57722" y="186261"/>
                </a:lnTo>
                <a:lnTo>
                  <a:pt x="59119" y="187753"/>
                </a:lnTo>
                <a:lnTo>
                  <a:pt x="64294" y="192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821"/>
          <p:cNvSpPr/>
          <p:nvPr/>
        </p:nvSpPr>
        <p:spPr>
          <a:xfrm>
            <a:off x="6936581" y="2005964"/>
            <a:ext cx="157163" cy="6431"/>
          </a:xfrm>
          <a:custGeom>
            <a:avLst/>
            <a:gdLst/>
            <a:ahLst/>
            <a:cxnLst/>
            <a:rect l="0" t="0" r="0" b="0"/>
            <a:pathLst>
              <a:path w="157163" h="6431">
                <a:moveTo>
                  <a:pt x="0" y="6430"/>
                </a:moveTo>
                <a:lnTo>
                  <a:pt x="6151" y="894"/>
                </a:lnTo>
                <a:lnTo>
                  <a:pt x="7275" y="597"/>
                </a:lnTo>
                <a:lnTo>
                  <a:pt x="8819" y="398"/>
                </a:lnTo>
                <a:lnTo>
                  <a:pt x="10643" y="265"/>
                </a:lnTo>
                <a:lnTo>
                  <a:pt x="13445" y="177"/>
                </a:lnTo>
                <a:lnTo>
                  <a:pt x="24973" y="53"/>
                </a:lnTo>
                <a:lnTo>
                  <a:pt x="76214" y="1"/>
                </a:lnTo>
                <a:lnTo>
                  <a:pt x="80971" y="715"/>
                </a:lnTo>
                <a:lnTo>
                  <a:pt x="85731" y="1906"/>
                </a:lnTo>
                <a:lnTo>
                  <a:pt x="90491" y="3414"/>
                </a:lnTo>
                <a:lnTo>
                  <a:pt x="96046" y="3705"/>
                </a:lnTo>
                <a:lnTo>
                  <a:pt x="102131" y="3185"/>
                </a:lnTo>
                <a:lnTo>
                  <a:pt x="108568" y="2123"/>
                </a:lnTo>
                <a:lnTo>
                  <a:pt x="114447" y="1415"/>
                </a:lnTo>
                <a:lnTo>
                  <a:pt x="119954" y="944"/>
                </a:lnTo>
                <a:lnTo>
                  <a:pt x="129513" y="420"/>
                </a:lnTo>
                <a:lnTo>
                  <a:pt x="136407" y="187"/>
                </a:lnTo>
                <a:lnTo>
                  <a:pt x="15716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822"/>
          <p:cNvSpPr/>
          <p:nvPr/>
        </p:nvSpPr>
        <p:spPr>
          <a:xfrm>
            <a:off x="7215490" y="1883806"/>
            <a:ext cx="167827" cy="231449"/>
          </a:xfrm>
          <a:custGeom>
            <a:avLst/>
            <a:gdLst/>
            <a:ahLst/>
            <a:cxnLst/>
            <a:rect l="0" t="0" r="0" b="0"/>
            <a:pathLst>
              <a:path w="167827" h="231449">
                <a:moveTo>
                  <a:pt x="121141" y="0"/>
                </a:moveTo>
                <a:lnTo>
                  <a:pt x="132342" y="0"/>
                </a:lnTo>
                <a:lnTo>
                  <a:pt x="17756" y="0"/>
                </a:lnTo>
                <a:lnTo>
                  <a:pt x="16499" y="715"/>
                </a:lnTo>
                <a:lnTo>
                  <a:pt x="15661" y="1906"/>
                </a:lnTo>
                <a:lnTo>
                  <a:pt x="15102" y="3414"/>
                </a:lnTo>
                <a:lnTo>
                  <a:pt x="13936" y="4419"/>
                </a:lnTo>
                <a:lnTo>
                  <a:pt x="12364" y="5089"/>
                </a:lnTo>
                <a:lnTo>
                  <a:pt x="10523" y="5536"/>
                </a:lnTo>
                <a:lnTo>
                  <a:pt x="9296" y="6548"/>
                </a:lnTo>
                <a:lnTo>
                  <a:pt x="8477" y="7938"/>
                </a:lnTo>
                <a:lnTo>
                  <a:pt x="7164" y="11887"/>
                </a:lnTo>
                <a:lnTo>
                  <a:pt x="3144" y="15984"/>
                </a:lnTo>
                <a:lnTo>
                  <a:pt x="1995" y="18515"/>
                </a:lnTo>
                <a:lnTo>
                  <a:pt x="719" y="25136"/>
                </a:lnTo>
                <a:lnTo>
                  <a:pt x="151" y="30936"/>
                </a:lnTo>
                <a:lnTo>
                  <a:pt x="0" y="33483"/>
                </a:lnTo>
                <a:lnTo>
                  <a:pt x="693" y="35895"/>
                </a:lnTo>
                <a:lnTo>
                  <a:pt x="4666" y="42703"/>
                </a:lnTo>
                <a:lnTo>
                  <a:pt x="5874" y="47078"/>
                </a:lnTo>
                <a:lnTo>
                  <a:pt x="6411" y="53309"/>
                </a:lnTo>
                <a:lnTo>
                  <a:pt x="6649" y="60126"/>
                </a:lnTo>
                <a:lnTo>
                  <a:pt x="6803" y="70324"/>
                </a:lnTo>
                <a:lnTo>
                  <a:pt x="6841" y="102494"/>
                </a:lnTo>
                <a:lnTo>
                  <a:pt x="11750" y="102796"/>
                </a:lnTo>
                <a:lnTo>
                  <a:pt x="15660" y="102856"/>
                </a:lnTo>
                <a:lnTo>
                  <a:pt x="20048" y="102868"/>
                </a:lnTo>
                <a:lnTo>
                  <a:pt x="24600" y="99456"/>
                </a:lnTo>
                <a:lnTo>
                  <a:pt x="27412" y="98451"/>
                </a:lnTo>
                <a:lnTo>
                  <a:pt x="30873" y="97781"/>
                </a:lnTo>
                <a:lnTo>
                  <a:pt x="34769" y="97335"/>
                </a:lnTo>
                <a:lnTo>
                  <a:pt x="38160" y="97037"/>
                </a:lnTo>
                <a:lnTo>
                  <a:pt x="41213" y="96838"/>
                </a:lnTo>
                <a:lnTo>
                  <a:pt x="44043" y="96706"/>
                </a:lnTo>
                <a:lnTo>
                  <a:pt x="47518" y="95903"/>
                </a:lnTo>
                <a:lnTo>
                  <a:pt x="51421" y="94654"/>
                </a:lnTo>
                <a:lnTo>
                  <a:pt x="55611" y="93107"/>
                </a:lnTo>
                <a:lnTo>
                  <a:pt x="66342" y="93504"/>
                </a:lnTo>
                <a:lnTo>
                  <a:pt x="81433" y="95197"/>
                </a:lnTo>
                <a:lnTo>
                  <a:pt x="99431" y="97755"/>
                </a:lnTo>
                <a:lnTo>
                  <a:pt x="112224" y="100175"/>
                </a:lnTo>
                <a:lnTo>
                  <a:pt x="121546" y="102502"/>
                </a:lnTo>
                <a:lnTo>
                  <a:pt x="128555" y="104768"/>
                </a:lnTo>
                <a:lnTo>
                  <a:pt x="134021" y="107707"/>
                </a:lnTo>
                <a:lnTo>
                  <a:pt x="138459" y="111096"/>
                </a:lnTo>
                <a:lnTo>
                  <a:pt x="145507" y="117956"/>
                </a:lnTo>
                <a:lnTo>
                  <a:pt x="151285" y="123386"/>
                </a:lnTo>
                <a:lnTo>
                  <a:pt x="156498" y="130086"/>
                </a:lnTo>
                <a:lnTo>
                  <a:pt x="160668" y="137112"/>
                </a:lnTo>
                <a:lnTo>
                  <a:pt x="162520" y="142616"/>
                </a:lnTo>
                <a:lnTo>
                  <a:pt x="165461" y="149348"/>
                </a:lnTo>
                <a:lnTo>
                  <a:pt x="167357" y="153144"/>
                </a:lnTo>
                <a:lnTo>
                  <a:pt x="167826" y="157103"/>
                </a:lnTo>
                <a:lnTo>
                  <a:pt x="167346" y="161171"/>
                </a:lnTo>
                <a:lnTo>
                  <a:pt x="166231" y="165312"/>
                </a:lnTo>
                <a:lnTo>
                  <a:pt x="162877" y="171818"/>
                </a:lnTo>
                <a:lnTo>
                  <a:pt x="160871" y="174553"/>
                </a:lnTo>
                <a:lnTo>
                  <a:pt x="158643" y="181402"/>
                </a:lnTo>
                <a:lnTo>
                  <a:pt x="158049" y="185228"/>
                </a:lnTo>
                <a:lnTo>
                  <a:pt x="155271" y="191385"/>
                </a:lnTo>
                <a:lnTo>
                  <a:pt x="150598" y="197217"/>
                </a:lnTo>
                <a:lnTo>
                  <a:pt x="147128" y="200773"/>
                </a:lnTo>
                <a:lnTo>
                  <a:pt x="139835" y="207819"/>
                </a:lnTo>
                <a:lnTo>
                  <a:pt x="133948" y="213332"/>
                </a:lnTo>
                <a:lnTo>
                  <a:pt x="130472" y="215802"/>
                </a:lnTo>
                <a:lnTo>
                  <a:pt x="126568" y="218163"/>
                </a:lnTo>
                <a:lnTo>
                  <a:pt x="122378" y="220452"/>
                </a:lnTo>
                <a:lnTo>
                  <a:pt x="117997" y="222692"/>
                </a:lnTo>
                <a:lnTo>
                  <a:pt x="108895" y="227086"/>
                </a:lnTo>
                <a:lnTo>
                  <a:pt x="104246" y="228543"/>
                </a:lnTo>
                <a:lnTo>
                  <a:pt x="99559" y="229515"/>
                </a:lnTo>
                <a:lnTo>
                  <a:pt x="94847" y="230162"/>
                </a:lnTo>
                <a:lnTo>
                  <a:pt x="90911" y="230594"/>
                </a:lnTo>
                <a:lnTo>
                  <a:pt x="87494" y="230882"/>
                </a:lnTo>
                <a:lnTo>
                  <a:pt x="84422" y="231074"/>
                </a:lnTo>
                <a:lnTo>
                  <a:pt x="81580" y="231202"/>
                </a:lnTo>
                <a:lnTo>
                  <a:pt x="76306" y="231344"/>
                </a:lnTo>
                <a:lnTo>
                  <a:pt x="64044" y="231443"/>
                </a:lnTo>
                <a:lnTo>
                  <a:pt x="61646" y="231448"/>
                </a:lnTo>
                <a:lnTo>
                  <a:pt x="58459" y="230737"/>
                </a:lnTo>
                <a:lnTo>
                  <a:pt x="54746" y="229548"/>
                </a:lnTo>
                <a:lnTo>
                  <a:pt x="44966" y="225922"/>
                </a:lnTo>
                <a:lnTo>
                  <a:pt x="41512" y="223520"/>
                </a:lnTo>
                <a:lnTo>
                  <a:pt x="35416" y="2185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823"/>
          <p:cNvSpPr/>
          <p:nvPr/>
        </p:nvSpPr>
        <p:spPr>
          <a:xfrm>
            <a:off x="6222257" y="1787366"/>
            <a:ext cx="114250" cy="405051"/>
          </a:xfrm>
          <a:custGeom>
            <a:avLst/>
            <a:gdLst/>
            <a:ahLst/>
            <a:cxnLst/>
            <a:rect l="0" t="0" r="0" b="0"/>
            <a:pathLst>
              <a:path w="114250" h="405051">
                <a:moveTo>
                  <a:pt x="114249" y="0"/>
                </a:moveTo>
                <a:lnTo>
                  <a:pt x="110457" y="0"/>
                </a:lnTo>
                <a:lnTo>
                  <a:pt x="108545" y="714"/>
                </a:lnTo>
                <a:lnTo>
                  <a:pt x="106478" y="1905"/>
                </a:lnTo>
                <a:lnTo>
                  <a:pt x="104306" y="3413"/>
                </a:lnTo>
                <a:lnTo>
                  <a:pt x="102064" y="5847"/>
                </a:lnTo>
                <a:lnTo>
                  <a:pt x="99776" y="8899"/>
                </a:lnTo>
                <a:lnTo>
                  <a:pt x="97456" y="12362"/>
                </a:lnTo>
                <a:lnTo>
                  <a:pt x="95116" y="15385"/>
                </a:lnTo>
                <a:lnTo>
                  <a:pt x="92762" y="18115"/>
                </a:lnTo>
                <a:lnTo>
                  <a:pt x="90400" y="20649"/>
                </a:lnTo>
                <a:lnTo>
                  <a:pt x="88031" y="23053"/>
                </a:lnTo>
                <a:lnTo>
                  <a:pt x="83281" y="27629"/>
                </a:lnTo>
                <a:lnTo>
                  <a:pt x="80904" y="30564"/>
                </a:lnTo>
                <a:lnTo>
                  <a:pt x="78525" y="33949"/>
                </a:lnTo>
                <a:lnTo>
                  <a:pt x="76146" y="37634"/>
                </a:lnTo>
                <a:lnTo>
                  <a:pt x="73766" y="40806"/>
                </a:lnTo>
                <a:lnTo>
                  <a:pt x="71385" y="43634"/>
                </a:lnTo>
                <a:lnTo>
                  <a:pt x="69004" y="46235"/>
                </a:lnTo>
                <a:lnTo>
                  <a:pt x="65830" y="49397"/>
                </a:lnTo>
                <a:lnTo>
                  <a:pt x="58069" y="56720"/>
                </a:lnTo>
                <a:lnTo>
                  <a:pt x="54570" y="60673"/>
                </a:lnTo>
                <a:lnTo>
                  <a:pt x="51444" y="64738"/>
                </a:lnTo>
                <a:lnTo>
                  <a:pt x="48567" y="68876"/>
                </a:lnTo>
                <a:lnTo>
                  <a:pt x="45854" y="73064"/>
                </a:lnTo>
                <a:lnTo>
                  <a:pt x="43253" y="77284"/>
                </a:lnTo>
                <a:lnTo>
                  <a:pt x="40725" y="81526"/>
                </a:lnTo>
                <a:lnTo>
                  <a:pt x="38245" y="86498"/>
                </a:lnTo>
                <a:lnTo>
                  <a:pt x="35798" y="91955"/>
                </a:lnTo>
                <a:lnTo>
                  <a:pt x="33373" y="97736"/>
                </a:lnTo>
                <a:lnTo>
                  <a:pt x="14791" y="146831"/>
                </a:lnTo>
                <a:lnTo>
                  <a:pt x="9844" y="161466"/>
                </a:lnTo>
                <a:lnTo>
                  <a:pt x="6545" y="172652"/>
                </a:lnTo>
                <a:lnTo>
                  <a:pt x="4347" y="181539"/>
                </a:lnTo>
                <a:lnTo>
                  <a:pt x="2880" y="189605"/>
                </a:lnTo>
                <a:lnTo>
                  <a:pt x="1904" y="197127"/>
                </a:lnTo>
                <a:lnTo>
                  <a:pt x="1252" y="204284"/>
                </a:lnTo>
                <a:lnTo>
                  <a:pt x="817" y="211199"/>
                </a:lnTo>
                <a:lnTo>
                  <a:pt x="335" y="224597"/>
                </a:lnTo>
                <a:lnTo>
                  <a:pt x="0" y="257118"/>
                </a:lnTo>
                <a:lnTo>
                  <a:pt x="765" y="269294"/>
                </a:lnTo>
                <a:lnTo>
                  <a:pt x="3751" y="279468"/>
                </a:lnTo>
                <a:lnTo>
                  <a:pt x="5607" y="290657"/>
                </a:lnTo>
                <a:lnTo>
                  <a:pt x="7226" y="302060"/>
                </a:lnTo>
                <a:lnTo>
                  <a:pt x="10591" y="311890"/>
                </a:lnTo>
                <a:lnTo>
                  <a:pt x="12600" y="316511"/>
                </a:lnTo>
                <a:lnTo>
                  <a:pt x="14734" y="321021"/>
                </a:lnTo>
                <a:lnTo>
                  <a:pt x="19220" y="329842"/>
                </a:lnTo>
                <a:lnTo>
                  <a:pt x="23859" y="338525"/>
                </a:lnTo>
                <a:lnTo>
                  <a:pt x="27002" y="342841"/>
                </a:lnTo>
                <a:lnTo>
                  <a:pt x="30684" y="347147"/>
                </a:lnTo>
                <a:lnTo>
                  <a:pt x="34726" y="351446"/>
                </a:lnTo>
                <a:lnTo>
                  <a:pt x="38215" y="355027"/>
                </a:lnTo>
                <a:lnTo>
                  <a:pt x="44208" y="360910"/>
                </a:lnTo>
                <a:lnTo>
                  <a:pt x="47711" y="363479"/>
                </a:lnTo>
                <a:lnTo>
                  <a:pt x="51634" y="365906"/>
                </a:lnTo>
                <a:lnTo>
                  <a:pt x="55837" y="368239"/>
                </a:lnTo>
                <a:lnTo>
                  <a:pt x="59433" y="371222"/>
                </a:lnTo>
                <a:lnTo>
                  <a:pt x="62624" y="374640"/>
                </a:lnTo>
                <a:lnTo>
                  <a:pt x="65544" y="378347"/>
                </a:lnTo>
                <a:lnTo>
                  <a:pt x="69079" y="381533"/>
                </a:lnTo>
                <a:lnTo>
                  <a:pt x="73023" y="384372"/>
                </a:lnTo>
                <a:lnTo>
                  <a:pt x="77240" y="386979"/>
                </a:lnTo>
                <a:lnTo>
                  <a:pt x="80845" y="388716"/>
                </a:lnTo>
                <a:lnTo>
                  <a:pt x="84042" y="389875"/>
                </a:lnTo>
                <a:lnTo>
                  <a:pt x="86967" y="390647"/>
                </a:lnTo>
                <a:lnTo>
                  <a:pt x="89711" y="391876"/>
                </a:lnTo>
                <a:lnTo>
                  <a:pt x="92334" y="393410"/>
                </a:lnTo>
                <a:lnTo>
                  <a:pt x="94876" y="395147"/>
                </a:lnTo>
                <a:lnTo>
                  <a:pt x="97365" y="397020"/>
                </a:lnTo>
                <a:lnTo>
                  <a:pt x="99818" y="398982"/>
                </a:lnTo>
                <a:lnTo>
                  <a:pt x="102248" y="401005"/>
                </a:lnTo>
                <a:lnTo>
                  <a:pt x="104660" y="402353"/>
                </a:lnTo>
                <a:lnTo>
                  <a:pt x="107063" y="403252"/>
                </a:lnTo>
                <a:lnTo>
                  <a:pt x="114249" y="4050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824"/>
          <p:cNvSpPr/>
          <p:nvPr/>
        </p:nvSpPr>
        <p:spPr>
          <a:xfrm>
            <a:off x="7400925" y="1761648"/>
            <a:ext cx="128266" cy="423411"/>
          </a:xfrm>
          <a:custGeom>
            <a:avLst/>
            <a:gdLst/>
            <a:ahLst/>
            <a:cxnLst/>
            <a:rect l="0" t="0" r="0" b="0"/>
            <a:pathLst>
              <a:path w="128266" h="423411">
                <a:moveTo>
                  <a:pt x="0" y="0"/>
                </a:moveTo>
                <a:lnTo>
                  <a:pt x="3792" y="0"/>
                </a:lnTo>
                <a:lnTo>
                  <a:pt x="5703" y="715"/>
                </a:lnTo>
                <a:lnTo>
                  <a:pt x="7770" y="1905"/>
                </a:lnTo>
                <a:lnTo>
                  <a:pt x="12999" y="5536"/>
                </a:lnTo>
                <a:lnTo>
                  <a:pt x="15016" y="6548"/>
                </a:lnTo>
                <a:lnTo>
                  <a:pt x="21490" y="9578"/>
                </a:lnTo>
                <a:lnTo>
                  <a:pt x="23852" y="11386"/>
                </a:lnTo>
                <a:lnTo>
                  <a:pt x="25426" y="13306"/>
                </a:lnTo>
                <a:lnTo>
                  <a:pt x="26475" y="15300"/>
                </a:lnTo>
                <a:lnTo>
                  <a:pt x="28763" y="17344"/>
                </a:lnTo>
                <a:lnTo>
                  <a:pt x="31875" y="19421"/>
                </a:lnTo>
                <a:lnTo>
                  <a:pt x="35538" y="21520"/>
                </a:lnTo>
                <a:lnTo>
                  <a:pt x="38773" y="24348"/>
                </a:lnTo>
                <a:lnTo>
                  <a:pt x="41723" y="27662"/>
                </a:lnTo>
                <a:lnTo>
                  <a:pt x="44484" y="31300"/>
                </a:lnTo>
                <a:lnTo>
                  <a:pt x="47118" y="35154"/>
                </a:lnTo>
                <a:lnTo>
                  <a:pt x="49669" y="39153"/>
                </a:lnTo>
                <a:lnTo>
                  <a:pt x="54619" y="47405"/>
                </a:lnTo>
                <a:lnTo>
                  <a:pt x="66654" y="68614"/>
                </a:lnTo>
                <a:lnTo>
                  <a:pt x="69042" y="73603"/>
                </a:lnTo>
                <a:lnTo>
                  <a:pt x="71428" y="79073"/>
                </a:lnTo>
                <a:lnTo>
                  <a:pt x="73812" y="84862"/>
                </a:lnTo>
                <a:lnTo>
                  <a:pt x="76196" y="90150"/>
                </a:lnTo>
                <a:lnTo>
                  <a:pt x="78578" y="95105"/>
                </a:lnTo>
                <a:lnTo>
                  <a:pt x="80960" y="99837"/>
                </a:lnTo>
                <a:lnTo>
                  <a:pt x="83342" y="105134"/>
                </a:lnTo>
                <a:lnTo>
                  <a:pt x="88105" y="116735"/>
                </a:lnTo>
                <a:lnTo>
                  <a:pt x="100012" y="148008"/>
                </a:lnTo>
                <a:lnTo>
                  <a:pt x="109537" y="173620"/>
                </a:lnTo>
                <a:lnTo>
                  <a:pt x="112183" y="186464"/>
                </a:lnTo>
                <a:lnTo>
                  <a:pt x="114151" y="199316"/>
                </a:lnTo>
                <a:lnTo>
                  <a:pt x="117674" y="212172"/>
                </a:lnTo>
                <a:lnTo>
                  <a:pt x="119768" y="225029"/>
                </a:lnTo>
                <a:lnTo>
                  <a:pt x="121493" y="237887"/>
                </a:lnTo>
                <a:lnTo>
                  <a:pt x="124904" y="250746"/>
                </a:lnTo>
                <a:lnTo>
                  <a:pt x="126950" y="261700"/>
                </a:lnTo>
                <a:lnTo>
                  <a:pt x="127860" y="272045"/>
                </a:lnTo>
                <a:lnTo>
                  <a:pt x="128265" y="283787"/>
                </a:lnTo>
                <a:lnTo>
                  <a:pt x="126327" y="294244"/>
                </a:lnTo>
                <a:lnTo>
                  <a:pt x="122820" y="304368"/>
                </a:lnTo>
                <a:lnTo>
                  <a:pt x="118615" y="316012"/>
                </a:lnTo>
                <a:lnTo>
                  <a:pt x="116218" y="326426"/>
                </a:lnTo>
                <a:lnTo>
                  <a:pt x="114358" y="336531"/>
                </a:lnTo>
                <a:lnTo>
                  <a:pt x="110887" y="348166"/>
                </a:lnTo>
                <a:lnTo>
                  <a:pt x="108849" y="353554"/>
                </a:lnTo>
                <a:lnTo>
                  <a:pt x="106697" y="358575"/>
                </a:lnTo>
                <a:lnTo>
                  <a:pt x="104468" y="363352"/>
                </a:lnTo>
                <a:lnTo>
                  <a:pt x="102189" y="367965"/>
                </a:lnTo>
                <a:lnTo>
                  <a:pt x="97541" y="376900"/>
                </a:lnTo>
                <a:lnTo>
                  <a:pt x="95189" y="380569"/>
                </a:lnTo>
                <a:lnTo>
                  <a:pt x="92828" y="383729"/>
                </a:lnTo>
                <a:lnTo>
                  <a:pt x="90460" y="386550"/>
                </a:lnTo>
                <a:lnTo>
                  <a:pt x="87294" y="389859"/>
                </a:lnTo>
                <a:lnTo>
                  <a:pt x="83595" y="393495"/>
                </a:lnTo>
                <a:lnTo>
                  <a:pt x="79543" y="397347"/>
                </a:lnTo>
                <a:lnTo>
                  <a:pt x="76841" y="400629"/>
                </a:lnTo>
                <a:lnTo>
                  <a:pt x="73838" y="406181"/>
                </a:lnTo>
                <a:lnTo>
                  <a:pt x="70387" y="411030"/>
                </a:lnTo>
                <a:lnTo>
                  <a:pt x="68357" y="413323"/>
                </a:lnTo>
                <a:lnTo>
                  <a:pt x="66208" y="414852"/>
                </a:lnTo>
                <a:lnTo>
                  <a:pt x="63982" y="415871"/>
                </a:lnTo>
                <a:lnTo>
                  <a:pt x="58500" y="417507"/>
                </a:lnTo>
                <a:lnTo>
                  <a:pt x="58049" y="418356"/>
                </a:lnTo>
                <a:lnTo>
                  <a:pt x="57268" y="423410"/>
                </a:lnTo>
                <a:lnTo>
                  <a:pt x="57150" y="4179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825"/>
          <p:cNvSpPr/>
          <p:nvPr/>
        </p:nvSpPr>
        <p:spPr>
          <a:xfrm>
            <a:off x="7643812" y="2012394"/>
            <a:ext cx="192882" cy="12860"/>
          </a:xfrm>
          <a:custGeom>
            <a:avLst/>
            <a:gdLst/>
            <a:ahLst/>
            <a:cxnLst/>
            <a:rect l="0" t="0" r="0" b="0"/>
            <a:pathLst>
              <a:path w="192882" h="12860">
                <a:moveTo>
                  <a:pt x="0" y="12859"/>
                </a:moveTo>
                <a:lnTo>
                  <a:pt x="62019" y="12859"/>
                </a:lnTo>
                <a:lnTo>
                  <a:pt x="66747" y="12144"/>
                </a:lnTo>
                <a:lnTo>
                  <a:pt x="71486" y="10954"/>
                </a:lnTo>
                <a:lnTo>
                  <a:pt x="76232" y="9445"/>
                </a:lnTo>
                <a:lnTo>
                  <a:pt x="81777" y="8440"/>
                </a:lnTo>
                <a:lnTo>
                  <a:pt x="87855" y="7770"/>
                </a:lnTo>
                <a:lnTo>
                  <a:pt x="94290" y="7323"/>
                </a:lnTo>
                <a:lnTo>
                  <a:pt x="100166" y="7025"/>
                </a:lnTo>
                <a:lnTo>
                  <a:pt x="110928" y="6694"/>
                </a:lnTo>
                <a:lnTo>
                  <a:pt x="130773" y="6482"/>
                </a:lnTo>
                <a:lnTo>
                  <a:pt x="169061" y="6431"/>
                </a:lnTo>
                <a:lnTo>
                  <a:pt x="173033" y="5716"/>
                </a:lnTo>
                <a:lnTo>
                  <a:pt x="176474" y="4525"/>
                </a:lnTo>
                <a:lnTo>
                  <a:pt x="179562" y="3017"/>
                </a:lnTo>
                <a:lnTo>
                  <a:pt x="182414" y="2011"/>
                </a:lnTo>
                <a:lnTo>
                  <a:pt x="185110" y="1341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826"/>
          <p:cNvSpPr/>
          <p:nvPr/>
        </p:nvSpPr>
        <p:spPr>
          <a:xfrm>
            <a:off x="7979667" y="1716643"/>
            <a:ext cx="164209" cy="469345"/>
          </a:xfrm>
          <a:custGeom>
            <a:avLst/>
            <a:gdLst/>
            <a:ahLst/>
            <a:cxnLst/>
            <a:rect l="0" t="0" r="0" b="0"/>
            <a:pathLst>
              <a:path w="164209" h="469345">
                <a:moveTo>
                  <a:pt x="164208" y="0"/>
                </a:moveTo>
                <a:lnTo>
                  <a:pt x="164208" y="5535"/>
                </a:lnTo>
                <a:lnTo>
                  <a:pt x="160415" y="9577"/>
                </a:lnTo>
                <a:lnTo>
                  <a:pt x="156437" y="13305"/>
                </a:lnTo>
                <a:lnTo>
                  <a:pt x="140358" y="27886"/>
                </a:lnTo>
                <a:lnTo>
                  <a:pt x="135615" y="34063"/>
                </a:lnTo>
                <a:lnTo>
                  <a:pt x="133240" y="37710"/>
                </a:lnTo>
                <a:lnTo>
                  <a:pt x="130068" y="40856"/>
                </a:lnTo>
                <a:lnTo>
                  <a:pt x="126367" y="43668"/>
                </a:lnTo>
                <a:lnTo>
                  <a:pt x="122312" y="46257"/>
                </a:lnTo>
                <a:lnTo>
                  <a:pt x="118814" y="49411"/>
                </a:lnTo>
                <a:lnTo>
                  <a:pt x="115690" y="52943"/>
                </a:lnTo>
                <a:lnTo>
                  <a:pt x="112812" y="56727"/>
                </a:lnTo>
                <a:lnTo>
                  <a:pt x="109307" y="60678"/>
                </a:lnTo>
                <a:lnTo>
                  <a:pt x="105382" y="64741"/>
                </a:lnTo>
                <a:lnTo>
                  <a:pt x="101178" y="68878"/>
                </a:lnTo>
                <a:lnTo>
                  <a:pt x="97582" y="73065"/>
                </a:lnTo>
                <a:lnTo>
                  <a:pt x="94390" y="77285"/>
                </a:lnTo>
                <a:lnTo>
                  <a:pt x="91469" y="81527"/>
                </a:lnTo>
                <a:lnTo>
                  <a:pt x="79773" y="97736"/>
                </a:lnTo>
                <a:lnTo>
                  <a:pt x="75374" y="103019"/>
                </a:lnTo>
                <a:lnTo>
                  <a:pt x="70854" y="107970"/>
                </a:lnTo>
                <a:lnTo>
                  <a:pt x="66253" y="112699"/>
                </a:lnTo>
                <a:lnTo>
                  <a:pt x="61597" y="117281"/>
                </a:lnTo>
                <a:lnTo>
                  <a:pt x="52193" y="126182"/>
                </a:lnTo>
                <a:lnTo>
                  <a:pt x="48256" y="131270"/>
                </a:lnTo>
                <a:lnTo>
                  <a:pt x="44838" y="136805"/>
                </a:lnTo>
                <a:lnTo>
                  <a:pt x="41765" y="142638"/>
                </a:lnTo>
                <a:lnTo>
                  <a:pt x="38129" y="147956"/>
                </a:lnTo>
                <a:lnTo>
                  <a:pt x="34118" y="152930"/>
                </a:lnTo>
                <a:lnTo>
                  <a:pt x="29856" y="157674"/>
                </a:lnTo>
                <a:lnTo>
                  <a:pt x="26221" y="162981"/>
                </a:lnTo>
                <a:lnTo>
                  <a:pt x="23004" y="168661"/>
                </a:lnTo>
                <a:lnTo>
                  <a:pt x="20066" y="174591"/>
                </a:lnTo>
                <a:lnTo>
                  <a:pt x="17313" y="180688"/>
                </a:lnTo>
                <a:lnTo>
                  <a:pt x="14684" y="186895"/>
                </a:lnTo>
                <a:lnTo>
                  <a:pt x="10439" y="198793"/>
                </a:lnTo>
                <a:lnTo>
                  <a:pt x="8553" y="208844"/>
                </a:lnTo>
                <a:lnTo>
                  <a:pt x="3699" y="222534"/>
                </a:lnTo>
                <a:lnTo>
                  <a:pt x="1590" y="233206"/>
                </a:lnTo>
                <a:lnTo>
                  <a:pt x="652" y="244379"/>
                </a:lnTo>
                <a:lnTo>
                  <a:pt x="234" y="254107"/>
                </a:lnTo>
                <a:lnTo>
                  <a:pt x="0" y="271030"/>
                </a:lnTo>
                <a:lnTo>
                  <a:pt x="3141" y="284985"/>
                </a:lnTo>
                <a:lnTo>
                  <a:pt x="8412" y="304290"/>
                </a:lnTo>
                <a:lnTo>
                  <a:pt x="15100" y="327161"/>
                </a:lnTo>
                <a:lnTo>
                  <a:pt x="20352" y="343837"/>
                </a:lnTo>
                <a:lnTo>
                  <a:pt x="24648" y="356383"/>
                </a:lnTo>
                <a:lnTo>
                  <a:pt x="28305" y="366176"/>
                </a:lnTo>
                <a:lnTo>
                  <a:pt x="32330" y="374134"/>
                </a:lnTo>
                <a:lnTo>
                  <a:pt x="36603" y="380867"/>
                </a:lnTo>
                <a:lnTo>
                  <a:pt x="41037" y="386785"/>
                </a:lnTo>
                <a:lnTo>
                  <a:pt x="44788" y="392159"/>
                </a:lnTo>
                <a:lnTo>
                  <a:pt x="48082" y="397171"/>
                </a:lnTo>
                <a:lnTo>
                  <a:pt x="51071" y="401941"/>
                </a:lnTo>
                <a:lnTo>
                  <a:pt x="54652" y="406549"/>
                </a:lnTo>
                <a:lnTo>
                  <a:pt x="58627" y="411050"/>
                </a:lnTo>
                <a:lnTo>
                  <a:pt x="62864" y="415479"/>
                </a:lnTo>
                <a:lnTo>
                  <a:pt x="66483" y="419861"/>
                </a:lnTo>
                <a:lnTo>
                  <a:pt x="69688" y="424211"/>
                </a:lnTo>
                <a:lnTo>
                  <a:pt x="72620" y="428540"/>
                </a:lnTo>
                <a:lnTo>
                  <a:pt x="76162" y="432140"/>
                </a:lnTo>
                <a:lnTo>
                  <a:pt x="80110" y="435255"/>
                </a:lnTo>
                <a:lnTo>
                  <a:pt x="84330" y="438045"/>
                </a:lnTo>
                <a:lnTo>
                  <a:pt x="87937" y="440620"/>
                </a:lnTo>
                <a:lnTo>
                  <a:pt x="91136" y="443051"/>
                </a:lnTo>
                <a:lnTo>
                  <a:pt x="94062" y="445386"/>
                </a:lnTo>
                <a:lnTo>
                  <a:pt x="99429" y="449885"/>
                </a:lnTo>
                <a:lnTo>
                  <a:pt x="101972" y="452085"/>
                </a:lnTo>
                <a:lnTo>
                  <a:pt x="104460" y="453552"/>
                </a:lnTo>
                <a:lnTo>
                  <a:pt x="109343" y="455182"/>
                </a:lnTo>
                <a:lnTo>
                  <a:pt x="114159" y="457811"/>
                </a:lnTo>
                <a:lnTo>
                  <a:pt x="116554" y="459512"/>
                </a:lnTo>
                <a:lnTo>
                  <a:pt x="121333" y="461402"/>
                </a:lnTo>
                <a:lnTo>
                  <a:pt x="123718" y="461906"/>
                </a:lnTo>
                <a:lnTo>
                  <a:pt x="128485" y="464372"/>
                </a:lnTo>
                <a:lnTo>
                  <a:pt x="130868" y="466029"/>
                </a:lnTo>
                <a:lnTo>
                  <a:pt x="135632" y="467871"/>
                </a:lnTo>
                <a:lnTo>
                  <a:pt x="140394" y="468689"/>
                </a:lnTo>
                <a:lnTo>
                  <a:pt x="145158" y="469053"/>
                </a:lnTo>
                <a:lnTo>
                  <a:pt x="149773" y="469287"/>
                </a:lnTo>
                <a:lnTo>
                  <a:pt x="157064" y="4693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827"/>
          <p:cNvSpPr/>
          <p:nvPr/>
        </p:nvSpPr>
        <p:spPr>
          <a:xfrm>
            <a:off x="8151018" y="1935241"/>
            <a:ext cx="207170" cy="173595"/>
          </a:xfrm>
          <a:custGeom>
            <a:avLst/>
            <a:gdLst/>
            <a:ahLst/>
            <a:cxnLst/>
            <a:rect l="0" t="0" r="0" b="0"/>
            <a:pathLst>
              <a:path w="207170" h="173595">
                <a:moveTo>
                  <a:pt x="0" y="0"/>
                </a:moveTo>
                <a:lnTo>
                  <a:pt x="9944" y="8949"/>
                </a:lnTo>
                <a:lnTo>
                  <a:pt x="12185" y="11681"/>
                </a:lnTo>
                <a:lnTo>
                  <a:pt x="14473" y="14932"/>
                </a:lnTo>
                <a:lnTo>
                  <a:pt x="16793" y="18527"/>
                </a:lnTo>
                <a:lnTo>
                  <a:pt x="26277" y="28782"/>
                </a:lnTo>
                <a:lnTo>
                  <a:pt x="57980" y="61132"/>
                </a:lnTo>
                <a:lnTo>
                  <a:pt x="70404" y="74330"/>
                </a:lnTo>
                <a:lnTo>
                  <a:pt x="79479" y="84558"/>
                </a:lnTo>
                <a:lnTo>
                  <a:pt x="86324" y="92805"/>
                </a:lnTo>
                <a:lnTo>
                  <a:pt x="92475" y="99732"/>
                </a:lnTo>
                <a:lnTo>
                  <a:pt x="98162" y="105779"/>
                </a:lnTo>
                <a:lnTo>
                  <a:pt x="103542" y="111239"/>
                </a:lnTo>
                <a:lnTo>
                  <a:pt x="113751" y="121115"/>
                </a:lnTo>
                <a:lnTo>
                  <a:pt x="129450" y="135684"/>
                </a:lnTo>
                <a:lnTo>
                  <a:pt x="133131" y="138320"/>
                </a:lnTo>
                <a:lnTo>
                  <a:pt x="137173" y="140791"/>
                </a:lnTo>
                <a:lnTo>
                  <a:pt x="141455" y="143153"/>
                </a:lnTo>
                <a:lnTo>
                  <a:pt x="145104" y="145441"/>
                </a:lnTo>
                <a:lnTo>
                  <a:pt x="151274" y="149890"/>
                </a:lnTo>
                <a:lnTo>
                  <a:pt x="154825" y="152076"/>
                </a:lnTo>
                <a:lnTo>
                  <a:pt x="158779" y="154248"/>
                </a:lnTo>
                <a:lnTo>
                  <a:pt x="163003" y="156410"/>
                </a:lnTo>
                <a:lnTo>
                  <a:pt x="171929" y="160718"/>
                </a:lnTo>
                <a:lnTo>
                  <a:pt x="176532" y="162866"/>
                </a:lnTo>
                <a:lnTo>
                  <a:pt x="180395" y="164299"/>
                </a:lnTo>
                <a:lnTo>
                  <a:pt x="186802" y="165891"/>
                </a:lnTo>
                <a:lnTo>
                  <a:pt x="192296" y="168503"/>
                </a:lnTo>
                <a:lnTo>
                  <a:pt x="194872" y="170200"/>
                </a:lnTo>
                <a:lnTo>
                  <a:pt x="199852" y="172085"/>
                </a:lnTo>
                <a:lnTo>
                  <a:pt x="207169" y="173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828"/>
          <p:cNvSpPr/>
          <p:nvPr/>
        </p:nvSpPr>
        <p:spPr>
          <a:xfrm>
            <a:off x="8201025" y="1915953"/>
            <a:ext cx="171451" cy="199312"/>
          </a:xfrm>
          <a:custGeom>
            <a:avLst/>
            <a:gdLst/>
            <a:ahLst/>
            <a:cxnLst/>
            <a:rect l="0" t="0" r="0" b="0"/>
            <a:pathLst>
              <a:path w="171451" h="199312">
                <a:moveTo>
                  <a:pt x="171450" y="0"/>
                </a:moveTo>
                <a:lnTo>
                  <a:pt x="171450" y="9578"/>
                </a:lnTo>
                <a:lnTo>
                  <a:pt x="170656" y="10672"/>
                </a:lnTo>
                <a:lnTo>
                  <a:pt x="169333" y="11401"/>
                </a:lnTo>
                <a:lnTo>
                  <a:pt x="167657" y="11887"/>
                </a:lnTo>
                <a:lnTo>
                  <a:pt x="166540" y="12925"/>
                </a:lnTo>
                <a:lnTo>
                  <a:pt x="165796" y="14332"/>
                </a:lnTo>
                <a:lnTo>
                  <a:pt x="164174" y="18514"/>
                </a:lnTo>
                <a:lnTo>
                  <a:pt x="162631" y="21630"/>
                </a:lnTo>
                <a:lnTo>
                  <a:pt x="160808" y="25136"/>
                </a:lnTo>
                <a:lnTo>
                  <a:pt x="156666" y="30936"/>
                </a:lnTo>
                <a:lnTo>
                  <a:pt x="152179" y="36609"/>
                </a:lnTo>
                <a:lnTo>
                  <a:pt x="149872" y="40123"/>
                </a:lnTo>
                <a:lnTo>
                  <a:pt x="147539" y="43894"/>
                </a:lnTo>
                <a:lnTo>
                  <a:pt x="144397" y="47836"/>
                </a:lnTo>
                <a:lnTo>
                  <a:pt x="140714" y="51893"/>
                </a:lnTo>
                <a:lnTo>
                  <a:pt x="136671" y="56027"/>
                </a:lnTo>
                <a:lnTo>
                  <a:pt x="132389" y="60212"/>
                </a:lnTo>
                <a:lnTo>
                  <a:pt x="123397" y="68671"/>
                </a:lnTo>
                <a:lnTo>
                  <a:pt x="119571" y="72927"/>
                </a:lnTo>
                <a:lnTo>
                  <a:pt x="116227" y="77193"/>
                </a:lnTo>
                <a:lnTo>
                  <a:pt x="113203" y="81466"/>
                </a:lnTo>
                <a:lnTo>
                  <a:pt x="109601" y="85743"/>
                </a:lnTo>
                <a:lnTo>
                  <a:pt x="105610" y="90023"/>
                </a:lnTo>
                <a:lnTo>
                  <a:pt x="101362" y="94306"/>
                </a:lnTo>
                <a:lnTo>
                  <a:pt x="97738" y="98589"/>
                </a:lnTo>
                <a:lnTo>
                  <a:pt x="94527" y="102874"/>
                </a:lnTo>
                <a:lnTo>
                  <a:pt x="91594" y="107159"/>
                </a:lnTo>
                <a:lnTo>
                  <a:pt x="88049" y="111444"/>
                </a:lnTo>
                <a:lnTo>
                  <a:pt x="84100" y="115730"/>
                </a:lnTo>
                <a:lnTo>
                  <a:pt x="79878" y="120016"/>
                </a:lnTo>
                <a:lnTo>
                  <a:pt x="70956" y="128588"/>
                </a:lnTo>
                <a:lnTo>
                  <a:pt x="52292" y="145733"/>
                </a:lnTo>
                <a:lnTo>
                  <a:pt x="45180" y="152877"/>
                </a:lnTo>
                <a:lnTo>
                  <a:pt x="26694" y="172244"/>
                </a:lnTo>
                <a:lnTo>
                  <a:pt x="19384" y="179123"/>
                </a:lnTo>
                <a:lnTo>
                  <a:pt x="13716" y="183709"/>
                </a:lnTo>
                <a:lnTo>
                  <a:pt x="9143" y="186767"/>
                </a:lnTo>
                <a:lnTo>
                  <a:pt x="6096" y="189520"/>
                </a:lnTo>
                <a:lnTo>
                  <a:pt x="4064" y="192069"/>
                </a:lnTo>
                <a:lnTo>
                  <a:pt x="0" y="1993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829"/>
          <p:cNvSpPr/>
          <p:nvPr/>
        </p:nvSpPr>
        <p:spPr>
          <a:xfrm>
            <a:off x="8586787" y="1903095"/>
            <a:ext cx="57151" cy="192882"/>
          </a:xfrm>
          <a:custGeom>
            <a:avLst/>
            <a:gdLst/>
            <a:ahLst/>
            <a:cxnLst/>
            <a:rect l="0" t="0" r="0" b="0"/>
            <a:pathLst>
              <a:path w="57151" h="192882">
                <a:moveTo>
                  <a:pt x="0" y="0"/>
                </a:moveTo>
                <a:lnTo>
                  <a:pt x="0" y="52421"/>
                </a:lnTo>
                <a:lnTo>
                  <a:pt x="794" y="55664"/>
                </a:lnTo>
                <a:lnTo>
                  <a:pt x="2117" y="59255"/>
                </a:lnTo>
                <a:lnTo>
                  <a:pt x="3792" y="63078"/>
                </a:lnTo>
                <a:lnTo>
                  <a:pt x="4909" y="67055"/>
                </a:lnTo>
                <a:lnTo>
                  <a:pt x="5654" y="71135"/>
                </a:lnTo>
                <a:lnTo>
                  <a:pt x="6152" y="75284"/>
                </a:lnTo>
                <a:lnTo>
                  <a:pt x="10451" y="86622"/>
                </a:lnTo>
                <a:lnTo>
                  <a:pt x="31495" y="135679"/>
                </a:lnTo>
                <a:lnTo>
                  <a:pt x="35285" y="145460"/>
                </a:lnTo>
                <a:lnTo>
                  <a:pt x="37810" y="152694"/>
                </a:lnTo>
                <a:lnTo>
                  <a:pt x="40288" y="158946"/>
                </a:lnTo>
                <a:lnTo>
                  <a:pt x="42734" y="164542"/>
                </a:lnTo>
                <a:lnTo>
                  <a:pt x="45158" y="169702"/>
                </a:lnTo>
                <a:lnTo>
                  <a:pt x="47568" y="173857"/>
                </a:lnTo>
                <a:lnTo>
                  <a:pt x="49967" y="177340"/>
                </a:lnTo>
                <a:lnTo>
                  <a:pt x="55731" y="184652"/>
                </a:lnTo>
                <a:lnTo>
                  <a:pt x="56520" y="187557"/>
                </a:lnTo>
                <a:lnTo>
                  <a:pt x="57150" y="192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830"/>
          <p:cNvSpPr/>
          <p:nvPr/>
        </p:nvSpPr>
        <p:spPr>
          <a:xfrm>
            <a:off x="8501062" y="1999535"/>
            <a:ext cx="235745" cy="6430"/>
          </a:xfrm>
          <a:custGeom>
            <a:avLst/>
            <a:gdLst/>
            <a:ahLst/>
            <a:cxnLst/>
            <a:rect l="0" t="0" r="0" b="0"/>
            <a:pathLst>
              <a:path w="235745" h="6430">
                <a:moveTo>
                  <a:pt x="0" y="0"/>
                </a:moveTo>
                <a:lnTo>
                  <a:pt x="7585" y="0"/>
                </a:lnTo>
                <a:lnTo>
                  <a:pt x="10613" y="715"/>
                </a:lnTo>
                <a:lnTo>
                  <a:pt x="13425" y="1905"/>
                </a:lnTo>
                <a:lnTo>
                  <a:pt x="16094" y="3413"/>
                </a:lnTo>
                <a:lnTo>
                  <a:pt x="19461" y="4419"/>
                </a:lnTo>
                <a:lnTo>
                  <a:pt x="23292" y="5089"/>
                </a:lnTo>
                <a:lnTo>
                  <a:pt x="27434" y="5536"/>
                </a:lnTo>
                <a:lnTo>
                  <a:pt x="32578" y="5834"/>
                </a:lnTo>
                <a:lnTo>
                  <a:pt x="38388" y="6032"/>
                </a:lnTo>
                <a:lnTo>
                  <a:pt x="55824" y="6312"/>
                </a:lnTo>
                <a:lnTo>
                  <a:pt x="203669" y="6429"/>
                </a:lnTo>
                <a:lnTo>
                  <a:pt x="208011" y="5715"/>
                </a:lnTo>
                <a:lnTo>
                  <a:pt x="211699" y="4525"/>
                </a:lnTo>
                <a:lnTo>
                  <a:pt x="214952" y="3016"/>
                </a:lnTo>
                <a:lnTo>
                  <a:pt x="217913" y="2011"/>
                </a:lnTo>
                <a:lnTo>
                  <a:pt x="220682" y="1341"/>
                </a:lnTo>
                <a:lnTo>
                  <a:pt x="223321" y="894"/>
                </a:lnTo>
                <a:lnTo>
                  <a:pt x="225875" y="596"/>
                </a:lnTo>
                <a:lnTo>
                  <a:pt x="228371" y="397"/>
                </a:lnTo>
                <a:lnTo>
                  <a:pt x="2357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831"/>
          <p:cNvSpPr/>
          <p:nvPr/>
        </p:nvSpPr>
        <p:spPr>
          <a:xfrm>
            <a:off x="8779963" y="1858089"/>
            <a:ext cx="28281" cy="237877"/>
          </a:xfrm>
          <a:custGeom>
            <a:avLst/>
            <a:gdLst/>
            <a:ahLst/>
            <a:cxnLst/>
            <a:rect l="0" t="0" r="0" b="0"/>
            <a:pathLst>
              <a:path w="28281" h="237877">
                <a:moveTo>
                  <a:pt x="6849" y="0"/>
                </a:moveTo>
                <a:lnTo>
                  <a:pt x="6849" y="8949"/>
                </a:lnTo>
                <a:lnTo>
                  <a:pt x="6055" y="10966"/>
                </a:lnTo>
                <a:lnTo>
                  <a:pt x="4732" y="13026"/>
                </a:lnTo>
                <a:lnTo>
                  <a:pt x="3056" y="15113"/>
                </a:lnTo>
                <a:lnTo>
                  <a:pt x="1938" y="17934"/>
                </a:lnTo>
                <a:lnTo>
                  <a:pt x="1194" y="21243"/>
                </a:lnTo>
                <a:lnTo>
                  <a:pt x="697" y="24877"/>
                </a:lnTo>
                <a:lnTo>
                  <a:pt x="366" y="28729"/>
                </a:lnTo>
                <a:lnTo>
                  <a:pt x="146" y="32726"/>
                </a:lnTo>
                <a:lnTo>
                  <a:pt x="0" y="36819"/>
                </a:lnTo>
                <a:lnTo>
                  <a:pt x="694" y="40977"/>
                </a:lnTo>
                <a:lnTo>
                  <a:pt x="1953" y="45177"/>
                </a:lnTo>
                <a:lnTo>
                  <a:pt x="3585" y="49406"/>
                </a:lnTo>
                <a:lnTo>
                  <a:pt x="4672" y="53654"/>
                </a:lnTo>
                <a:lnTo>
                  <a:pt x="5398" y="57915"/>
                </a:lnTo>
                <a:lnTo>
                  <a:pt x="5882" y="62184"/>
                </a:lnTo>
                <a:lnTo>
                  <a:pt x="6205" y="66460"/>
                </a:lnTo>
                <a:lnTo>
                  <a:pt x="6419" y="70738"/>
                </a:lnTo>
                <a:lnTo>
                  <a:pt x="6657" y="80017"/>
                </a:lnTo>
                <a:lnTo>
                  <a:pt x="6847" y="138331"/>
                </a:lnTo>
                <a:lnTo>
                  <a:pt x="7641" y="142941"/>
                </a:lnTo>
                <a:lnTo>
                  <a:pt x="8964" y="147444"/>
                </a:lnTo>
                <a:lnTo>
                  <a:pt x="10641" y="151874"/>
                </a:lnTo>
                <a:lnTo>
                  <a:pt x="11758" y="156256"/>
                </a:lnTo>
                <a:lnTo>
                  <a:pt x="12503" y="160606"/>
                </a:lnTo>
                <a:lnTo>
                  <a:pt x="12999" y="164935"/>
                </a:lnTo>
                <a:lnTo>
                  <a:pt x="13330" y="169964"/>
                </a:lnTo>
                <a:lnTo>
                  <a:pt x="13698" y="181267"/>
                </a:lnTo>
                <a:lnTo>
                  <a:pt x="14590" y="186567"/>
                </a:lnTo>
                <a:lnTo>
                  <a:pt x="15979" y="191529"/>
                </a:lnTo>
                <a:lnTo>
                  <a:pt x="17697" y="196266"/>
                </a:lnTo>
                <a:lnTo>
                  <a:pt x="18844" y="200139"/>
                </a:lnTo>
                <a:lnTo>
                  <a:pt x="19608" y="203434"/>
                </a:lnTo>
                <a:lnTo>
                  <a:pt x="20457" y="209716"/>
                </a:lnTo>
                <a:lnTo>
                  <a:pt x="20684" y="213391"/>
                </a:lnTo>
                <a:lnTo>
                  <a:pt x="20934" y="220571"/>
                </a:lnTo>
                <a:lnTo>
                  <a:pt x="21097" y="231000"/>
                </a:lnTo>
                <a:lnTo>
                  <a:pt x="21128" y="236526"/>
                </a:lnTo>
                <a:lnTo>
                  <a:pt x="21925" y="236980"/>
                </a:lnTo>
                <a:lnTo>
                  <a:pt x="23249" y="237282"/>
                </a:lnTo>
                <a:lnTo>
                  <a:pt x="28193" y="237876"/>
                </a:lnTo>
                <a:lnTo>
                  <a:pt x="28280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832"/>
          <p:cNvSpPr/>
          <p:nvPr/>
        </p:nvSpPr>
        <p:spPr>
          <a:xfrm>
            <a:off x="8901112" y="1768078"/>
            <a:ext cx="114186" cy="372815"/>
          </a:xfrm>
          <a:custGeom>
            <a:avLst/>
            <a:gdLst/>
            <a:ahLst/>
            <a:cxnLst/>
            <a:rect l="0" t="0" r="0" b="0"/>
            <a:pathLst>
              <a:path w="114186" h="372815">
                <a:moveTo>
                  <a:pt x="7144" y="0"/>
                </a:moveTo>
                <a:lnTo>
                  <a:pt x="13993" y="0"/>
                </a:lnTo>
                <a:lnTo>
                  <a:pt x="16274" y="1905"/>
                </a:lnTo>
                <a:lnTo>
                  <a:pt x="17993" y="3413"/>
                </a:lnTo>
                <a:lnTo>
                  <a:pt x="19139" y="5133"/>
                </a:lnTo>
                <a:lnTo>
                  <a:pt x="21546" y="10966"/>
                </a:lnTo>
                <a:lnTo>
                  <a:pt x="24922" y="15113"/>
                </a:lnTo>
                <a:lnTo>
                  <a:pt x="27728" y="17219"/>
                </a:lnTo>
                <a:lnTo>
                  <a:pt x="31185" y="19337"/>
                </a:lnTo>
                <a:lnTo>
                  <a:pt x="35078" y="21464"/>
                </a:lnTo>
                <a:lnTo>
                  <a:pt x="38467" y="24310"/>
                </a:lnTo>
                <a:lnTo>
                  <a:pt x="41520" y="27637"/>
                </a:lnTo>
                <a:lnTo>
                  <a:pt x="44348" y="31283"/>
                </a:lnTo>
                <a:lnTo>
                  <a:pt x="47028" y="34429"/>
                </a:lnTo>
                <a:lnTo>
                  <a:pt x="49609" y="37240"/>
                </a:lnTo>
                <a:lnTo>
                  <a:pt x="52123" y="39828"/>
                </a:lnTo>
                <a:lnTo>
                  <a:pt x="54593" y="42983"/>
                </a:lnTo>
                <a:lnTo>
                  <a:pt x="57032" y="46514"/>
                </a:lnTo>
                <a:lnTo>
                  <a:pt x="59454" y="50298"/>
                </a:lnTo>
                <a:lnTo>
                  <a:pt x="62655" y="54248"/>
                </a:lnTo>
                <a:lnTo>
                  <a:pt x="66376" y="58311"/>
                </a:lnTo>
                <a:lnTo>
                  <a:pt x="70444" y="62449"/>
                </a:lnTo>
                <a:lnTo>
                  <a:pt x="73951" y="67350"/>
                </a:lnTo>
                <a:lnTo>
                  <a:pt x="77081" y="72760"/>
                </a:lnTo>
                <a:lnTo>
                  <a:pt x="82678" y="83773"/>
                </a:lnTo>
                <a:lnTo>
                  <a:pt x="92737" y="102484"/>
                </a:lnTo>
                <a:lnTo>
                  <a:pt x="95162" y="106899"/>
                </a:lnTo>
                <a:lnTo>
                  <a:pt x="97857" y="117519"/>
                </a:lnTo>
                <a:lnTo>
                  <a:pt x="99849" y="128669"/>
                </a:lnTo>
                <a:lnTo>
                  <a:pt x="103379" y="138387"/>
                </a:lnTo>
                <a:lnTo>
                  <a:pt x="109830" y="155303"/>
                </a:lnTo>
                <a:lnTo>
                  <a:pt x="111320" y="161400"/>
                </a:lnTo>
                <a:lnTo>
                  <a:pt x="112314" y="167607"/>
                </a:lnTo>
                <a:lnTo>
                  <a:pt x="112976" y="173889"/>
                </a:lnTo>
                <a:lnTo>
                  <a:pt x="113712" y="184678"/>
                </a:lnTo>
                <a:lnTo>
                  <a:pt x="114038" y="194950"/>
                </a:lnTo>
                <a:lnTo>
                  <a:pt x="114185" y="206659"/>
                </a:lnTo>
                <a:lnTo>
                  <a:pt x="113430" y="212782"/>
                </a:lnTo>
                <a:lnTo>
                  <a:pt x="112133" y="219007"/>
                </a:lnTo>
                <a:lnTo>
                  <a:pt x="110473" y="225300"/>
                </a:lnTo>
                <a:lnTo>
                  <a:pt x="108575" y="230924"/>
                </a:lnTo>
                <a:lnTo>
                  <a:pt x="106514" y="236103"/>
                </a:lnTo>
                <a:lnTo>
                  <a:pt x="104346" y="240983"/>
                </a:lnTo>
                <a:lnTo>
                  <a:pt x="99823" y="252122"/>
                </a:lnTo>
                <a:lnTo>
                  <a:pt x="97505" y="258092"/>
                </a:lnTo>
                <a:lnTo>
                  <a:pt x="95166" y="263501"/>
                </a:lnTo>
                <a:lnTo>
                  <a:pt x="92812" y="268536"/>
                </a:lnTo>
                <a:lnTo>
                  <a:pt x="90450" y="273322"/>
                </a:lnTo>
                <a:lnTo>
                  <a:pt x="85709" y="282448"/>
                </a:lnTo>
                <a:lnTo>
                  <a:pt x="83332" y="286883"/>
                </a:lnTo>
                <a:lnTo>
                  <a:pt x="80161" y="291982"/>
                </a:lnTo>
                <a:lnTo>
                  <a:pt x="76460" y="297524"/>
                </a:lnTo>
                <a:lnTo>
                  <a:pt x="72404" y="303363"/>
                </a:lnTo>
                <a:lnTo>
                  <a:pt x="68907" y="307969"/>
                </a:lnTo>
                <a:lnTo>
                  <a:pt x="65782" y="311754"/>
                </a:lnTo>
                <a:lnTo>
                  <a:pt x="62905" y="314992"/>
                </a:lnTo>
                <a:lnTo>
                  <a:pt x="60193" y="318580"/>
                </a:lnTo>
                <a:lnTo>
                  <a:pt x="57591" y="322400"/>
                </a:lnTo>
                <a:lnTo>
                  <a:pt x="55063" y="326376"/>
                </a:lnTo>
                <a:lnTo>
                  <a:pt x="52584" y="329741"/>
                </a:lnTo>
                <a:lnTo>
                  <a:pt x="50137" y="332698"/>
                </a:lnTo>
                <a:lnTo>
                  <a:pt x="47713" y="335384"/>
                </a:lnTo>
                <a:lnTo>
                  <a:pt x="44508" y="338604"/>
                </a:lnTo>
                <a:lnTo>
                  <a:pt x="36715" y="345991"/>
                </a:lnTo>
                <a:lnTo>
                  <a:pt x="19347" y="361895"/>
                </a:lnTo>
                <a:lnTo>
                  <a:pt x="16867" y="363421"/>
                </a:lnTo>
                <a:lnTo>
                  <a:pt x="14419" y="364439"/>
                </a:lnTo>
                <a:lnTo>
                  <a:pt x="11994" y="365117"/>
                </a:lnTo>
                <a:lnTo>
                  <a:pt x="10378" y="366284"/>
                </a:lnTo>
                <a:lnTo>
                  <a:pt x="9299" y="367776"/>
                </a:lnTo>
                <a:lnTo>
                  <a:pt x="8581" y="369485"/>
                </a:lnTo>
                <a:lnTo>
                  <a:pt x="7308" y="370624"/>
                </a:lnTo>
                <a:lnTo>
                  <a:pt x="5666" y="371384"/>
                </a:lnTo>
                <a:lnTo>
                  <a:pt x="332" y="372814"/>
                </a:lnTo>
                <a:lnTo>
                  <a:pt x="98" y="369464"/>
                </a:lnTo>
                <a:lnTo>
                  <a:pt x="858" y="368467"/>
                </a:lnTo>
                <a:lnTo>
                  <a:pt x="2160" y="367803"/>
                </a:lnTo>
                <a:lnTo>
                  <a:pt x="6852" y="366552"/>
                </a:lnTo>
                <a:lnTo>
                  <a:pt x="7015" y="364603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833"/>
          <p:cNvSpPr/>
          <p:nvPr/>
        </p:nvSpPr>
        <p:spPr>
          <a:xfrm>
            <a:off x="5765006" y="2462450"/>
            <a:ext cx="171451" cy="12860"/>
          </a:xfrm>
          <a:custGeom>
            <a:avLst/>
            <a:gdLst/>
            <a:ahLst/>
            <a:cxnLst/>
            <a:rect l="0" t="0" r="0" b="0"/>
            <a:pathLst>
              <a:path w="171451" h="12860">
                <a:moveTo>
                  <a:pt x="0" y="12859"/>
                </a:moveTo>
                <a:lnTo>
                  <a:pt x="7585" y="12859"/>
                </a:lnTo>
                <a:lnTo>
                  <a:pt x="18550" y="11430"/>
                </a:lnTo>
                <a:lnTo>
                  <a:pt x="68555" y="4022"/>
                </a:lnTo>
                <a:lnTo>
                  <a:pt x="79835" y="2681"/>
                </a:lnTo>
                <a:lnTo>
                  <a:pt x="88942" y="1788"/>
                </a:lnTo>
                <a:lnTo>
                  <a:pt x="97394" y="1192"/>
                </a:lnTo>
                <a:lnTo>
                  <a:pt x="105411" y="795"/>
                </a:lnTo>
                <a:lnTo>
                  <a:pt x="119874" y="353"/>
                </a:lnTo>
                <a:lnTo>
                  <a:pt x="142095" y="7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48" name="SMARTInkAnnotation834"/>
          <p:cNvSpPr/>
          <p:nvPr/>
        </p:nvSpPr>
        <p:spPr>
          <a:xfrm>
            <a:off x="5750718" y="2526744"/>
            <a:ext cx="185739" cy="12860"/>
          </a:xfrm>
          <a:custGeom>
            <a:avLst/>
            <a:gdLst/>
            <a:ahLst/>
            <a:cxnLst/>
            <a:rect l="0" t="0" r="0" b="0"/>
            <a:pathLst>
              <a:path w="185739" h="12860">
                <a:moveTo>
                  <a:pt x="0" y="12859"/>
                </a:moveTo>
                <a:lnTo>
                  <a:pt x="16793" y="12859"/>
                </a:lnTo>
                <a:lnTo>
                  <a:pt x="19927" y="12144"/>
                </a:lnTo>
                <a:lnTo>
                  <a:pt x="23603" y="10954"/>
                </a:lnTo>
                <a:lnTo>
                  <a:pt x="27642" y="9445"/>
                </a:lnTo>
                <a:lnTo>
                  <a:pt x="31922" y="8440"/>
                </a:lnTo>
                <a:lnTo>
                  <a:pt x="36362" y="7770"/>
                </a:lnTo>
                <a:lnTo>
                  <a:pt x="40911" y="7323"/>
                </a:lnTo>
                <a:lnTo>
                  <a:pt x="46324" y="7025"/>
                </a:lnTo>
                <a:lnTo>
                  <a:pt x="58689" y="6694"/>
                </a:lnTo>
                <a:lnTo>
                  <a:pt x="64526" y="5891"/>
                </a:lnTo>
                <a:lnTo>
                  <a:pt x="70005" y="4642"/>
                </a:lnTo>
                <a:lnTo>
                  <a:pt x="75245" y="3094"/>
                </a:lnTo>
                <a:lnTo>
                  <a:pt x="81119" y="2063"/>
                </a:lnTo>
                <a:lnTo>
                  <a:pt x="87417" y="1375"/>
                </a:lnTo>
                <a:lnTo>
                  <a:pt x="93997" y="917"/>
                </a:lnTo>
                <a:lnTo>
                  <a:pt x="100765" y="611"/>
                </a:lnTo>
                <a:lnTo>
                  <a:pt x="114635" y="272"/>
                </a:lnTo>
                <a:lnTo>
                  <a:pt x="151041" y="24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49" name="SMARTInkAnnotation835"/>
          <p:cNvSpPr/>
          <p:nvPr/>
        </p:nvSpPr>
        <p:spPr>
          <a:xfrm>
            <a:off x="6093618" y="2411015"/>
            <a:ext cx="242889" cy="199312"/>
          </a:xfrm>
          <a:custGeom>
            <a:avLst/>
            <a:gdLst/>
            <a:ahLst/>
            <a:cxnLst/>
            <a:rect l="0" t="0" r="0" b="0"/>
            <a:pathLst>
              <a:path w="242889" h="199312">
                <a:moveTo>
                  <a:pt x="0" y="0"/>
                </a:moveTo>
                <a:lnTo>
                  <a:pt x="0" y="5536"/>
                </a:lnTo>
                <a:lnTo>
                  <a:pt x="5703" y="11386"/>
                </a:lnTo>
                <a:lnTo>
                  <a:pt x="9943" y="15300"/>
                </a:lnTo>
                <a:lnTo>
                  <a:pt x="11392" y="17344"/>
                </a:lnTo>
                <a:lnTo>
                  <a:pt x="13001" y="21520"/>
                </a:lnTo>
                <a:lnTo>
                  <a:pt x="15833" y="27662"/>
                </a:lnTo>
                <a:lnTo>
                  <a:pt x="17699" y="31300"/>
                </a:lnTo>
                <a:lnTo>
                  <a:pt x="20531" y="34440"/>
                </a:lnTo>
                <a:lnTo>
                  <a:pt x="27910" y="39834"/>
                </a:lnTo>
                <a:lnTo>
                  <a:pt x="32100" y="42272"/>
                </a:lnTo>
                <a:lnTo>
                  <a:pt x="36482" y="44612"/>
                </a:lnTo>
                <a:lnTo>
                  <a:pt x="40990" y="46886"/>
                </a:lnTo>
                <a:lnTo>
                  <a:pt x="44789" y="49832"/>
                </a:lnTo>
                <a:lnTo>
                  <a:pt x="48116" y="53224"/>
                </a:lnTo>
                <a:lnTo>
                  <a:pt x="51127" y="56914"/>
                </a:lnTo>
                <a:lnTo>
                  <a:pt x="54722" y="60802"/>
                </a:lnTo>
                <a:lnTo>
                  <a:pt x="58707" y="64824"/>
                </a:lnTo>
                <a:lnTo>
                  <a:pt x="67367" y="73102"/>
                </a:lnTo>
                <a:lnTo>
                  <a:pt x="76508" y="81544"/>
                </a:lnTo>
                <a:lnTo>
                  <a:pt x="81168" y="85080"/>
                </a:lnTo>
                <a:lnTo>
                  <a:pt x="85862" y="88153"/>
                </a:lnTo>
                <a:lnTo>
                  <a:pt x="108594" y="101630"/>
                </a:lnTo>
                <a:lnTo>
                  <a:pt x="114466" y="105615"/>
                </a:lnTo>
                <a:lnTo>
                  <a:pt x="119967" y="109701"/>
                </a:lnTo>
                <a:lnTo>
                  <a:pt x="125222" y="113853"/>
                </a:lnTo>
                <a:lnTo>
                  <a:pt x="131106" y="118051"/>
                </a:lnTo>
                <a:lnTo>
                  <a:pt x="137410" y="122277"/>
                </a:lnTo>
                <a:lnTo>
                  <a:pt x="143995" y="126524"/>
                </a:lnTo>
                <a:lnTo>
                  <a:pt x="149971" y="130069"/>
                </a:lnTo>
                <a:lnTo>
                  <a:pt x="155544" y="133147"/>
                </a:lnTo>
                <a:lnTo>
                  <a:pt x="160846" y="135914"/>
                </a:lnTo>
                <a:lnTo>
                  <a:pt x="165968" y="139187"/>
                </a:lnTo>
                <a:lnTo>
                  <a:pt x="170971" y="142798"/>
                </a:lnTo>
                <a:lnTo>
                  <a:pt x="175893" y="146634"/>
                </a:lnTo>
                <a:lnTo>
                  <a:pt x="183479" y="152800"/>
                </a:lnTo>
                <a:lnTo>
                  <a:pt x="190290" y="157923"/>
                </a:lnTo>
                <a:lnTo>
                  <a:pt x="194329" y="160289"/>
                </a:lnTo>
                <a:lnTo>
                  <a:pt x="198609" y="162581"/>
                </a:lnTo>
                <a:lnTo>
                  <a:pt x="202256" y="165537"/>
                </a:lnTo>
                <a:lnTo>
                  <a:pt x="205481" y="168937"/>
                </a:lnTo>
                <a:lnTo>
                  <a:pt x="208425" y="172632"/>
                </a:lnTo>
                <a:lnTo>
                  <a:pt x="213812" y="178643"/>
                </a:lnTo>
                <a:lnTo>
                  <a:pt x="216360" y="181246"/>
                </a:lnTo>
                <a:lnTo>
                  <a:pt x="218853" y="182982"/>
                </a:lnTo>
                <a:lnTo>
                  <a:pt x="226153" y="186138"/>
                </a:lnTo>
                <a:lnTo>
                  <a:pt x="233615" y="191338"/>
                </a:lnTo>
                <a:lnTo>
                  <a:pt x="240373" y="197097"/>
                </a:lnTo>
                <a:lnTo>
                  <a:pt x="242888" y="1993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2" name="SMARTInkAnnotation836"/>
          <p:cNvSpPr/>
          <p:nvPr/>
        </p:nvSpPr>
        <p:spPr>
          <a:xfrm>
            <a:off x="6143625" y="2423874"/>
            <a:ext cx="128588" cy="199312"/>
          </a:xfrm>
          <a:custGeom>
            <a:avLst/>
            <a:gdLst/>
            <a:ahLst/>
            <a:cxnLst/>
            <a:rect l="0" t="0" r="0" b="0"/>
            <a:pathLst>
              <a:path w="128588" h="199312">
                <a:moveTo>
                  <a:pt x="128587" y="0"/>
                </a:moveTo>
                <a:lnTo>
                  <a:pt x="128587" y="3413"/>
                </a:lnTo>
                <a:lnTo>
                  <a:pt x="127793" y="4419"/>
                </a:lnTo>
                <a:lnTo>
                  <a:pt x="126471" y="5089"/>
                </a:lnTo>
                <a:lnTo>
                  <a:pt x="124795" y="5536"/>
                </a:lnTo>
                <a:lnTo>
                  <a:pt x="123677" y="6548"/>
                </a:lnTo>
                <a:lnTo>
                  <a:pt x="122933" y="7937"/>
                </a:lnTo>
                <a:lnTo>
                  <a:pt x="122436" y="9578"/>
                </a:lnTo>
                <a:lnTo>
                  <a:pt x="119768" y="13305"/>
                </a:lnTo>
                <a:lnTo>
                  <a:pt x="115936" y="18058"/>
                </a:lnTo>
                <a:lnTo>
                  <a:pt x="113803" y="21325"/>
                </a:lnTo>
                <a:lnTo>
                  <a:pt x="111588" y="24933"/>
                </a:lnTo>
                <a:lnTo>
                  <a:pt x="107008" y="32751"/>
                </a:lnTo>
                <a:lnTo>
                  <a:pt x="97601" y="49411"/>
                </a:lnTo>
                <a:lnTo>
                  <a:pt x="94436" y="54372"/>
                </a:lnTo>
                <a:lnTo>
                  <a:pt x="90739" y="59822"/>
                </a:lnTo>
                <a:lnTo>
                  <a:pt x="86686" y="65599"/>
                </a:lnTo>
                <a:lnTo>
                  <a:pt x="83191" y="70879"/>
                </a:lnTo>
                <a:lnTo>
                  <a:pt x="80067" y="75828"/>
                </a:lnTo>
                <a:lnTo>
                  <a:pt x="77190" y="80556"/>
                </a:lnTo>
                <a:lnTo>
                  <a:pt x="74479" y="85851"/>
                </a:lnTo>
                <a:lnTo>
                  <a:pt x="71877" y="91524"/>
                </a:lnTo>
                <a:lnTo>
                  <a:pt x="69349" y="97449"/>
                </a:lnTo>
                <a:lnTo>
                  <a:pt x="66076" y="102828"/>
                </a:lnTo>
                <a:lnTo>
                  <a:pt x="62307" y="107842"/>
                </a:lnTo>
                <a:lnTo>
                  <a:pt x="58206" y="112614"/>
                </a:lnTo>
                <a:lnTo>
                  <a:pt x="54679" y="117939"/>
                </a:lnTo>
                <a:lnTo>
                  <a:pt x="51534" y="123631"/>
                </a:lnTo>
                <a:lnTo>
                  <a:pt x="48643" y="129570"/>
                </a:lnTo>
                <a:lnTo>
                  <a:pt x="45129" y="134957"/>
                </a:lnTo>
                <a:lnTo>
                  <a:pt x="41198" y="139978"/>
                </a:lnTo>
                <a:lnTo>
                  <a:pt x="36990" y="144753"/>
                </a:lnTo>
                <a:lnTo>
                  <a:pt x="32598" y="149366"/>
                </a:lnTo>
                <a:lnTo>
                  <a:pt x="28082" y="153870"/>
                </a:lnTo>
                <a:lnTo>
                  <a:pt x="23483" y="158301"/>
                </a:lnTo>
                <a:lnTo>
                  <a:pt x="19624" y="162684"/>
                </a:lnTo>
                <a:lnTo>
                  <a:pt x="16257" y="167035"/>
                </a:lnTo>
                <a:lnTo>
                  <a:pt x="13220" y="171364"/>
                </a:lnTo>
                <a:lnTo>
                  <a:pt x="10400" y="174965"/>
                </a:lnTo>
                <a:lnTo>
                  <a:pt x="7727" y="178079"/>
                </a:lnTo>
                <a:lnTo>
                  <a:pt x="1526" y="184798"/>
                </a:lnTo>
                <a:lnTo>
                  <a:pt x="1017" y="186064"/>
                </a:lnTo>
                <a:lnTo>
                  <a:pt x="134" y="191842"/>
                </a:lnTo>
                <a:lnTo>
                  <a:pt x="59" y="194324"/>
                </a:lnTo>
                <a:lnTo>
                  <a:pt x="0" y="1993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3" name="SMARTInkAnnotation837"/>
          <p:cNvSpPr/>
          <p:nvPr/>
        </p:nvSpPr>
        <p:spPr>
          <a:xfrm>
            <a:off x="6329362" y="2366009"/>
            <a:ext cx="164307" cy="102599"/>
          </a:xfrm>
          <a:custGeom>
            <a:avLst/>
            <a:gdLst/>
            <a:ahLst/>
            <a:cxnLst/>
            <a:rect l="0" t="0" r="0" b="0"/>
            <a:pathLst>
              <a:path w="164307" h="102599">
                <a:moveTo>
                  <a:pt x="0" y="0"/>
                </a:moveTo>
                <a:lnTo>
                  <a:pt x="3792" y="0"/>
                </a:lnTo>
                <a:lnTo>
                  <a:pt x="47345" y="4419"/>
                </a:lnTo>
                <a:lnTo>
                  <a:pt x="56170" y="5089"/>
                </a:lnTo>
                <a:lnTo>
                  <a:pt x="63640" y="5536"/>
                </a:lnTo>
                <a:lnTo>
                  <a:pt x="69414" y="6548"/>
                </a:lnTo>
                <a:lnTo>
                  <a:pt x="74057" y="7938"/>
                </a:lnTo>
                <a:lnTo>
                  <a:pt x="77947" y="9578"/>
                </a:lnTo>
                <a:lnTo>
                  <a:pt x="81333" y="10672"/>
                </a:lnTo>
                <a:lnTo>
                  <a:pt x="84384" y="11401"/>
                </a:lnTo>
                <a:lnTo>
                  <a:pt x="87213" y="11887"/>
                </a:lnTo>
                <a:lnTo>
                  <a:pt x="89892" y="12926"/>
                </a:lnTo>
                <a:lnTo>
                  <a:pt x="94985" y="15984"/>
                </a:lnTo>
                <a:lnTo>
                  <a:pt x="96661" y="17800"/>
                </a:lnTo>
                <a:lnTo>
                  <a:pt x="97779" y="19725"/>
                </a:lnTo>
                <a:lnTo>
                  <a:pt x="98523" y="21722"/>
                </a:lnTo>
                <a:lnTo>
                  <a:pt x="99813" y="23769"/>
                </a:lnTo>
                <a:lnTo>
                  <a:pt x="101467" y="25847"/>
                </a:lnTo>
                <a:lnTo>
                  <a:pt x="103363" y="27947"/>
                </a:lnTo>
                <a:lnTo>
                  <a:pt x="104627" y="30062"/>
                </a:lnTo>
                <a:lnTo>
                  <a:pt x="105471" y="32186"/>
                </a:lnTo>
                <a:lnTo>
                  <a:pt x="106032" y="34316"/>
                </a:lnTo>
                <a:lnTo>
                  <a:pt x="106407" y="36450"/>
                </a:lnTo>
                <a:lnTo>
                  <a:pt x="106657" y="38588"/>
                </a:lnTo>
                <a:lnTo>
                  <a:pt x="106823" y="40728"/>
                </a:lnTo>
                <a:lnTo>
                  <a:pt x="106935" y="42868"/>
                </a:lnTo>
                <a:lnTo>
                  <a:pt x="107058" y="47151"/>
                </a:lnTo>
                <a:lnTo>
                  <a:pt x="106297" y="50008"/>
                </a:lnTo>
                <a:lnTo>
                  <a:pt x="104996" y="53342"/>
                </a:lnTo>
                <a:lnTo>
                  <a:pt x="103335" y="56992"/>
                </a:lnTo>
                <a:lnTo>
                  <a:pt x="102227" y="60141"/>
                </a:lnTo>
                <a:lnTo>
                  <a:pt x="101490" y="62954"/>
                </a:lnTo>
                <a:lnTo>
                  <a:pt x="100997" y="65544"/>
                </a:lnTo>
                <a:lnTo>
                  <a:pt x="99875" y="67985"/>
                </a:lnTo>
                <a:lnTo>
                  <a:pt x="98334" y="70326"/>
                </a:lnTo>
                <a:lnTo>
                  <a:pt x="96512" y="72602"/>
                </a:lnTo>
                <a:lnTo>
                  <a:pt x="94504" y="74833"/>
                </a:lnTo>
                <a:lnTo>
                  <a:pt x="92371" y="77035"/>
                </a:lnTo>
                <a:lnTo>
                  <a:pt x="90156" y="79218"/>
                </a:lnTo>
                <a:lnTo>
                  <a:pt x="85578" y="83548"/>
                </a:lnTo>
                <a:lnTo>
                  <a:pt x="83246" y="85702"/>
                </a:lnTo>
                <a:lnTo>
                  <a:pt x="80103" y="87139"/>
                </a:lnTo>
                <a:lnTo>
                  <a:pt x="76421" y="88097"/>
                </a:lnTo>
                <a:lnTo>
                  <a:pt x="72379" y="88735"/>
                </a:lnTo>
                <a:lnTo>
                  <a:pt x="68890" y="89875"/>
                </a:lnTo>
                <a:lnTo>
                  <a:pt x="65771" y="91349"/>
                </a:lnTo>
                <a:lnTo>
                  <a:pt x="62897" y="93047"/>
                </a:lnTo>
                <a:lnTo>
                  <a:pt x="60187" y="94178"/>
                </a:lnTo>
                <a:lnTo>
                  <a:pt x="55061" y="95435"/>
                </a:lnTo>
                <a:lnTo>
                  <a:pt x="50136" y="95994"/>
                </a:lnTo>
                <a:lnTo>
                  <a:pt x="47711" y="96143"/>
                </a:lnTo>
                <a:lnTo>
                  <a:pt x="45301" y="96957"/>
                </a:lnTo>
                <a:lnTo>
                  <a:pt x="40507" y="99766"/>
                </a:lnTo>
                <a:lnTo>
                  <a:pt x="35730" y="101491"/>
                </a:lnTo>
                <a:lnTo>
                  <a:pt x="29988" y="102598"/>
                </a:lnTo>
                <a:lnTo>
                  <a:pt x="28723" y="101975"/>
                </a:lnTo>
                <a:lnTo>
                  <a:pt x="25202" y="99377"/>
                </a:lnTo>
                <a:lnTo>
                  <a:pt x="21529" y="96518"/>
                </a:lnTo>
                <a:lnTo>
                  <a:pt x="21475" y="94570"/>
                </a:lnTo>
                <a:lnTo>
                  <a:pt x="21440" y="90912"/>
                </a:lnTo>
                <a:lnTo>
                  <a:pt x="23552" y="88507"/>
                </a:lnTo>
                <a:lnTo>
                  <a:pt x="25226" y="86866"/>
                </a:lnTo>
                <a:lnTo>
                  <a:pt x="26343" y="85057"/>
                </a:lnTo>
                <a:lnTo>
                  <a:pt x="27087" y="83137"/>
                </a:lnTo>
                <a:lnTo>
                  <a:pt x="27583" y="81142"/>
                </a:lnTo>
                <a:lnTo>
                  <a:pt x="28708" y="79813"/>
                </a:lnTo>
                <a:lnTo>
                  <a:pt x="30251" y="78926"/>
                </a:lnTo>
                <a:lnTo>
                  <a:pt x="32074" y="78335"/>
                </a:lnTo>
                <a:lnTo>
                  <a:pt x="34876" y="77941"/>
                </a:lnTo>
                <a:lnTo>
                  <a:pt x="38332" y="77678"/>
                </a:lnTo>
                <a:lnTo>
                  <a:pt x="42224" y="77503"/>
                </a:lnTo>
                <a:lnTo>
                  <a:pt x="45612" y="76672"/>
                </a:lnTo>
                <a:lnTo>
                  <a:pt x="48664" y="75404"/>
                </a:lnTo>
                <a:lnTo>
                  <a:pt x="51493" y="73844"/>
                </a:lnTo>
                <a:lnTo>
                  <a:pt x="54966" y="72804"/>
                </a:lnTo>
                <a:lnTo>
                  <a:pt x="58869" y="72110"/>
                </a:lnTo>
                <a:lnTo>
                  <a:pt x="63058" y="71648"/>
                </a:lnTo>
                <a:lnTo>
                  <a:pt x="67439" y="71340"/>
                </a:lnTo>
                <a:lnTo>
                  <a:pt x="71947" y="71134"/>
                </a:lnTo>
                <a:lnTo>
                  <a:pt x="81189" y="70906"/>
                </a:lnTo>
                <a:lnTo>
                  <a:pt x="90588" y="70805"/>
                </a:lnTo>
                <a:lnTo>
                  <a:pt x="94523" y="71492"/>
                </a:lnTo>
                <a:lnTo>
                  <a:pt x="97941" y="72665"/>
                </a:lnTo>
                <a:lnTo>
                  <a:pt x="101012" y="74161"/>
                </a:lnTo>
                <a:lnTo>
                  <a:pt x="103854" y="75159"/>
                </a:lnTo>
                <a:lnTo>
                  <a:pt x="106542" y="75823"/>
                </a:lnTo>
                <a:lnTo>
                  <a:pt x="111646" y="76562"/>
                </a:lnTo>
                <a:lnTo>
                  <a:pt x="116560" y="76890"/>
                </a:lnTo>
                <a:lnTo>
                  <a:pt x="118981" y="77693"/>
                </a:lnTo>
                <a:lnTo>
                  <a:pt x="123789" y="80489"/>
                </a:lnTo>
                <a:lnTo>
                  <a:pt x="128572" y="82207"/>
                </a:lnTo>
                <a:lnTo>
                  <a:pt x="130958" y="82666"/>
                </a:lnTo>
                <a:lnTo>
                  <a:pt x="135727" y="85080"/>
                </a:lnTo>
                <a:lnTo>
                  <a:pt x="141463" y="89038"/>
                </a:lnTo>
                <a:lnTo>
                  <a:pt x="144364" y="91484"/>
                </a:lnTo>
                <a:lnTo>
                  <a:pt x="146249" y="93136"/>
                </a:lnTo>
                <a:lnTo>
                  <a:pt x="148299" y="94238"/>
                </a:lnTo>
                <a:lnTo>
                  <a:pt x="152694" y="95462"/>
                </a:lnTo>
                <a:lnTo>
                  <a:pt x="155839" y="96151"/>
                </a:lnTo>
                <a:lnTo>
                  <a:pt x="160562" y="96356"/>
                </a:lnTo>
                <a:lnTo>
                  <a:pt x="164306" y="964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4" name="SMARTInkAnnotation838"/>
          <p:cNvSpPr/>
          <p:nvPr/>
        </p:nvSpPr>
        <p:spPr>
          <a:xfrm>
            <a:off x="6629400" y="2488168"/>
            <a:ext cx="207169" cy="25718"/>
          </a:xfrm>
          <a:custGeom>
            <a:avLst/>
            <a:gdLst/>
            <a:ahLst/>
            <a:cxnLst/>
            <a:rect l="0" t="0" r="0" b="0"/>
            <a:pathLst>
              <a:path w="207169" h="25718">
                <a:moveTo>
                  <a:pt x="0" y="25717"/>
                </a:moveTo>
                <a:lnTo>
                  <a:pt x="27989" y="25717"/>
                </a:lnTo>
                <a:lnTo>
                  <a:pt x="31360" y="25003"/>
                </a:lnTo>
                <a:lnTo>
                  <a:pt x="34400" y="23812"/>
                </a:lnTo>
                <a:lnTo>
                  <a:pt x="37220" y="22304"/>
                </a:lnTo>
                <a:lnTo>
                  <a:pt x="40688" y="21298"/>
                </a:lnTo>
                <a:lnTo>
                  <a:pt x="44588" y="20628"/>
                </a:lnTo>
                <a:lnTo>
                  <a:pt x="48776" y="20181"/>
                </a:lnTo>
                <a:lnTo>
                  <a:pt x="52361" y="19883"/>
                </a:lnTo>
                <a:lnTo>
                  <a:pt x="58460" y="19552"/>
                </a:lnTo>
                <a:lnTo>
                  <a:pt x="65934" y="19406"/>
                </a:lnTo>
                <a:lnTo>
                  <a:pt x="105796" y="19290"/>
                </a:lnTo>
                <a:lnTo>
                  <a:pt x="110218" y="18575"/>
                </a:lnTo>
                <a:lnTo>
                  <a:pt x="114754" y="17384"/>
                </a:lnTo>
                <a:lnTo>
                  <a:pt x="119364" y="15875"/>
                </a:lnTo>
                <a:lnTo>
                  <a:pt x="123233" y="14870"/>
                </a:lnTo>
                <a:lnTo>
                  <a:pt x="126605" y="14199"/>
                </a:lnTo>
                <a:lnTo>
                  <a:pt x="129647" y="13752"/>
                </a:lnTo>
                <a:lnTo>
                  <a:pt x="134056" y="13454"/>
                </a:lnTo>
                <a:lnTo>
                  <a:pt x="139376" y="13256"/>
                </a:lnTo>
                <a:lnTo>
                  <a:pt x="157442" y="12937"/>
                </a:lnTo>
                <a:lnTo>
                  <a:pt x="160523" y="12197"/>
                </a:lnTo>
                <a:lnTo>
                  <a:pt x="163372" y="10988"/>
                </a:lnTo>
                <a:lnTo>
                  <a:pt x="166065" y="9468"/>
                </a:lnTo>
                <a:lnTo>
                  <a:pt x="169447" y="8455"/>
                </a:lnTo>
                <a:lnTo>
                  <a:pt x="173290" y="7780"/>
                </a:lnTo>
                <a:lnTo>
                  <a:pt x="177438" y="7330"/>
                </a:lnTo>
                <a:lnTo>
                  <a:pt x="180999" y="7029"/>
                </a:lnTo>
                <a:lnTo>
                  <a:pt x="187071" y="6696"/>
                </a:lnTo>
                <a:lnTo>
                  <a:pt x="191159" y="6508"/>
                </a:lnTo>
                <a:lnTo>
                  <a:pt x="192527" y="5767"/>
                </a:lnTo>
                <a:lnTo>
                  <a:pt x="194233" y="4559"/>
                </a:lnTo>
                <a:lnTo>
                  <a:pt x="196163" y="3039"/>
                </a:lnTo>
                <a:lnTo>
                  <a:pt x="198244" y="2026"/>
                </a:lnTo>
                <a:lnTo>
                  <a:pt x="200425" y="1351"/>
                </a:lnTo>
                <a:lnTo>
                  <a:pt x="20716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5" name="SMARTInkAnnotation839"/>
          <p:cNvSpPr/>
          <p:nvPr/>
        </p:nvSpPr>
        <p:spPr>
          <a:xfrm>
            <a:off x="6958012" y="2411015"/>
            <a:ext cx="214314" cy="147877"/>
          </a:xfrm>
          <a:custGeom>
            <a:avLst/>
            <a:gdLst/>
            <a:ahLst/>
            <a:cxnLst/>
            <a:rect l="0" t="0" r="0" b="0"/>
            <a:pathLst>
              <a:path w="214314" h="147877">
                <a:moveTo>
                  <a:pt x="0" y="0"/>
                </a:moveTo>
                <a:lnTo>
                  <a:pt x="0" y="11700"/>
                </a:lnTo>
                <a:lnTo>
                  <a:pt x="794" y="12087"/>
                </a:lnTo>
                <a:lnTo>
                  <a:pt x="3793" y="12516"/>
                </a:lnTo>
                <a:lnTo>
                  <a:pt x="4910" y="13345"/>
                </a:lnTo>
                <a:lnTo>
                  <a:pt x="5654" y="14611"/>
                </a:lnTo>
                <a:lnTo>
                  <a:pt x="6151" y="16170"/>
                </a:lnTo>
                <a:lnTo>
                  <a:pt x="8820" y="19808"/>
                </a:lnTo>
                <a:lnTo>
                  <a:pt x="12651" y="23805"/>
                </a:lnTo>
                <a:lnTo>
                  <a:pt x="17000" y="27963"/>
                </a:lnTo>
                <a:lnTo>
                  <a:pt x="23695" y="32193"/>
                </a:lnTo>
                <a:lnTo>
                  <a:pt x="27703" y="34320"/>
                </a:lnTo>
                <a:lnTo>
                  <a:pt x="34272" y="38590"/>
                </a:lnTo>
                <a:lnTo>
                  <a:pt x="39839" y="42869"/>
                </a:lnTo>
                <a:lnTo>
                  <a:pt x="44958" y="47152"/>
                </a:lnTo>
                <a:lnTo>
                  <a:pt x="54712" y="55722"/>
                </a:lnTo>
                <a:lnTo>
                  <a:pt x="59506" y="60008"/>
                </a:lnTo>
                <a:lnTo>
                  <a:pt x="62689" y="62151"/>
                </a:lnTo>
                <a:lnTo>
                  <a:pt x="66399" y="64294"/>
                </a:lnTo>
                <a:lnTo>
                  <a:pt x="70460" y="66437"/>
                </a:lnTo>
                <a:lnTo>
                  <a:pt x="77088" y="70723"/>
                </a:lnTo>
                <a:lnTo>
                  <a:pt x="82680" y="75009"/>
                </a:lnTo>
                <a:lnTo>
                  <a:pt x="87811" y="79296"/>
                </a:lnTo>
                <a:lnTo>
                  <a:pt x="91084" y="81439"/>
                </a:lnTo>
                <a:lnTo>
                  <a:pt x="94855" y="83582"/>
                </a:lnTo>
                <a:lnTo>
                  <a:pt x="98955" y="85725"/>
                </a:lnTo>
                <a:lnTo>
                  <a:pt x="107745" y="90011"/>
                </a:lnTo>
                <a:lnTo>
                  <a:pt x="112311" y="92155"/>
                </a:lnTo>
                <a:lnTo>
                  <a:pt x="116149" y="94298"/>
                </a:lnTo>
                <a:lnTo>
                  <a:pt x="122530" y="98584"/>
                </a:lnTo>
                <a:lnTo>
                  <a:pt x="126136" y="100727"/>
                </a:lnTo>
                <a:lnTo>
                  <a:pt x="130128" y="102870"/>
                </a:lnTo>
                <a:lnTo>
                  <a:pt x="134378" y="105013"/>
                </a:lnTo>
                <a:lnTo>
                  <a:pt x="138004" y="107156"/>
                </a:lnTo>
                <a:lnTo>
                  <a:pt x="144149" y="111443"/>
                </a:lnTo>
                <a:lnTo>
                  <a:pt x="147693" y="113586"/>
                </a:lnTo>
                <a:lnTo>
                  <a:pt x="151643" y="115729"/>
                </a:lnTo>
                <a:lnTo>
                  <a:pt x="155865" y="117872"/>
                </a:lnTo>
                <a:lnTo>
                  <a:pt x="159472" y="119301"/>
                </a:lnTo>
                <a:lnTo>
                  <a:pt x="165598" y="120888"/>
                </a:lnTo>
                <a:lnTo>
                  <a:pt x="170966" y="123499"/>
                </a:lnTo>
                <a:lnTo>
                  <a:pt x="175997" y="127040"/>
                </a:lnTo>
                <a:lnTo>
                  <a:pt x="180880" y="130996"/>
                </a:lnTo>
                <a:lnTo>
                  <a:pt x="183293" y="132336"/>
                </a:lnTo>
                <a:lnTo>
                  <a:pt x="188090" y="133825"/>
                </a:lnTo>
                <a:lnTo>
                  <a:pt x="192869" y="136392"/>
                </a:lnTo>
                <a:lnTo>
                  <a:pt x="195254" y="138077"/>
                </a:lnTo>
                <a:lnTo>
                  <a:pt x="200021" y="139949"/>
                </a:lnTo>
                <a:lnTo>
                  <a:pt x="202404" y="140448"/>
                </a:lnTo>
                <a:lnTo>
                  <a:pt x="203992" y="141495"/>
                </a:lnTo>
                <a:lnTo>
                  <a:pt x="205051" y="142908"/>
                </a:lnTo>
                <a:lnTo>
                  <a:pt x="205756" y="144564"/>
                </a:lnTo>
                <a:lnTo>
                  <a:pt x="207021" y="145668"/>
                </a:lnTo>
                <a:lnTo>
                  <a:pt x="208659" y="146404"/>
                </a:lnTo>
                <a:lnTo>
                  <a:pt x="214313" y="1478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6" name="SMARTInkAnnotation840"/>
          <p:cNvSpPr/>
          <p:nvPr/>
        </p:nvSpPr>
        <p:spPr>
          <a:xfrm>
            <a:off x="7000875" y="2423874"/>
            <a:ext cx="135732" cy="167165"/>
          </a:xfrm>
          <a:custGeom>
            <a:avLst/>
            <a:gdLst/>
            <a:ahLst/>
            <a:cxnLst/>
            <a:rect l="0" t="0" r="0" b="0"/>
            <a:pathLst>
              <a:path w="135732" h="167165">
                <a:moveTo>
                  <a:pt x="135731" y="0"/>
                </a:moveTo>
                <a:lnTo>
                  <a:pt x="129581" y="5536"/>
                </a:lnTo>
                <a:lnTo>
                  <a:pt x="129029" y="7937"/>
                </a:lnTo>
                <a:lnTo>
                  <a:pt x="128882" y="9578"/>
                </a:lnTo>
                <a:lnTo>
                  <a:pt x="127990" y="10671"/>
                </a:lnTo>
                <a:lnTo>
                  <a:pt x="126601" y="11400"/>
                </a:lnTo>
                <a:lnTo>
                  <a:pt x="124882" y="11887"/>
                </a:lnTo>
                <a:lnTo>
                  <a:pt x="120855" y="14332"/>
                </a:lnTo>
                <a:lnTo>
                  <a:pt x="118670" y="15984"/>
                </a:lnTo>
                <a:lnTo>
                  <a:pt x="116420" y="18514"/>
                </a:lnTo>
                <a:lnTo>
                  <a:pt x="114125" y="21630"/>
                </a:lnTo>
                <a:lnTo>
                  <a:pt x="111802" y="25135"/>
                </a:lnTo>
                <a:lnTo>
                  <a:pt x="109459" y="28187"/>
                </a:lnTo>
                <a:lnTo>
                  <a:pt x="107105" y="30936"/>
                </a:lnTo>
                <a:lnTo>
                  <a:pt x="104740" y="33482"/>
                </a:lnTo>
                <a:lnTo>
                  <a:pt x="102370" y="36609"/>
                </a:lnTo>
                <a:lnTo>
                  <a:pt x="99996" y="40123"/>
                </a:lnTo>
                <a:lnTo>
                  <a:pt x="97620" y="43893"/>
                </a:lnTo>
                <a:lnTo>
                  <a:pt x="92864" y="51893"/>
                </a:lnTo>
                <a:lnTo>
                  <a:pt x="90484" y="56027"/>
                </a:lnTo>
                <a:lnTo>
                  <a:pt x="87310" y="60211"/>
                </a:lnTo>
                <a:lnTo>
                  <a:pt x="83607" y="64430"/>
                </a:lnTo>
                <a:lnTo>
                  <a:pt x="79550" y="68670"/>
                </a:lnTo>
                <a:lnTo>
                  <a:pt x="75258" y="74355"/>
                </a:lnTo>
                <a:lnTo>
                  <a:pt x="70809" y="81003"/>
                </a:lnTo>
                <a:lnTo>
                  <a:pt x="66257" y="88292"/>
                </a:lnTo>
                <a:lnTo>
                  <a:pt x="61634" y="94580"/>
                </a:lnTo>
                <a:lnTo>
                  <a:pt x="56963" y="100201"/>
                </a:lnTo>
                <a:lnTo>
                  <a:pt x="52263" y="105377"/>
                </a:lnTo>
                <a:lnTo>
                  <a:pt x="48336" y="110256"/>
                </a:lnTo>
                <a:lnTo>
                  <a:pt x="44923" y="114938"/>
                </a:lnTo>
                <a:lnTo>
                  <a:pt x="41855" y="119488"/>
                </a:lnTo>
                <a:lnTo>
                  <a:pt x="39016" y="123236"/>
                </a:lnTo>
                <a:lnTo>
                  <a:pt x="36329" y="126448"/>
                </a:lnTo>
                <a:lnTo>
                  <a:pt x="33745" y="129304"/>
                </a:lnTo>
                <a:lnTo>
                  <a:pt x="31227" y="132637"/>
                </a:lnTo>
                <a:lnTo>
                  <a:pt x="28756" y="136288"/>
                </a:lnTo>
                <a:lnTo>
                  <a:pt x="26314" y="140150"/>
                </a:lnTo>
                <a:lnTo>
                  <a:pt x="23893" y="143440"/>
                </a:lnTo>
                <a:lnTo>
                  <a:pt x="21484" y="146347"/>
                </a:lnTo>
                <a:lnTo>
                  <a:pt x="19085" y="149000"/>
                </a:lnTo>
                <a:lnTo>
                  <a:pt x="16692" y="151483"/>
                </a:lnTo>
                <a:lnTo>
                  <a:pt x="14303" y="153852"/>
                </a:lnTo>
                <a:lnTo>
                  <a:pt x="11917" y="156146"/>
                </a:lnTo>
                <a:lnTo>
                  <a:pt x="9532" y="157676"/>
                </a:lnTo>
                <a:lnTo>
                  <a:pt x="7148" y="158695"/>
                </a:lnTo>
                <a:lnTo>
                  <a:pt x="4765" y="159375"/>
                </a:lnTo>
                <a:lnTo>
                  <a:pt x="3177" y="160542"/>
                </a:lnTo>
                <a:lnTo>
                  <a:pt x="2118" y="162035"/>
                </a:lnTo>
                <a:lnTo>
                  <a:pt x="0" y="167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7" name="SMARTInkAnnotation841"/>
          <p:cNvSpPr/>
          <p:nvPr/>
        </p:nvSpPr>
        <p:spPr>
          <a:xfrm>
            <a:off x="7386637" y="2430303"/>
            <a:ext cx="57151" cy="102871"/>
          </a:xfrm>
          <a:custGeom>
            <a:avLst/>
            <a:gdLst/>
            <a:ahLst/>
            <a:cxnLst/>
            <a:rect l="0" t="0" r="0" b="0"/>
            <a:pathLst>
              <a:path w="57151" h="102871">
                <a:moveTo>
                  <a:pt x="0" y="0"/>
                </a:moveTo>
                <a:lnTo>
                  <a:pt x="6152" y="0"/>
                </a:lnTo>
                <a:lnTo>
                  <a:pt x="6482" y="715"/>
                </a:lnTo>
                <a:lnTo>
                  <a:pt x="6850" y="3413"/>
                </a:lnTo>
                <a:lnTo>
                  <a:pt x="7117" y="6165"/>
                </a:lnTo>
                <a:lnTo>
                  <a:pt x="7143" y="16001"/>
                </a:lnTo>
                <a:lnTo>
                  <a:pt x="7938" y="17097"/>
                </a:lnTo>
                <a:lnTo>
                  <a:pt x="9260" y="17827"/>
                </a:lnTo>
                <a:lnTo>
                  <a:pt x="10937" y="18314"/>
                </a:lnTo>
                <a:lnTo>
                  <a:pt x="12054" y="19353"/>
                </a:lnTo>
                <a:lnTo>
                  <a:pt x="12798" y="20760"/>
                </a:lnTo>
                <a:lnTo>
                  <a:pt x="13294" y="22413"/>
                </a:lnTo>
                <a:lnTo>
                  <a:pt x="14419" y="24229"/>
                </a:lnTo>
                <a:lnTo>
                  <a:pt x="15963" y="26154"/>
                </a:lnTo>
                <a:lnTo>
                  <a:pt x="17785" y="28152"/>
                </a:lnTo>
                <a:lnTo>
                  <a:pt x="21382" y="33055"/>
                </a:lnTo>
                <a:lnTo>
                  <a:pt x="31728" y="48029"/>
                </a:lnTo>
                <a:lnTo>
                  <a:pt x="35440" y="54165"/>
                </a:lnTo>
                <a:lnTo>
                  <a:pt x="37913" y="58970"/>
                </a:lnTo>
                <a:lnTo>
                  <a:pt x="39563" y="62888"/>
                </a:lnTo>
                <a:lnTo>
                  <a:pt x="40663" y="66214"/>
                </a:lnTo>
                <a:lnTo>
                  <a:pt x="41397" y="69146"/>
                </a:lnTo>
                <a:lnTo>
                  <a:pt x="41885" y="71815"/>
                </a:lnTo>
                <a:lnTo>
                  <a:pt x="43004" y="74309"/>
                </a:lnTo>
                <a:lnTo>
                  <a:pt x="44545" y="76686"/>
                </a:lnTo>
                <a:lnTo>
                  <a:pt x="46365" y="78984"/>
                </a:lnTo>
                <a:lnTo>
                  <a:pt x="47578" y="81231"/>
                </a:lnTo>
                <a:lnTo>
                  <a:pt x="48388" y="83444"/>
                </a:lnTo>
                <a:lnTo>
                  <a:pt x="48927" y="85633"/>
                </a:lnTo>
                <a:lnTo>
                  <a:pt x="49287" y="87807"/>
                </a:lnTo>
                <a:lnTo>
                  <a:pt x="49526" y="89971"/>
                </a:lnTo>
                <a:lnTo>
                  <a:pt x="49912" y="95163"/>
                </a:lnTo>
                <a:lnTo>
                  <a:pt x="50736" y="95589"/>
                </a:lnTo>
                <a:lnTo>
                  <a:pt x="52081" y="95873"/>
                </a:lnTo>
                <a:lnTo>
                  <a:pt x="53771" y="96062"/>
                </a:lnTo>
                <a:lnTo>
                  <a:pt x="54897" y="96903"/>
                </a:lnTo>
                <a:lnTo>
                  <a:pt x="55648" y="98178"/>
                </a:lnTo>
                <a:lnTo>
                  <a:pt x="57150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8" name="SMARTInkAnnotation842"/>
          <p:cNvSpPr/>
          <p:nvPr/>
        </p:nvSpPr>
        <p:spPr>
          <a:xfrm>
            <a:off x="7336631" y="2456021"/>
            <a:ext cx="164307" cy="19289"/>
          </a:xfrm>
          <a:custGeom>
            <a:avLst/>
            <a:gdLst/>
            <a:ahLst/>
            <a:cxnLst/>
            <a:rect l="0" t="0" r="0" b="0"/>
            <a:pathLst>
              <a:path w="164307" h="19289">
                <a:moveTo>
                  <a:pt x="0" y="19288"/>
                </a:moveTo>
                <a:lnTo>
                  <a:pt x="16793" y="19288"/>
                </a:lnTo>
                <a:lnTo>
                  <a:pt x="19132" y="18574"/>
                </a:lnTo>
                <a:lnTo>
                  <a:pt x="21486" y="17383"/>
                </a:lnTo>
                <a:lnTo>
                  <a:pt x="23849" y="15875"/>
                </a:lnTo>
                <a:lnTo>
                  <a:pt x="27012" y="14869"/>
                </a:lnTo>
                <a:lnTo>
                  <a:pt x="30708" y="14199"/>
                </a:lnTo>
                <a:lnTo>
                  <a:pt x="34759" y="13752"/>
                </a:lnTo>
                <a:lnTo>
                  <a:pt x="39048" y="13454"/>
                </a:lnTo>
                <a:lnTo>
                  <a:pt x="43494" y="13256"/>
                </a:lnTo>
                <a:lnTo>
                  <a:pt x="55220" y="12976"/>
                </a:lnTo>
                <a:lnTo>
                  <a:pt x="73878" y="12882"/>
                </a:lnTo>
                <a:lnTo>
                  <a:pt x="79414" y="12160"/>
                </a:lnTo>
                <a:lnTo>
                  <a:pt x="84693" y="10964"/>
                </a:lnTo>
                <a:lnTo>
                  <a:pt x="89800" y="9452"/>
                </a:lnTo>
                <a:lnTo>
                  <a:pt x="94792" y="8445"/>
                </a:lnTo>
                <a:lnTo>
                  <a:pt x="99707" y="7773"/>
                </a:lnTo>
                <a:lnTo>
                  <a:pt x="104572" y="7325"/>
                </a:lnTo>
                <a:lnTo>
                  <a:pt x="109402" y="7027"/>
                </a:lnTo>
                <a:lnTo>
                  <a:pt x="114209" y="6827"/>
                </a:lnTo>
                <a:lnTo>
                  <a:pt x="123785" y="6606"/>
                </a:lnTo>
                <a:lnTo>
                  <a:pt x="133332" y="6508"/>
                </a:lnTo>
                <a:lnTo>
                  <a:pt x="137307" y="5767"/>
                </a:lnTo>
                <a:lnTo>
                  <a:pt x="140750" y="4559"/>
                </a:lnTo>
                <a:lnTo>
                  <a:pt x="143839" y="3039"/>
                </a:lnTo>
                <a:lnTo>
                  <a:pt x="147487" y="2026"/>
                </a:lnTo>
                <a:lnTo>
                  <a:pt x="151505" y="1351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9" name="SMARTInkAnnotation843"/>
          <p:cNvSpPr/>
          <p:nvPr/>
        </p:nvSpPr>
        <p:spPr>
          <a:xfrm>
            <a:off x="7658100" y="2346722"/>
            <a:ext cx="171451" cy="64287"/>
          </a:xfrm>
          <a:custGeom>
            <a:avLst/>
            <a:gdLst/>
            <a:ahLst/>
            <a:cxnLst/>
            <a:rect l="0" t="0" r="0" b="0"/>
            <a:pathLst>
              <a:path w="171451" h="64287">
                <a:moveTo>
                  <a:pt x="0" y="0"/>
                </a:moveTo>
                <a:lnTo>
                  <a:pt x="0" y="5535"/>
                </a:lnTo>
                <a:lnTo>
                  <a:pt x="793" y="6547"/>
                </a:lnTo>
                <a:lnTo>
                  <a:pt x="2116" y="7937"/>
                </a:lnTo>
                <a:lnTo>
                  <a:pt x="3792" y="9577"/>
                </a:lnTo>
                <a:lnTo>
                  <a:pt x="4909" y="11385"/>
                </a:lnTo>
                <a:lnTo>
                  <a:pt x="5653" y="13305"/>
                </a:lnTo>
                <a:lnTo>
                  <a:pt x="6151" y="15299"/>
                </a:lnTo>
                <a:lnTo>
                  <a:pt x="6481" y="17343"/>
                </a:lnTo>
                <a:lnTo>
                  <a:pt x="6701" y="19420"/>
                </a:lnTo>
                <a:lnTo>
                  <a:pt x="7056" y="24473"/>
                </a:lnTo>
                <a:lnTo>
                  <a:pt x="6291" y="25602"/>
                </a:lnTo>
                <a:lnTo>
                  <a:pt x="4988" y="27069"/>
                </a:lnTo>
                <a:lnTo>
                  <a:pt x="3325" y="28762"/>
                </a:lnTo>
                <a:lnTo>
                  <a:pt x="2216" y="30604"/>
                </a:lnTo>
                <a:lnTo>
                  <a:pt x="1478" y="32547"/>
                </a:lnTo>
                <a:lnTo>
                  <a:pt x="985" y="34557"/>
                </a:lnTo>
                <a:lnTo>
                  <a:pt x="656" y="36611"/>
                </a:lnTo>
                <a:lnTo>
                  <a:pt x="437" y="38694"/>
                </a:lnTo>
                <a:lnTo>
                  <a:pt x="86" y="43759"/>
                </a:lnTo>
                <a:lnTo>
                  <a:pt x="38" y="46356"/>
                </a:lnTo>
                <a:lnTo>
                  <a:pt x="0" y="57778"/>
                </a:lnTo>
                <a:lnTo>
                  <a:pt x="3792" y="57838"/>
                </a:lnTo>
                <a:lnTo>
                  <a:pt x="4909" y="58561"/>
                </a:lnTo>
                <a:lnTo>
                  <a:pt x="5653" y="59758"/>
                </a:lnTo>
                <a:lnTo>
                  <a:pt x="6849" y="63397"/>
                </a:lnTo>
                <a:lnTo>
                  <a:pt x="7740" y="63696"/>
                </a:lnTo>
                <a:lnTo>
                  <a:pt x="12789" y="64116"/>
                </a:lnTo>
                <a:lnTo>
                  <a:pt x="20136" y="64270"/>
                </a:lnTo>
                <a:lnTo>
                  <a:pt x="28632" y="64286"/>
                </a:lnTo>
                <a:lnTo>
                  <a:pt x="31788" y="63574"/>
                </a:lnTo>
                <a:lnTo>
                  <a:pt x="34686" y="62385"/>
                </a:lnTo>
                <a:lnTo>
                  <a:pt x="37410" y="60878"/>
                </a:lnTo>
                <a:lnTo>
                  <a:pt x="40815" y="59873"/>
                </a:lnTo>
                <a:lnTo>
                  <a:pt x="44674" y="59204"/>
                </a:lnTo>
                <a:lnTo>
                  <a:pt x="48832" y="58757"/>
                </a:lnTo>
                <a:lnTo>
                  <a:pt x="53192" y="58459"/>
                </a:lnTo>
                <a:lnTo>
                  <a:pt x="57686" y="58261"/>
                </a:lnTo>
                <a:lnTo>
                  <a:pt x="66912" y="58040"/>
                </a:lnTo>
                <a:lnTo>
                  <a:pt x="76306" y="57942"/>
                </a:lnTo>
                <a:lnTo>
                  <a:pt x="81826" y="57202"/>
                </a:lnTo>
                <a:lnTo>
                  <a:pt x="87888" y="55994"/>
                </a:lnTo>
                <a:lnTo>
                  <a:pt x="94311" y="54474"/>
                </a:lnTo>
                <a:lnTo>
                  <a:pt x="99386" y="53461"/>
                </a:lnTo>
                <a:lnTo>
                  <a:pt x="103564" y="52785"/>
                </a:lnTo>
                <a:lnTo>
                  <a:pt x="107143" y="52335"/>
                </a:lnTo>
                <a:lnTo>
                  <a:pt x="111116" y="52035"/>
                </a:lnTo>
                <a:lnTo>
                  <a:pt x="115352" y="51835"/>
                </a:lnTo>
                <a:lnTo>
                  <a:pt x="126782" y="51553"/>
                </a:lnTo>
                <a:lnTo>
                  <a:pt x="171450" y="514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0" name="SMARTInkAnnotation844"/>
          <p:cNvSpPr/>
          <p:nvPr/>
        </p:nvSpPr>
        <p:spPr>
          <a:xfrm>
            <a:off x="7750968" y="2314575"/>
            <a:ext cx="57151" cy="225029"/>
          </a:xfrm>
          <a:custGeom>
            <a:avLst/>
            <a:gdLst/>
            <a:ahLst/>
            <a:cxnLst/>
            <a:rect l="0" t="0" r="0" b="0"/>
            <a:pathLst>
              <a:path w="57151" h="225029">
                <a:moveTo>
                  <a:pt x="0" y="0"/>
                </a:moveTo>
                <a:lnTo>
                  <a:pt x="0" y="8948"/>
                </a:lnTo>
                <a:lnTo>
                  <a:pt x="794" y="10966"/>
                </a:lnTo>
                <a:lnTo>
                  <a:pt x="2116" y="13026"/>
                </a:lnTo>
                <a:lnTo>
                  <a:pt x="3793" y="15113"/>
                </a:lnTo>
                <a:lnTo>
                  <a:pt x="4910" y="17933"/>
                </a:lnTo>
                <a:lnTo>
                  <a:pt x="6152" y="24877"/>
                </a:lnTo>
                <a:lnTo>
                  <a:pt x="6482" y="28729"/>
                </a:lnTo>
                <a:lnTo>
                  <a:pt x="6702" y="32725"/>
                </a:lnTo>
                <a:lnTo>
                  <a:pt x="6850" y="36819"/>
                </a:lnTo>
                <a:lnTo>
                  <a:pt x="7741" y="40976"/>
                </a:lnTo>
                <a:lnTo>
                  <a:pt x="9130" y="45177"/>
                </a:lnTo>
                <a:lnTo>
                  <a:pt x="10849" y="49406"/>
                </a:lnTo>
                <a:lnTo>
                  <a:pt x="11995" y="53654"/>
                </a:lnTo>
                <a:lnTo>
                  <a:pt x="12760" y="57915"/>
                </a:lnTo>
                <a:lnTo>
                  <a:pt x="13269" y="62184"/>
                </a:lnTo>
                <a:lnTo>
                  <a:pt x="13608" y="66459"/>
                </a:lnTo>
                <a:lnTo>
                  <a:pt x="13835" y="70738"/>
                </a:lnTo>
                <a:lnTo>
                  <a:pt x="13985" y="75019"/>
                </a:lnTo>
                <a:lnTo>
                  <a:pt x="14881" y="79302"/>
                </a:lnTo>
                <a:lnTo>
                  <a:pt x="16271" y="83586"/>
                </a:lnTo>
                <a:lnTo>
                  <a:pt x="17991" y="87870"/>
                </a:lnTo>
                <a:lnTo>
                  <a:pt x="19138" y="92156"/>
                </a:lnTo>
                <a:lnTo>
                  <a:pt x="19903" y="96441"/>
                </a:lnTo>
                <a:lnTo>
                  <a:pt x="20412" y="100727"/>
                </a:lnTo>
                <a:lnTo>
                  <a:pt x="20752" y="105728"/>
                </a:lnTo>
                <a:lnTo>
                  <a:pt x="21129" y="116999"/>
                </a:lnTo>
                <a:lnTo>
                  <a:pt x="22024" y="122290"/>
                </a:lnTo>
                <a:lnTo>
                  <a:pt x="23414" y="127247"/>
                </a:lnTo>
                <a:lnTo>
                  <a:pt x="25134" y="131980"/>
                </a:lnTo>
                <a:lnTo>
                  <a:pt x="27075" y="136564"/>
                </a:lnTo>
                <a:lnTo>
                  <a:pt x="29163" y="141049"/>
                </a:lnTo>
                <a:lnTo>
                  <a:pt x="31349" y="145467"/>
                </a:lnTo>
                <a:lnTo>
                  <a:pt x="32806" y="149842"/>
                </a:lnTo>
                <a:lnTo>
                  <a:pt x="33776" y="154187"/>
                </a:lnTo>
                <a:lnTo>
                  <a:pt x="34425" y="158512"/>
                </a:lnTo>
                <a:lnTo>
                  <a:pt x="34855" y="162825"/>
                </a:lnTo>
                <a:lnTo>
                  <a:pt x="35144" y="167128"/>
                </a:lnTo>
                <a:lnTo>
                  <a:pt x="35463" y="175006"/>
                </a:lnTo>
                <a:lnTo>
                  <a:pt x="35606" y="180888"/>
                </a:lnTo>
                <a:lnTo>
                  <a:pt x="36437" y="184171"/>
                </a:lnTo>
                <a:lnTo>
                  <a:pt x="37785" y="187789"/>
                </a:lnTo>
                <a:lnTo>
                  <a:pt x="39478" y="191629"/>
                </a:lnTo>
                <a:lnTo>
                  <a:pt x="40606" y="194904"/>
                </a:lnTo>
                <a:lnTo>
                  <a:pt x="41860" y="200448"/>
                </a:lnTo>
                <a:lnTo>
                  <a:pt x="42988" y="202926"/>
                </a:lnTo>
                <a:lnTo>
                  <a:pt x="44533" y="205293"/>
                </a:lnTo>
                <a:lnTo>
                  <a:pt x="48925" y="210811"/>
                </a:lnTo>
                <a:lnTo>
                  <a:pt x="49526" y="213470"/>
                </a:lnTo>
                <a:lnTo>
                  <a:pt x="49912" y="217585"/>
                </a:lnTo>
                <a:lnTo>
                  <a:pt x="50737" y="218638"/>
                </a:lnTo>
                <a:lnTo>
                  <a:pt x="52081" y="220053"/>
                </a:lnTo>
                <a:lnTo>
                  <a:pt x="57150" y="2250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1" name="SMARTInkAnnotation845"/>
          <p:cNvSpPr/>
          <p:nvPr/>
        </p:nvSpPr>
        <p:spPr>
          <a:xfrm>
            <a:off x="6486525" y="1620202"/>
            <a:ext cx="192882" cy="102871"/>
          </a:xfrm>
          <a:custGeom>
            <a:avLst/>
            <a:gdLst/>
            <a:ahLst/>
            <a:cxnLst/>
            <a:rect l="0" t="0" r="0" b="0"/>
            <a:pathLst>
              <a:path w="192882" h="102871">
                <a:moveTo>
                  <a:pt x="0" y="0"/>
                </a:moveTo>
                <a:lnTo>
                  <a:pt x="13000" y="0"/>
                </a:lnTo>
                <a:lnTo>
                  <a:pt x="13429" y="714"/>
                </a:lnTo>
                <a:lnTo>
                  <a:pt x="13905" y="3413"/>
                </a:lnTo>
                <a:lnTo>
                  <a:pt x="14826" y="4419"/>
                </a:lnTo>
                <a:lnTo>
                  <a:pt x="16234" y="5089"/>
                </a:lnTo>
                <a:lnTo>
                  <a:pt x="17967" y="5536"/>
                </a:lnTo>
                <a:lnTo>
                  <a:pt x="22007" y="7937"/>
                </a:lnTo>
                <a:lnTo>
                  <a:pt x="24196" y="9578"/>
                </a:lnTo>
                <a:lnTo>
                  <a:pt x="26450" y="11386"/>
                </a:lnTo>
                <a:lnTo>
                  <a:pt x="31070" y="15300"/>
                </a:lnTo>
                <a:lnTo>
                  <a:pt x="34207" y="17344"/>
                </a:lnTo>
                <a:lnTo>
                  <a:pt x="37886" y="19420"/>
                </a:lnTo>
                <a:lnTo>
                  <a:pt x="41926" y="21519"/>
                </a:lnTo>
                <a:lnTo>
                  <a:pt x="45412" y="22919"/>
                </a:lnTo>
                <a:lnTo>
                  <a:pt x="51404" y="24474"/>
                </a:lnTo>
                <a:lnTo>
                  <a:pt x="56712" y="27070"/>
                </a:lnTo>
                <a:lnTo>
                  <a:pt x="59240" y="28762"/>
                </a:lnTo>
                <a:lnTo>
                  <a:pt x="62512" y="30605"/>
                </a:lnTo>
                <a:lnTo>
                  <a:pt x="66281" y="32548"/>
                </a:lnTo>
                <a:lnTo>
                  <a:pt x="70381" y="34557"/>
                </a:lnTo>
                <a:lnTo>
                  <a:pt x="73908" y="36611"/>
                </a:lnTo>
                <a:lnTo>
                  <a:pt x="77053" y="38695"/>
                </a:lnTo>
                <a:lnTo>
                  <a:pt x="79943" y="40799"/>
                </a:lnTo>
                <a:lnTo>
                  <a:pt x="83458" y="42915"/>
                </a:lnTo>
                <a:lnTo>
                  <a:pt x="87389" y="45041"/>
                </a:lnTo>
                <a:lnTo>
                  <a:pt x="91596" y="47172"/>
                </a:lnTo>
                <a:lnTo>
                  <a:pt x="95195" y="49307"/>
                </a:lnTo>
                <a:lnTo>
                  <a:pt x="98389" y="51445"/>
                </a:lnTo>
                <a:lnTo>
                  <a:pt x="101311" y="53585"/>
                </a:lnTo>
                <a:lnTo>
                  <a:pt x="104847" y="55726"/>
                </a:lnTo>
                <a:lnTo>
                  <a:pt x="108791" y="57868"/>
                </a:lnTo>
                <a:lnTo>
                  <a:pt x="113009" y="60009"/>
                </a:lnTo>
                <a:lnTo>
                  <a:pt x="116614" y="62152"/>
                </a:lnTo>
                <a:lnTo>
                  <a:pt x="119811" y="64295"/>
                </a:lnTo>
                <a:lnTo>
                  <a:pt x="122737" y="66438"/>
                </a:lnTo>
                <a:lnTo>
                  <a:pt x="125481" y="68580"/>
                </a:lnTo>
                <a:lnTo>
                  <a:pt x="128103" y="70723"/>
                </a:lnTo>
                <a:lnTo>
                  <a:pt x="130646" y="72866"/>
                </a:lnTo>
                <a:lnTo>
                  <a:pt x="133928" y="75010"/>
                </a:lnTo>
                <a:lnTo>
                  <a:pt x="137704" y="77153"/>
                </a:lnTo>
                <a:lnTo>
                  <a:pt x="141809" y="79296"/>
                </a:lnTo>
                <a:lnTo>
                  <a:pt x="145339" y="81439"/>
                </a:lnTo>
                <a:lnTo>
                  <a:pt x="148487" y="83582"/>
                </a:lnTo>
                <a:lnTo>
                  <a:pt x="151379" y="85725"/>
                </a:lnTo>
                <a:lnTo>
                  <a:pt x="156708" y="88106"/>
                </a:lnTo>
                <a:lnTo>
                  <a:pt x="159241" y="88741"/>
                </a:lnTo>
                <a:lnTo>
                  <a:pt x="164171" y="91352"/>
                </a:lnTo>
                <a:lnTo>
                  <a:pt x="166598" y="93048"/>
                </a:lnTo>
                <a:lnTo>
                  <a:pt x="171410" y="94933"/>
                </a:lnTo>
                <a:lnTo>
                  <a:pt x="173804" y="95436"/>
                </a:lnTo>
                <a:lnTo>
                  <a:pt x="175401" y="96485"/>
                </a:lnTo>
                <a:lnTo>
                  <a:pt x="176465" y="97899"/>
                </a:lnTo>
                <a:lnTo>
                  <a:pt x="177175" y="99556"/>
                </a:lnTo>
                <a:lnTo>
                  <a:pt x="178441" y="100661"/>
                </a:lnTo>
                <a:lnTo>
                  <a:pt x="180079" y="101397"/>
                </a:lnTo>
                <a:lnTo>
                  <a:pt x="184619" y="102579"/>
                </a:lnTo>
                <a:lnTo>
                  <a:pt x="190426" y="102813"/>
                </a:lnTo>
                <a:lnTo>
                  <a:pt x="192881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2" name="SMARTInkAnnotation846"/>
          <p:cNvSpPr/>
          <p:nvPr/>
        </p:nvSpPr>
        <p:spPr>
          <a:xfrm>
            <a:off x="6507956" y="1626631"/>
            <a:ext cx="107157" cy="96442"/>
          </a:xfrm>
          <a:custGeom>
            <a:avLst/>
            <a:gdLst/>
            <a:ahLst/>
            <a:cxnLst/>
            <a:rect l="0" t="0" r="0" b="0"/>
            <a:pathLst>
              <a:path w="107157" h="96442">
                <a:moveTo>
                  <a:pt x="107156" y="0"/>
                </a:moveTo>
                <a:lnTo>
                  <a:pt x="99571" y="3414"/>
                </a:lnTo>
                <a:lnTo>
                  <a:pt x="97337" y="5133"/>
                </a:lnTo>
                <a:lnTo>
                  <a:pt x="95847" y="6994"/>
                </a:lnTo>
                <a:lnTo>
                  <a:pt x="94854" y="8949"/>
                </a:lnTo>
                <a:lnTo>
                  <a:pt x="93399" y="10967"/>
                </a:lnTo>
                <a:lnTo>
                  <a:pt x="91634" y="13026"/>
                </a:lnTo>
                <a:lnTo>
                  <a:pt x="89664" y="15114"/>
                </a:lnTo>
                <a:lnTo>
                  <a:pt x="86763" y="17934"/>
                </a:lnTo>
                <a:lnTo>
                  <a:pt x="72819" y="30822"/>
                </a:lnTo>
                <a:lnTo>
                  <a:pt x="69977" y="33407"/>
                </a:lnTo>
                <a:lnTo>
                  <a:pt x="67289" y="36559"/>
                </a:lnTo>
                <a:lnTo>
                  <a:pt x="64703" y="40089"/>
                </a:lnTo>
                <a:lnTo>
                  <a:pt x="62185" y="43871"/>
                </a:lnTo>
                <a:lnTo>
                  <a:pt x="58919" y="47107"/>
                </a:lnTo>
                <a:lnTo>
                  <a:pt x="55155" y="49979"/>
                </a:lnTo>
                <a:lnTo>
                  <a:pt x="51057" y="52607"/>
                </a:lnTo>
                <a:lnTo>
                  <a:pt x="47532" y="55789"/>
                </a:lnTo>
                <a:lnTo>
                  <a:pt x="44388" y="59338"/>
                </a:lnTo>
                <a:lnTo>
                  <a:pt x="41498" y="63133"/>
                </a:lnTo>
                <a:lnTo>
                  <a:pt x="38777" y="66378"/>
                </a:lnTo>
                <a:lnTo>
                  <a:pt x="36170" y="69255"/>
                </a:lnTo>
                <a:lnTo>
                  <a:pt x="33639" y="71888"/>
                </a:lnTo>
                <a:lnTo>
                  <a:pt x="30363" y="74357"/>
                </a:lnTo>
                <a:lnTo>
                  <a:pt x="26592" y="76718"/>
                </a:lnTo>
                <a:lnTo>
                  <a:pt x="22491" y="79006"/>
                </a:lnTo>
                <a:lnTo>
                  <a:pt x="18962" y="81246"/>
                </a:lnTo>
                <a:lnTo>
                  <a:pt x="15817" y="83453"/>
                </a:lnTo>
                <a:lnTo>
                  <a:pt x="12925" y="85640"/>
                </a:lnTo>
                <a:lnTo>
                  <a:pt x="10205" y="87097"/>
                </a:lnTo>
                <a:lnTo>
                  <a:pt x="7596" y="88068"/>
                </a:lnTo>
                <a:lnTo>
                  <a:pt x="5065" y="88716"/>
                </a:lnTo>
                <a:lnTo>
                  <a:pt x="3376" y="89862"/>
                </a:lnTo>
                <a:lnTo>
                  <a:pt x="2251" y="91341"/>
                </a:lnTo>
                <a:lnTo>
                  <a:pt x="0" y="964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3" name="SMARTInkAnnotation847"/>
          <p:cNvSpPr/>
          <p:nvPr/>
        </p:nvSpPr>
        <p:spPr>
          <a:xfrm>
            <a:off x="6765434" y="1568767"/>
            <a:ext cx="121142" cy="90012"/>
          </a:xfrm>
          <a:custGeom>
            <a:avLst/>
            <a:gdLst/>
            <a:ahLst/>
            <a:cxnLst/>
            <a:rect l="0" t="0" r="0" b="0"/>
            <a:pathLst>
              <a:path w="121142" h="90012">
                <a:moveTo>
                  <a:pt x="21128" y="0"/>
                </a:moveTo>
                <a:lnTo>
                  <a:pt x="31770" y="0"/>
                </a:lnTo>
                <a:lnTo>
                  <a:pt x="34573" y="714"/>
                </a:lnTo>
                <a:lnTo>
                  <a:pt x="38029" y="1905"/>
                </a:lnTo>
                <a:lnTo>
                  <a:pt x="41920" y="3413"/>
                </a:lnTo>
                <a:lnTo>
                  <a:pt x="45308" y="4419"/>
                </a:lnTo>
                <a:lnTo>
                  <a:pt x="48360" y="5089"/>
                </a:lnTo>
                <a:lnTo>
                  <a:pt x="55170" y="6165"/>
                </a:lnTo>
                <a:lnTo>
                  <a:pt x="58218" y="8217"/>
                </a:lnTo>
                <a:lnTo>
                  <a:pt x="60143" y="9764"/>
                </a:lnTo>
                <a:lnTo>
                  <a:pt x="64397" y="13388"/>
                </a:lnTo>
                <a:lnTo>
                  <a:pt x="66643" y="15355"/>
                </a:lnTo>
                <a:lnTo>
                  <a:pt x="68934" y="16666"/>
                </a:lnTo>
                <a:lnTo>
                  <a:pt x="71255" y="17540"/>
                </a:lnTo>
                <a:lnTo>
                  <a:pt x="73596" y="18123"/>
                </a:lnTo>
                <a:lnTo>
                  <a:pt x="75156" y="19226"/>
                </a:lnTo>
                <a:lnTo>
                  <a:pt x="76198" y="20675"/>
                </a:lnTo>
                <a:lnTo>
                  <a:pt x="76890" y="22356"/>
                </a:lnTo>
                <a:lnTo>
                  <a:pt x="77353" y="24191"/>
                </a:lnTo>
                <a:lnTo>
                  <a:pt x="77662" y="26128"/>
                </a:lnTo>
                <a:lnTo>
                  <a:pt x="78156" y="30958"/>
                </a:lnTo>
                <a:lnTo>
                  <a:pt x="78224" y="33524"/>
                </a:lnTo>
                <a:lnTo>
                  <a:pt x="78267" y="40991"/>
                </a:lnTo>
                <a:lnTo>
                  <a:pt x="77476" y="43044"/>
                </a:lnTo>
                <a:lnTo>
                  <a:pt x="76156" y="45127"/>
                </a:lnTo>
                <a:lnTo>
                  <a:pt x="74482" y="47229"/>
                </a:lnTo>
                <a:lnTo>
                  <a:pt x="72573" y="49346"/>
                </a:lnTo>
                <a:lnTo>
                  <a:pt x="70506" y="51471"/>
                </a:lnTo>
                <a:lnTo>
                  <a:pt x="68334" y="53602"/>
                </a:lnTo>
                <a:lnTo>
                  <a:pt x="63804" y="57875"/>
                </a:lnTo>
                <a:lnTo>
                  <a:pt x="47311" y="72867"/>
                </a:lnTo>
                <a:lnTo>
                  <a:pt x="44934" y="74295"/>
                </a:lnTo>
                <a:lnTo>
                  <a:pt x="42554" y="75248"/>
                </a:lnTo>
                <a:lnTo>
                  <a:pt x="40175" y="75883"/>
                </a:lnTo>
                <a:lnTo>
                  <a:pt x="37794" y="77020"/>
                </a:lnTo>
                <a:lnTo>
                  <a:pt x="35414" y="78493"/>
                </a:lnTo>
                <a:lnTo>
                  <a:pt x="33033" y="80189"/>
                </a:lnTo>
                <a:lnTo>
                  <a:pt x="30652" y="81320"/>
                </a:lnTo>
                <a:lnTo>
                  <a:pt x="28271" y="82074"/>
                </a:lnTo>
                <a:lnTo>
                  <a:pt x="25890" y="82577"/>
                </a:lnTo>
                <a:lnTo>
                  <a:pt x="24302" y="83626"/>
                </a:lnTo>
                <a:lnTo>
                  <a:pt x="23244" y="85040"/>
                </a:lnTo>
                <a:lnTo>
                  <a:pt x="22539" y="86697"/>
                </a:lnTo>
                <a:lnTo>
                  <a:pt x="21275" y="87802"/>
                </a:lnTo>
                <a:lnTo>
                  <a:pt x="19638" y="88538"/>
                </a:lnTo>
                <a:lnTo>
                  <a:pt x="15101" y="89720"/>
                </a:lnTo>
                <a:lnTo>
                  <a:pt x="12363" y="87977"/>
                </a:lnTo>
                <a:lnTo>
                  <a:pt x="7164" y="83839"/>
                </a:lnTo>
                <a:lnTo>
                  <a:pt x="4867" y="83696"/>
                </a:lnTo>
                <a:lnTo>
                  <a:pt x="3144" y="83658"/>
                </a:lnTo>
                <a:lnTo>
                  <a:pt x="1995" y="82918"/>
                </a:lnTo>
                <a:lnTo>
                  <a:pt x="1229" y="81711"/>
                </a:lnTo>
                <a:lnTo>
                  <a:pt x="0" y="78053"/>
                </a:lnTo>
                <a:lnTo>
                  <a:pt x="693" y="77753"/>
                </a:lnTo>
                <a:lnTo>
                  <a:pt x="3579" y="77419"/>
                </a:lnTo>
                <a:lnTo>
                  <a:pt x="4666" y="76616"/>
                </a:lnTo>
                <a:lnTo>
                  <a:pt x="5390" y="75366"/>
                </a:lnTo>
                <a:lnTo>
                  <a:pt x="5874" y="73818"/>
                </a:lnTo>
                <a:lnTo>
                  <a:pt x="6990" y="72787"/>
                </a:lnTo>
                <a:lnTo>
                  <a:pt x="8528" y="72099"/>
                </a:lnTo>
                <a:lnTo>
                  <a:pt x="10346" y="71640"/>
                </a:lnTo>
                <a:lnTo>
                  <a:pt x="12353" y="70620"/>
                </a:lnTo>
                <a:lnTo>
                  <a:pt x="14484" y="69226"/>
                </a:lnTo>
                <a:lnTo>
                  <a:pt x="16699" y="67582"/>
                </a:lnTo>
                <a:lnTo>
                  <a:pt x="18968" y="66486"/>
                </a:lnTo>
                <a:lnTo>
                  <a:pt x="21276" y="65755"/>
                </a:lnTo>
                <a:lnTo>
                  <a:pt x="23608" y="65268"/>
                </a:lnTo>
                <a:lnTo>
                  <a:pt x="25956" y="64943"/>
                </a:lnTo>
                <a:lnTo>
                  <a:pt x="28316" y="64727"/>
                </a:lnTo>
                <a:lnTo>
                  <a:pt x="30682" y="64582"/>
                </a:lnTo>
                <a:lnTo>
                  <a:pt x="33054" y="64486"/>
                </a:lnTo>
                <a:lnTo>
                  <a:pt x="37805" y="64379"/>
                </a:lnTo>
                <a:lnTo>
                  <a:pt x="65379" y="64296"/>
                </a:lnTo>
                <a:lnTo>
                  <a:pt x="68885" y="65010"/>
                </a:lnTo>
                <a:lnTo>
                  <a:pt x="72809" y="66200"/>
                </a:lnTo>
                <a:lnTo>
                  <a:pt x="77014" y="67707"/>
                </a:lnTo>
                <a:lnTo>
                  <a:pt x="80610" y="68713"/>
                </a:lnTo>
                <a:lnTo>
                  <a:pt x="83802" y="69383"/>
                </a:lnTo>
                <a:lnTo>
                  <a:pt x="86722" y="69830"/>
                </a:lnTo>
                <a:lnTo>
                  <a:pt x="89464" y="70842"/>
                </a:lnTo>
                <a:lnTo>
                  <a:pt x="92086" y="72231"/>
                </a:lnTo>
                <a:lnTo>
                  <a:pt x="94627" y="73872"/>
                </a:lnTo>
                <a:lnTo>
                  <a:pt x="97909" y="75680"/>
                </a:lnTo>
                <a:lnTo>
                  <a:pt x="101684" y="77599"/>
                </a:lnTo>
                <a:lnTo>
                  <a:pt x="105788" y="79594"/>
                </a:lnTo>
                <a:lnTo>
                  <a:pt x="109318" y="81638"/>
                </a:lnTo>
                <a:lnTo>
                  <a:pt x="112465" y="83714"/>
                </a:lnTo>
                <a:lnTo>
                  <a:pt x="121141" y="900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4" name="SMARTInkAnnotation848"/>
          <p:cNvSpPr/>
          <p:nvPr/>
        </p:nvSpPr>
        <p:spPr>
          <a:xfrm>
            <a:off x="7036593" y="1588055"/>
            <a:ext cx="50008" cy="122159"/>
          </a:xfrm>
          <a:custGeom>
            <a:avLst/>
            <a:gdLst/>
            <a:ahLst/>
            <a:cxnLst/>
            <a:rect l="0" t="0" r="0" b="0"/>
            <a:pathLst>
              <a:path w="50008" h="122159">
                <a:moveTo>
                  <a:pt x="0" y="0"/>
                </a:moveTo>
                <a:lnTo>
                  <a:pt x="0" y="15355"/>
                </a:lnTo>
                <a:lnTo>
                  <a:pt x="794" y="17381"/>
                </a:lnTo>
                <a:lnTo>
                  <a:pt x="2117" y="19445"/>
                </a:lnTo>
                <a:lnTo>
                  <a:pt x="3793" y="21536"/>
                </a:lnTo>
                <a:lnTo>
                  <a:pt x="4910" y="23644"/>
                </a:lnTo>
                <a:lnTo>
                  <a:pt x="5654" y="25764"/>
                </a:lnTo>
                <a:lnTo>
                  <a:pt x="6151" y="27892"/>
                </a:lnTo>
                <a:lnTo>
                  <a:pt x="6482" y="30025"/>
                </a:lnTo>
                <a:lnTo>
                  <a:pt x="6702" y="32161"/>
                </a:lnTo>
                <a:lnTo>
                  <a:pt x="6850" y="34299"/>
                </a:lnTo>
                <a:lnTo>
                  <a:pt x="7014" y="40486"/>
                </a:lnTo>
                <a:lnTo>
                  <a:pt x="7056" y="44135"/>
                </a:lnTo>
                <a:lnTo>
                  <a:pt x="7880" y="47283"/>
                </a:lnTo>
                <a:lnTo>
                  <a:pt x="9222" y="50096"/>
                </a:lnTo>
                <a:lnTo>
                  <a:pt x="10910" y="52685"/>
                </a:lnTo>
                <a:lnTo>
                  <a:pt x="12830" y="55840"/>
                </a:lnTo>
                <a:lnTo>
                  <a:pt x="17079" y="63156"/>
                </a:lnTo>
                <a:lnTo>
                  <a:pt x="18530" y="66393"/>
                </a:lnTo>
                <a:lnTo>
                  <a:pt x="19498" y="69265"/>
                </a:lnTo>
                <a:lnTo>
                  <a:pt x="20142" y="71894"/>
                </a:lnTo>
                <a:lnTo>
                  <a:pt x="21366" y="75076"/>
                </a:lnTo>
                <a:lnTo>
                  <a:pt x="22976" y="78626"/>
                </a:lnTo>
                <a:lnTo>
                  <a:pt x="24841" y="82421"/>
                </a:lnTo>
                <a:lnTo>
                  <a:pt x="26086" y="85665"/>
                </a:lnTo>
                <a:lnTo>
                  <a:pt x="26916" y="88543"/>
                </a:lnTo>
                <a:lnTo>
                  <a:pt x="27469" y="91176"/>
                </a:lnTo>
                <a:lnTo>
                  <a:pt x="28632" y="93645"/>
                </a:lnTo>
                <a:lnTo>
                  <a:pt x="30200" y="96006"/>
                </a:lnTo>
                <a:lnTo>
                  <a:pt x="32040" y="98294"/>
                </a:lnTo>
                <a:lnTo>
                  <a:pt x="33266" y="100534"/>
                </a:lnTo>
                <a:lnTo>
                  <a:pt x="34083" y="102741"/>
                </a:lnTo>
                <a:lnTo>
                  <a:pt x="34628" y="104927"/>
                </a:lnTo>
                <a:lnTo>
                  <a:pt x="35786" y="106385"/>
                </a:lnTo>
                <a:lnTo>
                  <a:pt x="37351" y="107356"/>
                </a:lnTo>
                <a:lnTo>
                  <a:pt x="39189" y="108004"/>
                </a:lnTo>
                <a:lnTo>
                  <a:pt x="40413" y="109150"/>
                </a:lnTo>
                <a:lnTo>
                  <a:pt x="41230" y="110629"/>
                </a:lnTo>
                <a:lnTo>
                  <a:pt x="42540" y="114721"/>
                </a:lnTo>
                <a:lnTo>
                  <a:pt x="42719" y="117186"/>
                </a:lnTo>
                <a:lnTo>
                  <a:pt x="42767" y="118844"/>
                </a:lnTo>
                <a:lnTo>
                  <a:pt x="43593" y="119948"/>
                </a:lnTo>
                <a:lnTo>
                  <a:pt x="44937" y="120685"/>
                </a:lnTo>
                <a:lnTo>
                  <a:pt x="50007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5" name="SMARTInkAnnotation849"/>
          <p:cNvSpPr/>
          <p:nvPr/>
        </p:nvSpPr>
        <p:spPr>
          <a:xfrm>
            <a:off x="7000875" y="1645920"/>
            <a:ext cx="142876" cy="6430"/>
          </a:xfrm>
          <a:custGeom>
            <a:avLst/>
            <a:gdLst/>
            <a:ahLst/>
            <a:cxnLst/>
            <a:rect l="0" t="0" r="0" b="0"/>
            <a:pathLst>
              <a:path w="142876" h="6430">
                <a:moveTo>
                  <a:pt x="0" y="6429"/>
                </a:moveTo>
                <a:lnTo>
                  <a:pt x="12301" y="893"/>
                </a:lnTo>
                <a:lnTo>
                  <a:pt x="13757" y="595"/>
                </a:lnTo>
                <a:lnTo>
                  <a:pt x="15521" y="397"/>
                </a:lnTo>
                <a:lnTo>
                  <a:pt x="17491" y="264"/>
                </a:lnTo>
                <a:lnTo>
                  <a:pt x="20391" y="176"/>
                </a:lnTo>
                <a:lnTo>
                  <a:pt x="32059" y="52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6" name="SMARTInkAnnotation850"/>
          <p:cNvSpPr/>
          <p:nvPr/>
        </p:nvSpPr>
        <p:spPr>
          <a:xfrm>
            <a:off x="7200987" y="1555908"/>
            <a:ext cx="148787" cy="141440"/>
          </a:xfrm>
          <a:custGeom>
            <a:avLst/>
            <a:gdLst/>
            <a:ahLst/>
            <a:cxnLst/>
            <a:rect l="0" t="0" r="0" b="0"/>
            <a:pathLst>
              <a:path w="148787" h="141440">
                <a:moveTo>
                  <a:pt x="121356" y="0"/>
                </a:moveTo>
                <a:lnTo>
                  <a:pt x="117564" y="0"/>
                </a:lnTo>
                <a:lnTo>
                  <a:pt x="116447" y="715"/>
                </a:lnTo>
                <a:lnTo>
                  <a:pt x="115702" y="1905"/>
                </a:lnTo>
                <a:lnTo>
                  <a:pt x="115206" y="3413"/>
                </a:lnTo>
                <a:lnTo>
                  <a:pt x="113288" y="4419"/>
                </a:lnTo>
                <a:lnTo>
                  <a:pt x="110421" y="5089"/>
                </a:lnTo>
                <a:lnTo>
                  <a:pt x="106922" y="5536"/>
                </a:lnTo>
                <a:lnTo>
                  <a:pt x="103796" y="5834"/>
                </a:lnTo>
                <a:lnTo>
                  <a:pt x="100919" y="6032"/>
                </a:lnTo>
                <a:lnTo>
                  <a:pt x="98206" y="6165"/>
                </a:lnTo>
                <a:lnTo>
                  <a:pt x="90959" y="6312"/>
                </a:lnTo>
                <a:lnTo>
                  <a:pt x="86804" y="6351"/>
                </a:lnTo>
                <a:lnTo>
                  <a:pt x="82446" y="7092"/>
                </a:lnTo>
                <a:lnTo>
                  <a:pt x="77953" y="8300"/>
                </a:lnTo>
                <a:lnTo>
                  <a:pt x="73371" y="9820"/>
                </a:lnTo>
                <a:lnTo>
                  <a:pt x="69523" y="10833"/>
                </a:lnTo>
                <a:lnTo>
                  <a:pt x="66163" y="11508"/>
                </a:lnTo>
                <a:lnTo>
                  <a:pt x="63130" y="11958"/>
                </a:lnTo>
                <a:lnTo>
                  <a:pt x="59520" y="12259"/>
                </a:lnTo>
                <a:lnTo>
                  <a:pt x="55525" y="12459"/>
                </a:lnTo>
                <a:lnTo>
                  <a:pt x="47648" y="12681"/>
                </a:lnTo>
                <a:lnTo>
                  <a:pt x="36123" y="12824"/>
                </a:lnTo>
                <a:lnTo>
                  <a:pt x="16632" y="12857"/>
                </a:lnTo>
                <a:lnTo>
                  <a:pt x="15822" y="13572"/>
                </a:lnTo>
                <a:lnTo>
                  <a:pt x="15281" y="14763"/>
                </a:lnTo>
                <a:lnTo>
                  <a:pt x="14413" y="18394"/>
                </a:lnTo>
                <a:lnTo>
                  <a:pt x="14264" y="22437"/>
                </a:lnTo>
                <a:lnTo>
                  <a:pt x="14219" y="28159"/>
                </a:lnTo>
                <a:lnTo>
                  <a:pt x="13419" y="30203"/>
                </a:lnTo>
                <a:lnTo>
                  <a:pt x="10413" y="34378"/>
                </a:lnTo>
                <a:lnTo>
                  <a:pt x="8548" y="38616"/>
                </a:lnTo>
                <a:lnTo>
                  <a:pt x="7719" y="42880"/>
                </a:lnTo>
                <a:lnTo>
                  <a:pt x="7351" y="47157"/>
                </a:lnTo>
                <a:lnTo>
                  <a:pt x="7187" y="51439"/>
                </a:lnTo>
                <a:lnTo>
                  <a:pt x="7082" y="60008"/>
                </a:lnTo>
                <a:lnTo>
                  <a:pt x="7059" y="72867"/>
                </a:lnTo>
                <a:lnTo>
                  <a:pt x="6265" y="74295"/>
                </a:lnTo>
                <a:lnTo>
                  <a:pt x="4940" y="75248"/>
                </a:lnTo>
                <a:lnTo>
                  <a:pt x="906" y="76777"/>
                </a:lnTo>
                <a:lnTo>
                  <a:pt x="575" y="77616"/>
                </a:lnTo>
                <a:lnTo>
                  <a:pt x="109" y="81497"/>
                </a:lnTo>
                <a:lnTo>
                  <a:pt x="0" y="82655"/>
                </a:lnTo>
                <a:lnTo>
                  <a:pt x="764" y="82964"/>
                </a:lnTo>
                <a:lnTo>
                  <a:pt x="4839" y="83399"/>
                </a:lnTo>
                <a:lnTo>
                  <a:pt x="8735" y="83546"/>
                </a:lnTo>
                <a:lnTo>
                  <a:pt x="10557" y="83558"/>
                </a:lnTo>
                <a:lnTo>
                  <a:pt x="12564" y="82852"/>
                </a:lnTo>
                <a:lnTo>
                  <a:pt x="16913" y="80162"/>
                </a:lnTo>
                <a:lnTo>
                  <a:pt x="19977" y="79159"/>
                </a:lnTo>
                <a:lnTo>
                  <a:pt x="23608" y="78490"/>
                </a:lnTo>
                <a:lnTo>
                  <a:pt x="27615" y="78044"/>
                </a:lnTo>
                <a:lnTo>
                  <a:pt x="31875" y="77747"/>
                </a:lnTo>
                <a:lnTo>
                  <a:pt x="36303" y="77549"/>
                </a:lnTo>
                <a:lnTo>
                  <a:pt x="40841" y="77417"/>
                </a:lnTo>
                <a:lnTo>
                  <a:pt x="45455" y="76615"/>
                </a:lnTo>
                <a:lnTo>
                  <a:pt x="50118" y="75365"/>
                </a:lnTo>
                <a:lnTo>
                  <a:pt x="54814" y="73818"/>
                </a:lnTo>
                <a:lnTo>
                  <a:pt x="58739" y="72786"/>
                </a:lnTo>
                <a:lnTo>
                  <a:pt x="62149" y="72099"/>
                </a:lnTo>
                <a:lnTo>
                  <a:pt x="65216" y="71640"/>
                </a:lnTo>
                <a:lnTo>
                  <a:pt x="68848" y="71335"/>
                </a:lnTo>
                <a:lnTo>
                  <a:pt x="72858" y="71131"/>
                </a:lnTo>
                <a:lnTo>
                  <a:pt x="81545" y="70905"/>
                </a:lnTo>
                <a:lnTo>
                  <a:pt x="90698" y="70804"/>
                </a:lnTo>
                <a:lnTo>
                  <a:pt x="95361" y="71491"/>
                </a:lnTo>
                <a:lnTo>
                  <a:pt x="100058" y="72664"/>
                </a:lnTo>
                <a:lnTo>
                  <a:pt x="104776" y="74160"/>
                </a:lnTo>
                <a:lnTo>
                  <a:pt x="108715" y="75158"/>
                </a:lnTo>
                <a:lnTo>
                  <a:pt x="112135" y="75823"/>
                </a:lnTo>
                <a:lnTo>
                  <a:pt x="115209" y="76266"/>
                </a:lnTo>
                <a:lnTo>
                  <a:pt x="118846" y="77276"/>
                </a:lnTo>
                <a:lnTo>
                  <a:pt x="122858" y="78664"/>
                </a:lnTo>
                <a:lnTo>
                  <a:pt x="127120" y="80303"/>
                </a:lnTo>
                <a:lnTo>
                  <a:pt x="130755" y="81396"/>
                </a:lnTo>
                <a:lnTo>
                  <a:pt x="133973" y="82125"/>
                </a:lnTo>
                <a:lnTo>
                  <a:pt x="136911" y="82611"/>
                </a:lnTo>
                <a:lnTo>
                  <a:pt x="138870" y="83649"/>
                </a:lnTo>
                <a:lnTo>
                  <a:pt x="140176" y="85055"/>
                </a:lnTo>
                <a:lnTo>
                  <a:pt x="141047" y="86708"/>
                </a:lnTo>
                <a:lnTo>
                  <a:pt x="144130" y="90448"/>
                </a:lnTo>
                <a:lnTo>
                  <a:pt x="146064" y="92446"/>
                </a:lnTo>
                <a:lnTo>
                  <a:pt x="147353" y="94492"/>
                </a:lnTo>
                <a:lnTo>
                  <a:pt x="148786" y="98670"/>
                </a:lnTo>
                <a:lnTo>
                  <a:pt x="148374" y="100785"/>
                </a:lnTo>
                <a:lnTo>
                  <a:pt x="145800" y="105039"/>
                </a:lnTo>
                <a:lnTo>
                  <a:pt x="142009" y="109311"/>
                </a:lnTo>
                <a:lnTo>
                  <a:pt x="137679" y="113591"/>
                </a:lnTo>
                <a:lnTo>
                  <a:pt x="130778" y="120017"/>
                </a:lnTo>
                <a:lnTo>
                  <a:pt x="126073" y="124302"/>
                </a:lnTo>
                <a:lnTo>
                  <a:pt x="122121" y="126445"/>
                </a:lnTo>
                <a:lnTo>
                  <a:pt x="117102" y="128588"/>
                </a:lnTo>
                <a:lnTo>
                  <a:pt x="111377" y="130731"/>
                </a:lnTo>
                <a:lnTo>
                  <a:pt x="106766" y="132160"/>
                </a:lnTo>
                <a:lnTo>
                  <a:pt x="102898" y="133112"/>
                </a:lnTo>
                <a:lnTo>
                  <a:pt x="99526" y="133747"/>
                </a:lnTo>
                <a:lnTo>
                  <a:pt x="95690" y="134885"/>
                </a:lnTo>
                <a:lnTo>
                  <a:pt x="91546" y="136358"/>
                </a:lnTo>
                <a:lnTo>
                  <a:pt x="87195" y="138054"/>
                </a:lnTo>
                <a:lnTo>
                  <a:pt x="82707" y="139185"/>
                </a:lnTo>
                <a:lnTo>
                  <a:pt x="78128" y="139939"/>
                </a:lnTo>
                <a:lnTo>
                  <a:pt x="73488" y="140441"/>
                </a:lnTo>
                <a:lnTo>
                  <a:pt x="68807" y="140777"/>
                </a:lnTo>
                <a:lnTo>
                  <a:pt x="64099" y="141000"/>
                </a:lnTo>
                <a:lnTo>
                  <a:pt x="52003" y="141314"/>
                </a:lnTo>
                <a:lnTo>
                  <a:pt x="30160" y="141435"/>
                </a:lnTo>
                <a:lnTo>
                  <a:pt x="27222" y="141439"/>
                </a:lnTo>
                <a:lnTo>
                  <a:pt x="24468" y="140727"/>
                </a:lnTo>
                <a:lnTo>
                  <a:pt x="21839" y="139538"/>
                </a:lnTo>
                <a:lnTo>
                  <a:pt x="15709" y="135910"/>
                </a:lnTo>
                <a:lnTo>
                  <a:pt x="15206" y="134898"/>
                </a:lnTo>
                <a:lnTo>
                  <a:pt x="14498" y="130775"/>
                </a:lnTo>
                <a:lnTo>
                  <a:pt x="14259" y="127115"/>
                </a:lnTo>
                <a:lnTo>
                  <a:pt x="14200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7" name="SMARTInkAnnotation851"/>
          <p:cNvSpPr/>
          <p:nvPr/>
        </p:nvSpPr>
        <p:spPr>
          <a:xfrm>
            <a:off x="7515225" y="1639490"/>
            <a:ext cx="100013" cy="6430"/>
          </a:xfrm>
          <a:custGeom>
            <a:avLst/>
            <a:gdLst/>
            <a:ahLst/>
            <a:cxnLst/>
            <a:rect l="0" t="0" r="0" b="0"/>
            <a:pathLst>
              <a:path w="100013" h="6430">
                <a:moveTo>
                  <a:pt x="0" y="0"/>
                </a:moveTo>
                <a:lnTo>
                  <a:pt x="3792" y="0"/>
                </a:lnTo>
                <a:lnTo>
                  <a:pt x="4909" y="715"/>
                </a:lnTo>
                <a:lnTo>
                  <a:pt x="5653" y="1905"/>
                </a:lnTo>
                <a:lnTo>
                  <a:pt x="6849" y="5536"/>
                </a:lnTo>
                <a:lnTo>
                  <a:pt x="7740" y="5834"/>
                </a:lnTo>
                <a:lnTo>
                  <a:pt x="9129" y="6032"/>
                </a:lnTo>
                <a:lnTo>
                  <a:pt x="10848" y="6165"/>
                </a:lnTo>
                <a:lnTo>
                  <a:pt x="12789" y="6253"/>
                </a:lnTo>
                <a:lnTo>
                  <a:pt x="20136" y="6406"/>
                </a:lnTo>
                <a:lnTo>
                  <a:pt x="48832" y="6429"/>
                </a:lnTo>
                <a:lnTo>
                  <a:pt x="52398" y="5715"/>
                </a:lnTo>
                <a:lnTo>
                  <a:pt x="55570" y="4524"/>
                </a:lnTo>
                <a:lnTo>
                  <a:pt x="58478" y="3016"/>
                </a:lnTo>
                <a:lnTo>
                  <a:pt x="62003" y="2011"/>
                </a:lnTo>
                <a:lnTo>
                  <a:pt x="65942" y="1341"/>
                </a:lnTo>
                <a:lnTo>
                  <a:pt x="70155" y="894"/>
                </a:lnTo>
                <a:lnTo>
                  <a:pt x="73758" y="596"/>
                </a:lnTo>
                <a:lnTo>
                  <a:pt x="76952" y="397"/>
                </a:lnTo>
                <a:lnTo>
                  <a:pt x="79877" y="265"/>
                </a:lnTo>
                <a:lnTo>
                  <a:pt x="87359" y="118"/>
                </a:lnTo>
                <a:lnTo>
                  <a:pt x="1000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8" name="SMARTInkAnnotation852"/>
          <p:cNvSpPr/>
          <p:nvPr/>
        </p:nvSpPr>
        <p:spPr>
          <a:xfrm>
            <a:off x="7715250" y="1594485"/>
            <a:ext cx="192882" cy="96441"/>
          </a:xfrm>
          <a:custGeom>
            <a:avLst/>
            <a:gdLst/>
            <a:ahLst/>
            <a:cxnLst/>
            <a:rect l="0" t="0" r="0" b="0"/>
            <a:pathLst>
              <a:path w="192882" h="96441">
                <a:moveTo>
                  <a:pt x="0" y="0"/>
                </a:moveTo>
                <a:lnTo>
                  <a:pt x="9942" y="0"/>
                </a:lnTo>
                <a:lnTo>
                  <a:pt x="12184" y="714"/>
                </a:lnTo>
                <a:lnTo>
                  <a:pt x="16792" y="3413"/>
                </a:lnTo>
                <a:lnTo>
                  <a:pt x="19132" y="5132"/>
                </a:lnTo>
                <a:lnTo>
                  <a:pt x="21486" y="6993"/>
                </a:lnTo>
                <a:lnTo>
                  <a:pt x="23848" y="8948"/>
                </a:lnTo>
                <a:lnTo>
                  <a:pt x="28592" y="13025"/>
                </a:lnTo>
                <a:lnTo>
                  <a:pt x="45245" y="27870"/>
                </a:lnTo>
                <a:lnTo>
                  <a:pt x="48418" y="30010"/>
                </a:lnTo>
                <a:lnTo>
                  <a:pt x="52123" y="32151"/>
                </a:lnTo>
                <a:lnTo>
                  <a:pt x="56180" y="34292"/>
                </a:lnTo>
                <a:lnTo>
                  <a:pt x="60472" y="36435"/>
                </a:lnTo>
                <a:lnTo>
                  <a:pt x="69474" y="40720"/>
                </a:lnTo>
                <a:lnTo>
                  <a:pt x="73303" y="42863"/>
                </a:lnTo>
                <a:lnTo>
                  <a:pt x="76650" y="45006"/>
                </a:lnTo>
                <a:lnTo>
                  <a:pt x="79675" y="47148"/>
                </a:lnTo>
                <a:lnTo>
                  <a:pt x="84073" y="49291"/>
                </a:lnTo>
                <a:lnTo>
                  <a:pt x="89386" y="51435"/>
                </a:lnTo>
                <a:lnTo>
                  <a:pt x="95309" y="53578"/>
                </a:lnTo>
                <a:lnTo>
                  <a:pt x="100845" y="55721"/>
                </a:lnTo>
                <a:lnTo>
                  <a:pt x="111231" y="60007"/>
                </a:lnTo>
                <a:lnTo>
                  <a:pt x="115429" y="62150"/>
                </a:lnTo>
                <a:lnTo>
                  <a:pt x="119020" y="64293"/>
                </a:lnTo>
                <a:lnTo>
                  <a:pt x="122210" y="66436"/>
                </a:lnTo>
                <a:lnTo>
                  <a:pt x="125923" y="68579"/>
                </a:lnTo>
                <a:lnTo>
                  <a:pt x="129985" y="70723"/>
                </a:lnTo>
                <a:lnTo>
                  <a:pt x="134282" y="72866"/>
                </a:lnTo>
                <a:lnTo>
                  <a:pt x="137940" y="75009"/>
                </a:lnTo>
                <a:lnTo>
                  <a:pt x="141172" y="77152"/>
                </a:lnTo>
                <a:lnTo>
                  <a:pt x="144120" y="79295"/>
                </a:lnTo>
                <a:lnTo>
                  <a:pt x="146880" y="81438"/>
                </a:lnTo>
                <a:lnTo>
                  <a:pt x="149514" y="83581"/>
                </a:lnTo>
                <a:lnTo>
                  <a:pt x="152063" y="85725"/>
                </a:lnTo>
                <a:lnTo>
                  <a:pt x="155350" y="87153"/>
                </a:lnTo>
                <a:lnTo>
                  <a:pt x="159129" y="88106"/>
                </a:lnTo>
                <a:lnTo>
                  <a:pt x="163235" y="88741"/>
                </a:lnTo>
                <a:lnTo>
                  <a:pt x="166768" y="89879"/>
                </a:lnTo>
                <a:lnTo>
                  <a:pt x="169915" y="91351"/>
                </a:lnTo>
                <a:lnTo>
                  <a:pt x="176879" y="95435"/>
                </a:lnTo>
                <a:lnTo>
                  <a:pt x="179948" y="95993"/>
                </a:lnTo>
                <a:lnTo>
                  <a:pt x="183958" y="96242"/>
                </a:lnTo>
                <a:lnTo>
                  <a:pt x="192881" y="964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9" name="SMARTInkAnnotation853"/>
          <p:cNvSpPr/>
          <p:nvPr/>
        </p:nvSpPr>
        <p:spPr>
          <a:xfrm>
            <a:off x="7758112" y="1600914"/>
            <a:ext cx="142876" cy="109300"/>
          </a:xfrm>
          <a:custGeom>
            <a:avLst/>
            <a:gdLst/>
            <a:ahLst/>
            <a:cxnLst/>
            <a:rect l="0" t="0" r="0" b="0"/>
            <a:pathLst>
              <a:path w="142876" h="109300">
                <a:moveTo>
                  <a:pt x="142875" y="0"/>
                </a:moveTo>
                <a:lnTo>
                  <a:pt x="139082" y="0"/>
                </a:lnTo>
                <a:lnTo>
                  <a:pt x="133996" y="3572"/>
                </a:lnTo>
                <a:lnTo>
                  <a:pt x="126637" y="9525"/>
                </a:lnTo>
                <a:lnTo>
                  <a:pt x="103668" y="29254"/>
                </a:lnTo>
                <a:lnTo>
                  <a:pt x="81685" y="48720"/>
                </a:lnTo>
                <a:lnTo>
                  <a:pt x="76681" y="52483"/>
                </a:lnTo>
                <a:lnTo>
                  <a:pt x="71758" y="55705"/>
                </a:lnTo>
                <a:lnTo>
                  <a:pt x="66889" y="58568"/>
                </a:lnTo>
                <a:lnTo>
                  <a:pt x="62055" y="61906"/>
                </a:lnTo>
                <a:lnTo>
                  <a:pt x="57245" y="65559"/>
                </a:lnTo>
                <a:lnTo>
                  <a:pt x="52451" y="69423"/>
                </a:lnTo>
                <a:lnTo>
                  <a:pt x="47667" y="72714"/>
                </a:lnTo>
                <a:lnTo>
                  <a:pt x="42891" y="75622"/>
                </a:lnTo>
                <a:lnTo>
                  <a:pt x="38119" y="78276"/>
                </a:lnTo>
                <a:lnTo>
                  <a:pt x="34144" y="81473"/>
                </a:lnTo>
                <a:lnTo>
                  <a:pt x="30700" y="85034"/>
                </a:lnTo>
                <a:lnTo>
                  <a:pt x="27611" y="88836"/>
                </a:lnTo>
                <a:lnTo>
                  <a:pt x="23964" y="92085"/>
                </a:lnTo>
                <a:lnTo>
                  <a:pt x="19945" y="94966"/>
                </a:lnTo>
                <a:lnTo>
                  <a:pt x="15677" y="97600"/>
                </a:lnTo>
                <a:lnTo>
                  <a:pt x="12040" y="100071"/>
                </a:lnTo>
                <a:lnTo>
                  <a:pt x="8820" y="102433"/>
                </a:lnTo>
                <a:lnTo>
                  <a:pt x="0" y="1092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0" name="SMARTInkAnnotation854"/>
          <p:cNvSpPr/>
          <p:nvPr/>
        </p:nvSpPr>
        <p:spPr>
          <a:xfrm>
            <a:off x="8122443" y="1645920"/>
            <a:ext cx="128589" cy="6430"/>
          </a:xfrm>
          <a:custGeom>
            <a:avLst/>
            <a:gdLst/>
            <a:ahLst/>
            <a:cxnLst/>
            <a:rect l="0" t="0" r="0" b="0"/>
            <a:pathLst>
              <a:path w="128589" h="6430">
                <a:moveTo>
                  <a:pt x="0" y="0"/>
                </a:moveTo>
                <a:lnTo>
                  <a:pt x="7585" y="3413"/>
                </a:lnTo>
                <a:lnTo>
                  <a:pt x="10613" y="4418"/>
                </a:lnTo>
                <a:lnTo>
                  <a:pt x="13425" y="5088"/>
                </a:lnTo>
                <a:lnTo>
                  <a:pt x="16094" y="5535"/>
                </a:lnTo>
                <a:lnTo>
                  <a:pt x="19461" y="5833"/>
                </a:lnTo>
                <a:lnTo>
                  <a:pt x="23293" y="6032"/>
                </a:lnTo>
                <a:lnTo>
                  <a:pt x="30991" y="6252"/>
                </a:lnTo>
                <a:lnTo>
                  <a:pt x="40579" y="6377"/>
                </a:lnTo>
                <a:lnTo>
                  <a:pt x="128588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1" name="SMARTInkAnnotation855"/>
          <p:cNvSpPr/>
          <p:nvPr/>
        </p:nvSpPr>
        <p:spPr>
          <a:xfrm>
            <a:off x="8393906" y="1536620"/>
            <a:ext cx="21432" cy="147877"/>
          </a:xfrm>
          <a:custGeom>
            <a:avLst/>
            <a:gdLst/>
            <a:ahLst/>
            <a:cxnLst/>
            <a:rect l="0" t="0" r="0" b="0"/>
            <a:pathLst>
              <a:path w="21432" h="147877">
                <a:moveTo>
                  <a:pt x="0" y="0"/>
                </a:moveTo>
                <a:lnTo>
                  <a:pt x="6151" y="5536"/>
                </a:lnTo>
                <a:lnTo>
                  <a:pt x="6702" y="7937"/>
                </a:lnTo>
                <a:lnTo>
                  <a:pt x="7056" y="11887"/>
                </a:lnTo>
                <a:lnTo>
                  <a:pt x="7117" y="15984"/>
                </a:lnTo>
                <a:lnTo>
                  <a:pt x="7144" y="81521"/>
                </a:lnTo>
                <a:lnTo>
                  <a:pt x="7937" y="85066"/>
                </a:lnTo>
                <a:lnTo>
                  <a:pt x="9260" y="88143"/>
                </a:lnTo>
                <a:lnTo>
                  <a:pt x="10936" y="90909"/>
                </a:lnTo>
                <a:lnTo>
                  <a:pt x="12053" y="94182"/>
                </a:lnTo>
                <a:lnTo>
                  <a:pt x="12797" y="97792"/>
                </a:lnTo>
                <a:lnTo>
                  <a:pt x="13295" y="101628"/>
                </a:lnTo>
                <a:lnTo>
                  <a:pt x="13625" y="105614"/>
                </a:lnTo>
                <a:lnTo>
                  <a:pt x="13845" y="109700"/>
                </a:lnTo>
                <a:lnTo>
                  <a:pt x="14200" y="119697"/>
                </a:lnTo>
                <a:lnTo>
                  <a:pt x="14284" y="136032"/>
                </a:lnTo>
                <a:lnTo>
                  <a:pt x="21431" y="1478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2" name="SMARTInkAnnotation856"/>
          <p:cNvSpPr/>
          <p:nvPr/>
        </p:nvSpPr>
        <p:spPr>
          <a:xfrm>
            <a:off x="3829087" y="2732484"/>
            <a:ext cx="314289" cy="450057"/>
          </a:xfrm>
          <a:custGeom>
            <a:avLst/>
            <a:gdLst/>
            <a:ahLst/>
            <a:cxnLst/>
            <a:rect l="0" t="0" r="0" b="0"/>
            <a:pathLst>
              <a:path w="314289" h="450057">
                <a:moveTo>
                  <a:pt x="314288" y="0"/>
                </a:moveTo>
                <a:lnTo>
                  <a:pt x="269329" y="0"/>
                </a:lnTo>
                <a:lnTo>
                  <a:pt x="262292" y="1905"/>
                </a:lnTo>
                <a:lnTo>
                  <a:pt x="253871" y="5133"/>
                </a:lnTo>
                <a:lnTo>
                  <a:pt x="244838" y="8949"/>
                </a:lnTo>
                <a:lnTo>
                  <a:pt x="216621" y="21464"/>
                </a:lnTo>
                <a:lnTo>
                  <a:pt x="211077" y="23596"/>
                </a:lnTo>
                <a:lnTo>
                  <a:pt x="204999" y="25732"/>
                </a:lnTo>
                <a:lnTo>
                  <a:pt x="198566" y="27870"/>
                </a:lnTo>
                <a:lnTo>
                  <a:pt x="192690" y="30725"/>
                </a:lnTo>
                <a:lnTo>
                  <a:pt x="187185" y="34056"/>
                </a:lnTo>
                <a:lnTo>
                  <a:pt x="181928" y="37706"/>
                </a:lnTo>
                <a:lnTo>
                  <a:pt x="176835" y="40853"/>
                </a:lnTo>
                <a:lnTo>
                  <a:pt x="171852" y="43666"/>
                </a:lnTo>
                <a:lnTo>
                  <a:pt x="166943" y="46256"/>
                </a:lnTo>
                <a:lnTo>
                  <a:pt x="161289" y="48697"/>
                </a:lnTo>
                <a:lnTo>
                  <a:pt x="155139" y="51038"/>
                </a:lnTo>
                <a:lnTo>
                  <a:pt x="148657" y="53314"/>
                </a:lnTo>
                <a:lnTo>
                  <a:pt x="142749" y="56259"/>
                </a:lnTo>
                <a:lnTo>
                  <a:pt x="137222" y="59652"/>
                </a:lnTo>
                <a:lnTo>
                  <a:pt x="131950" y="63342"/>
                </a:lnTo>
                <a:lnTo>
                  <a:pt x="126848" y="67231"/>
                </a:lnTo>
                <a:lnTo>
                  <a:pt x="121859" y="71253"/>
                </a:lnTo>
                <a:lnTo>
                  <a:pt x="112082" y="78817"/>
                </a:lnTo>
                <a:lnTo>
                  <a:pt x="102445" y="84560"/>
                </a:lnTo>
                <a:lnTo>
                  <a:pt x="84303" y="95222"/>
                </a:lnTo>
                <a:lnTo>
                  <a:pt x="79208" y="99915"/>
                </a:lnTo>
                <a:lnTo>
                  <a:pt x="71431" y="110843"/>
                </a:lnTo>
                <a:lnTo>
                  <a:pt x="65865" y="118187"/>
                </a:lnTo>
                <a:lnTo>
                  <a:pt x="58978" y="126654"/>
                </a:lnTo>
                <a:lnTo>
                  <a:pt x="51213" y="135871"/>
                </a:lnTo>
                <a:lnTo>
                  <a:pt x="44448" y="143445"/>
                </a:lnTo>
                <a:lnTo>
                  <a:pt x="38351" y="149922"/>
                </a:lnTo>
                <a:lnTo>
                  <a:pt x="32698" y="155669"/>
                </a:lnTo>
                <a:lnTo>
                  <a:pt x="24302" y="167770"/>
                </a:lnTo>
                <a:lnTo>
                  <a:pt x="17923" y="180292"/>
                </a:lnTo>
                <a:lnTo>
                  <a:pt x="9870" y="198676"/>
                </a:lnTo>
                <a:lnTo>
                  <a:pt x="4896" y="208792"/>
                </a:lnTo>
                <a:lnTo>
                  <a:pt x="2155" y="219955"/>
                </a:lnTo>
                <a:lnTo>
                  <a:pt x="937" y="232060"/>
                </a:lnTo>
                <a:lnTo>
                  <a:pt x="395" y="244584"/>
                </a:lnTo>
                <a:lnTo>
                  <a:pt x="91" y="263684"/>
                </a:lnTo>
                <a:lnTo>
                  <a:pt x="0" y="282916"/>
                </a:lnTo>
                <a:lnTo>
                  <a:pt x="3956" y="297910"/>
                </a:lnTo>
                <a:lnTo>
                  <a:pt x="10563" y="318622"/>
                </a:lnTo>
                <a:lnTo>
                  <a:pt x="25311" y="360923"/>
                </a:lnTo>
                <a:lnTo>
                  <a:pt x="30355" y="374203"/>
                </a:lnTo>
                <a:lnTo>
                  <a:pt x="34512" y="384486"/>
                </a:lnTo>
                <a:lnTo>
                  <a:pt x="38077" y="392770"/>
                </a:lnTo>
                <a:lnTo>
                  <a:pt x="44154" y="405784"/>
                </a:lnTo>
                <a:lnTo>
                  <a:pt x="47680" y="410540"/>
                </a:lnTo>
                <a:lnTo>
                  <a:pt x="55831" y="417730"/>
                </a:lnTo>
                <a:lnTo>
                  <a:pt x="65552" y="425793"/>
                </a:lnTo>
                <a:lnTo>
                  <a:pt x="75948" y="434918"/>
                </a:lnTo>
                <a:lnTo>
                  <a:pt x="88040" y="445752"/>
                </a:lnTo>
                <a:lnTo>
                  <a:pt x="90431" y="447187"/>
                </a:lnTo>
                <a:lnTo>
                  <a:pt x="95204" y="448781"/>
                </a:lnTo>
                <a:lnTo>
                  <a:pt x="104736" y="449804"/>
                </a:lnTo>
                <a:lnTo>
                  <a:pt x="114263" y="4500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3" name="SMARTInkAnnotation857"/>
          <p:cNvSpPr/>
          <p:nvPr/>
        </p:nvSpPr>
        <p:spPr>
          <a:xfrm>
            <a:off x="4136327" y="2771086"/>
            <a:ext cx="199930" cy="385738"/>
          </a:xfrm>
          <a:custGeom>
            <a:avLst/>
            <a:gdLst/>
            <a:ahLst/>
            <a:cxnLst/>
            <a:rect l="0" t="0" r="0" b="0"/>
            <a:pathLst>
              <a:path w="199930" h="385738">
                <a:moveTo>
                  <a:pt x="199929" y="19262"/>
                </a:moveTo>
                <a:lnTo>
                  <a:pt x="199929" y="9684"/>
                </a:lnTo>
                <a:lnTo>
                  <a:pt x="199135" y="8591"/>
                </a:lnTo>
                <a:lnTo>
                  <a:pt x="197813" y="7862"/>
                </a:lnTo>
                <a:lnTo>
                  <a:pt x="196137" y="7376"/>
                </a:lnTo>
                <a:lnTo>
                  <a:pt x="192158" y="4930"/>
                </a:lnTo>
                <a:lnTo>
                  <a:pt x="189986" y="3278"/>
                </a:lnTo>
                <a:lnTo>
                  <a:pt x="187744" y="2177"/>
                </a:lnTo>
                <a:lnTo>
                  <a:pt x="183136" y="953"/>
                </a:lnTo>
                <a:lnTo>
                  <a:pt x="178443" y="409"/>
                </a:lnTo>
                <a:lnTo>
                  <a:pt x="172917" y="168"/>
                </a:lnTo>
                <a:lnTo>
                  <a:pt x="158551" y="12"/>
                </a:lnTo>
                <a:lnTo>
                  <a:pt x="155675" y="0"/>
                </a:lnTo>
                <a:lnTo>
                  <a:pt x="143439" y="2134"/>
                </a:lnTo>
                <a:lnTo>
                  <a:pt x="102326" y="10221"/>
                </a:lnTo>
                <a:lnTo>
                  <a:pt x="85648" y="13949"/>
                </a:lnTo>
                <a:lnTo>
                  <a:pt x="72942" y="17149"/>
                </a:lnTo>
                <a:lnTo>
                  <a:pt x="62883" y="19997"/>
                </a:lnTo>
                <a:lnTo>
                  <a:pt x="55384" y="22609"/>
                </a:lnTo>
                <a:lnTo>
                  <a:pt x="49590" y="25066"/>
                </a:lnTo>
                <a:lnTo>
                  <a:pt x="44935" y="27417"/>
                </a:lnTo>
                <a:lnTo>
                  <a:pt x="40243" y="30414"/>
                </a:lnTo>
                <a:lnTo>
                  <a:pt x="35528" y="33841"/>
                </a:lnTo>
                <a:lnTo>
                  <a:pt x="30797" y="37553"/>
                </a:lnTo>
                <a:lnTo>
                  <a:pt x="26849" y="41458"/>
                </a:lnTo>
                <a:lnTo>
                  <a:pt x="23423" y="45489"/>
                </a:lnTo>
                <a:lnTo>
                  <a:pt x="18295" y="53064"/>
                </a:lnTo>
                <a:lnTo>
                  <a:pt x="14613" y="62774"/>
                </a:lnTo>
                <a:lnTo>
                  <a:pt x="10940" y="72891"/>
                </a:lnTo>
                <a:lnTo>
                  <a:pt x="8777" y="82626"/>
                </a:lnTo>
                <a:lnTo>
                  <a:pt x="7023" y="92429"/>
                </a:lnTo>
                <a:lnTo>
                  <a:pt x="3597" y="103931"/>
                </a:lnTo>
                <a:lnTo>
                  <a:pt x="2366" y="109998"/>
                </a:lnTo>
                <a:lnTo>
                  <a:pt x="1546" y="116186"/>
                </a:lnTo>
                <a:lnTo>
                  <a:pt x="998" y="122454"/>
                </a:lnTo>
                <a:lnTo>
                  <a:pt x="633" y="128776"/>
                </a:lnTo>
                <a:lnTo>
                  <a:pt x="228" y="141516"/>
                </a:lnTo>
                <a:lnTo>
                  <a:pt x="0" y="160737"/>
                </a:lnTo>
                <a:lnTo>
                  <a:pt x="761" y="167871"/>
                </a:lnTo>
                <a:lnTo>
                  <a:pt x="2064" y="175485"/>
                </a:lnTo>
                <a:lnTo>
                  <a:pt x="3725" y="183418"/>
                </a:lnTo>
                <a:lnTo>
                  <a:pt x="4832" y="191564"/>
                </a:lnTo>
                <a:lnTo>
                  <a:pt x="5570" y="199853"/>
                </a:lnTo>
                <a:lnTo>
                  <a:pt x="6063" y="208236"/>
                </a:lnTo>
                <a:lnTo>
                  <a:pt x="6610" y="223266"/>
                </a:lnTo>
                <a:lnTo>
                  <a:pt x="6756" y="230274"/>
                </a:lnTo>
                <a:lnTo>
                  <a:pt x="7647" y="239232"/>
                </a:lnTo>
                <a:lnTo>
                  <a:pt x="9034" y="249491"/>
                </a:lnTo>
                <a:lnTo>
                  <a:pt x="10754" y="260616"/>
                </a:lnTo>
                <a:lnTo>
                  <a:pt x="12693" y="270176"/>
                </a:lnTo>
                <a:lnTo>
                  <a:pt x="14780" y="278692"/>
                </a:lnTo>
                <a:lnTo>
                  <a:pt x="16965" y="286513"/>
                </a:lnTo>
                <a:lnTo>
                  <a:pt x="19216" y="293870"/>
                </a:lnTo>
                <a:lnTo>
                  <a:pt x="23833" y="307760"/>
                </a:lnTo>
                <a:lnTo>
                  <a:pt x="25381" y="314464"/>
                </a:lnTo>
                <a:lnTo>
                  <a:pt x="26414" y="321077"/>
                </a:lnTo>
                <a:lnTo>
                  <a:pt x="27102" y="327628"/>
                </a:lnTo>
                <a:lnTo>
                  <a:pt x="29984" y="338717"/>
                </a:lnTo>
                <a:lnTo>
                  <a:pt x="33116" y="348409"/>
                </a:lnTo>
                <a:lnTo>
                  <a:pt x="34508" y="357479"/>
                </a:lnTo>
                <a:lnTo>
                  <a:pt x="37244" y="364367"/>
                </a:lnTo>
                <a:lnTo>
                  <a:pt x="40312" y="369810"/>
                </a:lnTo>
                <a:lnTo>
                  <a:pt x="42443" y="377916"/>
                </a:lnTo>
                <a:lnTo>
                  <a:pt x="43345" y="378380"/>
                </a:lnTo>
                <a:lnTo>
                  <a:pt x="46463" y="378895"/>
                </a:lnTo>
                <a:lnTo>
                  <a:pt x="47612" y="379747"/>
                </a:lnTo>
                <a:lnTo>
                  <a:pt x="48378" y="381029"/>
                </a:lnTo>
                <a:lnTo>
                  <a:pt x="49910" y="3857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4" name="SMARTInkAnnotation858"/>
          <p:cNvSpPr/>
          <p:nvPr/>
        </p:nvSpPr>
        <p:spPr>
          <a:xfrm>
            <a:off x="4043362" y="3008947"/>
            <a:ext cx="271464" cy="32148"/>
          </a:xfrm>
          <a:custGeom>
            <a:avLst/>
            <a:gdLst/>
            <a:ahLst/>
            <a:cxnLst/>
            <a:rect l="0" t="0" r="0" b="0"/>
            <a:pathLst>
              <a:path w="271464" h="32148">
                <a:moveTo>
                  <a:pt x="0" y="32147"/>
                </a:moveTo>
                <a:lnTo>
                  <a:pt x="15170" y="28734"/>
                </a:lnTo>
                <a:lnTo>
                  <a:pt x="21225" y="27014"/>
                </a:lnTo>
                <a:lnTo>
                  <a:pt x="26850" y="25153"/>
                </a:lnTo>
                <a:lnTo>
                  <a:pt x="32188" y="23198"/>
                </a:lnTo>
                <a:lnTo>
                  <a:pt x="38127" y="21895"/>
                </a:lnTo>
                <a:lnTo>
                  <a:pt x="44468" y="21026"/>
                </a:lnTo>
                <a:lnTo>
                  <a:pt x="51077" y="20447"/>
                </a:lnTo>
                <a:lnTo>
                  <a:pt x="57070" y="20060"/>
                </a:lnTo>
                <a:lnTo>
                  <a:pt x="62653" y="19803"/>
                </a:lnTo>
                <a:lnTo>
                  <a:pt x="67963" y="19631"/>
                </a:lnTo>
                <a:lnTo>
                  <a:pt x="73883" y="18803"/>
                </a:lnTo>
                <a:lnTo>
                  <a:pt x="80212" y="17536"/>
                </a:lnTo>
                <a:lnTo>
                  <a:pt x="86812" y="15977"/>
                </a:lnTo>
                <a:lnTo>
                  <a:pt x="93593" y="14937"/>
                </a:lnTo>
                <a:lnTo>
                  <a:pt x="100495" y="14245"/>
                </a:lnTo>
                <a:lnTo>
                  <a:pt x="107478" y="13783"/>
                </a:lnTo>
                <a:lnTo>
                  <a:pt x="114515" y="12760"/>
                </a:lnTo>
                <a:lnTo>
                  <a:pt x="121587" y="11364"/>
                </a:lnTo>
                <a:lnTo>
                  <a:pt x="153840" y="3991"/>
                </a:lnTo>
                <a:lnTo>
                  <a:pt x="162885" y="2661"/>
                </a:lnTo>
                <a:lnTo>
                  <a:pt x="172090" y="1774"/>
                </a:lnTo>
                <a:lnTo>
                  <a:pt x="181401" y="1182"/>
                </a:lnTo>
                <a:lnTo>
                  <a:pt x="189991" y="788"/>
                </a:lnTo>
                <a:lnTo>
                  <a:pt x="205884" y="350"/>
                </a:lnTo>
                <a:lnTo>
                  <a:pt x="246126" y="31"/>
                </a:lnTo>
                <a:lnTo>
                  <a:pt x="27146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5" name="SMARTInkAnnotation859"/>
          <p:cNvSpPr/>
          <p:nvPr/>
        </p:nvSpPr>
        <p:spPr>
          <a:xfrm>
            <a:off x="4507706" y="2951083"/>
            <a:ext cx="164307" cy="19289"/>
          </a:xfrm>
          <a:custGeom>
            <a:avLst/>
            <a:gdLst/>
            <a:ahLst/>
            <a:cxnLst/>
            <a:rect l="0" t="0" r="0" b="0"/>
            <a:pathLst>
              <a:path w="164307" h="19289">
                <a:moveTo>
                  <a:pt x="0" y="19288"/>
                </a:moveTo>
                <a:lnTo>
                  <a:pt x="16792" y="19288"/>
                </a:lnTo>
                <a:lnTo>
                  <a:pt x="19926" y="18573"/>
                </a:lnTo>
                <a:lnTo>
                  <a:pt x="23603" y="17383"/>
                </a:lnTo>
                <a:lnTo>
                  <a:pt x="27641" y="15875"/>
                </a:lnTo>
                <a:lnTo>
                  <a:pt x="31127" y="14869"/>
                </a:lnTo>
                <a:lnTo>
                  <a:pt x="34245" y="14199"/>
                </a:lnTo>
                <a:lnTo>
                  <a:pt x="37118" y="13752"/>
                </a:lnTo>
                <a:lnTo>
                  <a:pt x="41414" y="13454"/>
                </a:lnTo>
                <a:lnTo>
                  <a:pt x="46659" y="13256"/>
                </a:lnTo>
                <a:lnTo>
                  <a:pt x="52538" y="13123"/>
                </a:lnTo>
                <a:lnTo>
                  <a:pt x="58044" y="12321"/>
                </a:lnTo>
                <a:lnTo>
                  <a:pt x="63302" y="11071"/>
                </a:lnTo>
                <a:lnTo>
                  <a:pt x="68395" y="9524"/>
                </a:lnTo>
                <a:lnTo>
                  <a:pt x="73378" y="8492"/>
                </a:lnTo>
                <a:lnTo>
                  <a:pt x="78287" y="7804"/>
                </a:lnTo>
                <a:lnTo>
                  <a:pt x="83148" y="7346"/>
                </a:lnTo>
                <a:lnTo>
                  <a:pt x="89563" y="6326"/>
                </a:lnTo>
                <a:lnTo>
                  <a:pt x="97015" y="4931"/>
                </a:lnTo>
                <a:lnTo>
                  <a:pt x="105157" y="3288"/>
                </a:lnTo>
                <a:lnTo>
                  <a:pt x="112174" y="2191"/>
                </a:lnTo>
                <a:lnTo>
                  <a:pt x="118439" y="1461"/>
                </a:lnTo>
                <a:lnTo>
                  <a:pt x="124203" y="974"/>
                </a:lnTo>
                <a:lnTo>
                  <a:pt x="129633" y="649"/>
                </a:lnTo>
                <a:lnTo>
                  <a:pt x="134840" y="433"/>
                </a:lnTo>
                <a:lnTo>
                  <a:pt x="147638" y="128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6" name="SMARTInkAnnotation860"/>
          <p:cNvSpPr/>
          <p:nvPr/>
        </p:nvSpPr>
        <p:spPr>
          <a:xfrm>
            <a:off x="4765388" y="2893226"/>
            <a:ext cx="192364" cy="321451"/>
          </a:xfrm>
          <a:custGeom>
            <a:avLst/>
            <a:gdLst/>
            <a:ahLst/>
            <a:cxnLst/>
            <a:rect l="0" t="0" r="0" b="0"/>
            <a:pathLst>
              <a:path w="192364" h="321451">
                <a:moveTo>
                  <a:pt x="92362" y="19280"/>
                </a:moveTo>
                <a:lnTo>
                  <a:pt x="92362" y="3280"/>
                </a:lnTo>
                <a:lnTo>
                  <a:pt x="91568" y="2184"/>
                </a:lnTo>
                <a:lnTo>
                  <a:pt x="90245" y="1454"/>
                </a:lnTo>
                <a:lnTo>
                  <a:pt x="86658" y="642"/>
                </a:lnTo>
                <a:lnTo>
                  <a:pt x="80970" y="185"/>
                </a:lnTo>
                <a:lnTo>
                  <a:pt x="76530" y="30"/>
                </a:lnTo>
                <a:lnTo>
                  <a:pt x="68244" y="0"/>
                </a:lnTo>
                <a:lnTo>
                  <a:pt x="65965" y="712"/>
                </a:lnTo>
                <a:lnTo>
                  <a:pt x="61315" y="3408"/>
                </a:lnTo>
                <a:lnTo>
                  <a:pt x="56602" y="6987"/>
                </a:lnTo>
                <a:lnTo>
                  <a:pt x="51069" y="10959"/>
                </a:lnTo>
                <a:lnTo>
                  <a:pt x="47370" y="13019"/>
                </a:lnTo>
                <a:lnTo>
                  <a:pt x="43318" y="15106"/>
                </a:lnTo>
                <a:lnTo>
                  <a:pt x="39822" y="17926"/>
                </a:lnTo>
                <a:lnTo>
                  <a:pt x="33821" y="24870"/>
                </a:lnTo>
                <a:lnTo>
                  <a:pt x="28508" y="30813"/>
                </a:lnTo>
                <a:lnTo>
                  <a:pt x="25980" y="33398"/>
                </a:lnTo>
                <a:lnTo>
                  <a:pt x="22707" y="37979"/>
                </a:lnTo>
                <a:lnTo>
                  <a:pt x="18938" y="43891"/>
                </a:lnTo>
                <a:lnTo>
                  <a:pt x="11310" y="56650"/>
                </a:lnTo>
                <a:lnTo>
                  <a:pt x="5274" y="67084"/>
                </a:lnTo>
                <a:lnTo>
                  <a:pt x="2062" y="74578"/>
                </a:lnTo>
                <a:lnTo>
                  <a:pt x="635" y="81005"/>
                </a:lnTo>
                <a:lnTo>
                  <a:pt x="0" y="88623"/>
                </a:lnTo>
                <a:lnTo>
                  <a:pt x="1835" y="96772"/>
                </a:lnTo>
                <a:lnTo>
                  <a:pt x="5297" y="104442"/>
                </a:lnTo>
                <a:lnTo>
                  <a:pt x="9481" y="110232"/>
                </a:lnTo>
                <a:lnTo>
                  <a:pt x="13986" y="115186"/>
                </a:lnTo>
                <a:lnTo>
                  <a:pt x="16299" y="117508"/>
                </a:lnTo>
                <a:lnTo>
                  <a:pt x="18634" y="119055"/>
                </a:lnTo>
                <a:lnTo>
                  <a:pt x="23346" y="120775"/>
                </a:lnTo>
                <a:lnTo>
                  <a:pt x="28086" y="121539"/>
                </a:lnTo>
                <a:lnTo>
                  <a:pt x="30461" y="121743"/>
                </a:lnTo>
                <a:lnTo>
                  <a:pt x="33632" y="121164"/>
                </a:lnTo>
                <a:lnTo>
                  <a:pt x="37334" y="120064"/>
                </a:lnTo>
                <a:lnTo>
                  <a:pt x="41389" y="118616"/>
                </a:lnTo>
                <a:lnTo>
                  <a:pt x="44886" y="116937"/>
                </a:lnTo>
                <a:lnTo>
                  <a:pt x="54394" y="111160"/>
                </a:lnTo>
                <a:lnTo>
                  <a:pt x="58319" y="109108"/>
                </a:lnTo>
                <a:lnTo>
                  <a:pt x="66913" y="104924"/>
                </a:lnTo>
                <a:lnTo>
                  <a:pt x="76024" y="100683"/>
                </a:lnTo>
                <a:lnTo>
                  <a:pt x="80676" y="97838"/>
                </a:lnTo>
                <a:lnTo>
                  <a:pt x="85365" y="94512"/>
                </a:lnTo>
                <a:lnTo>
                  <a:pt x="90078" y="90866"/>
                </a:lnTo>
                <a:lnTo>
                  <a:pt x="94809" y="87007"/>
                </a:lnTo>
                <a:lnTo>
                  <a:pt x="104297" y="78908"/>
                </a:lnTo>
                <a:lnTo>
                  <a:pt x="109050" y="74034"/>
                </a:lnTo>
                <a:lnTo>
                  <a:pt x="113806" y="68642"/>
                </a:lnTo>
                <a:lnTo>
                  <a:pt x="118564" y="62903"/>
                </a:lnTo>
                <a:lnTo>
                  <a:pt x="122529" y="58364"/>
                </a:lnTo>
                <a:lnTo>
                  <a:pt x="125968" y="54623"/>
                </a:lnTo>
                <a:lnTo>
                  <a:pt x="131904" y="47847"/>
                </a:lnTo>
                <a:lnTo>
                  <a:pt x="137188" y="40073"/>
                </a:lnTo>
                <a:lnTo>
                  <a:pt x="137327" y="33856"/>
                </a:lnTo>
                <a:lnTo>
                  <a:pt x="135832" y="26140"/>
                </a:lnTo>
                <a:lnTo>
                  <a:pt x="133248" y="17424"/>
                </a:lnTo>
                <a:lnTo>
                  <a:pt x="130377" y="9645"/>
                </a:lnTo>
                <a:lnTo>
                  <a:pt x="129612" y="8570"/>
                </a:lnTo>
                <a:lnTo>
                  <a:pt x="129102" y="8568"/>
                </a:lnTo>
                <a:lnTo>
                  <a:pt x="128761" y="9282"/>
                </a:lnTo>
                <a:lnTo>
                  <a:pt x="128215" y="12146"/>
                </a:lnTo>
                <a:lnTo>
                  <a:pt x="131912" y="19468"/>
                </a:lnTo>
                <a:lnTo>
                  <a:pt x="133753" y="24841"/>
                </a:lnTo>
                <a:lnTo>
                  <a:pt x="135364" y="30324"/>
                </a:lnTo>
                <a:lnTo>
                  <a:pt x="138726" y="37524"/>
                </a:lnTo>
                <a:lnTo>
                  <a:pt x="142866" y="45486"/>
                </a:lnTo>
                <a:lnTo>
                  <a:pt x="147352" y="54502"/>
                </a:lnTo>
                <a:lnTo>
                  <a:pt x="149660" y="59906"/>
                </a:lnTo>
                <a:lnTo>
                  <a:pt x="151992" y="65652"/>
                </a:lnTo>
                <a:lnTo>
                  <a:pt x="155134" y="70912"/>
                </a:lnTo>
                <a:lnTo>
                  <a:pt x="158816" y="75847"/>
                </a:lnTo>
                <a:lnTo>
                  <a:pt x="162858" y="80566"/>
                </a:lnTo>
                <a:lnTo>
                  <a:pt x="166347" y="85141"/>
                </a:lnTo>
                <a:lnTo>
                  <a:pt x="172340" y="94033"/>
                </a:lnTo>
                <a:lnTo>
                  <a:pt x="175049" y="99119"/>
                </a:lnTo>
                <a:lnTo>
                  <a:pt x="177649" y="104653"/>
                </a:lnTo>
                <a:lnTo>
                  <a:pt x="180176" y="110486"/>
                </a:lnTo>
                <a:lnTo>
                  <a:pt x="185101" y="122681"/>
                </a:lnTo>
                <a:lnTo>
                  <a:pt x="187525" y="128934"/>
                </a:lnTo>
                <a:lnTo>
                  <a:pt x="189142" y="135245"/>
                </a:lnTo>
                <a:lnTo>
                  <a:pt x="190219" y="141596"/>
                </a:lnTo>
                <a:lnTo>
                  <a:pt x="190938" y="147973"/>
                </a:lnTo>
                <a:lnTo>
                  <a:pt x="191417" y="154367"/>
                </a:lnTo>
                <a:lnTo>
                  <a:pt x="191736" y="160773"/>
                </a:lnTo>
                <a:lnTo>
                  <a:pt x="192090" y="173606"/>
                </a:lnTo>
                <a:lnTo>
                  <a:pt x="192363" y="225021"/>
                </a:lnTo>
                <a:lnTo>
                  <a:pt x="191573" y="230736"/>
                </a:lnTo>
                <a:lnTo>
                  <a:pt x="190253" y="235975"/>
                </a:lnTo>
                <a:lnTo>
                  <a:pt x="188579" y="240896"/>
                </a:lnTo>
                <a:lnTo>
                  <a:pt x="185875" y="246320"/>
                </a:lnTo>
                <a:lnTo>
                  <a:pt x="182485" y="252078"/>
                </a:lnTo>
                <a:lnTo>
                  <a:pt x="178638" y="258061"/>
                </a:lnTo>
                <a:lnTo>
                  <a:pt x="172246" y="268518"/>
                </a:lnTo>
                <a:lnTo>
                  <a:pt x="169431" y="273307"/>
                </a:lnTo>
                <a:lnTo>
                  <a:pt x="165966" y="277928"/>
                </a:lnTo>
                <a:lnTo>
                  <a:pt x="162069" y="282438"/>
                </a:lnTo>
                <a:lnTo>
                  <a:pt x="157883" y="286873"/>
                </a:lnTo>
                <a:lnTo>
                  <a:pt x="153505" y="291259"/>
                </a:lnTo>
                <a:lnTo>
                  <a:pt x="144407" y="299942"/>
                </a:lnTo>
                <a:lnTo>
                  <a:pt x="134153" y="309449"/>
                </a:lnTo>
                <a:lnTo>
                  <a:pt x="130541" y="312024"/>
                </a:lnTo>
                <a:lnTo>
                  <a:pt x="126546" y="314456"/>
                </a:lnTo>
                <a:lnTo>
                  <a:pt x="122295" y="316791"/>
                </a:lnTo>
                <a:lnTo>
                  <a:pt x="117874" y="318348"/>
                </a:lnTo>
                <a:lnTo>
                  <a:pt x="113338" y="319385"/>
                </a:lnTo>
                <a:lnTo>
                  <a:pt x="108727" y="320077"/>
                </a:lnTo>
                <a:lnTo>
                  <a:pt x="104860" y="320539"/>
                </a:lnTo>
                <a:lnTo>
                  <a:pt x="101488" y="320846"/>
                </a:lnTo>
                <a:lnTo>
                  <a:pt x="98445" y="321051"/>
                </a:lnTo>
                <a:lnTo>
                  <a:pt x="94830" y="321188"/>
                </a:lnTo>
                <a:lnTo>
                  <a:pt x="82950" y="321380"/>
                </a:lnTo>
                <a:lnTo>
                  <a:pt x="65085" y="321450"/>
                </a:lnTo>
                <a:lnTo>
                  <a:pt x="61477" y="320740"/>
                </a:lnTo>
                <a:lnTo>
                  <a:pt x="58278" y="319551"/>
                </a:lnTo>
                <a:lnTo>
                  <a:pt x="52607" y="316326"/>
                </a:lnTo>
                <a:lnTo>
                  <a:pt x="47441" y="312511"/>
                </a:lnTo>
                <a:lnTo>
                  <a:pt x="44952" y="311208"/>
                </a:lnTo>
                <a:lnTo>
                  <a:pt x="40069" y="309761"/>
                </a:lnTo>
                <a:lnTo>
                  <a:pt x="38450" y="308660"/>
                </a:lnTo>
                <a:lnTo>
                  <a:pt x="37371" y="307212"/>
                </a:lnTo>
                <a:lnTo>
                  <a:pt x="35212" y="3021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7" name="SMARTInkAnnotation861"/>
          <p:cNvSpPr/>
          <p:nvPr/>
        </p:nvSpPr>
        <p:spPr>
          <a:xfrm>
            <a:off x="5122068" y="2764631"/>
            <a:ext cx="57151" cy="70724"/>
          </a:xfrm>
          <a:custGeom>
            <a:avLst/>
            <a:gdLst/>
            <a:ahLst/>
            <a:cxnLst/>
            <a:rect l="0" t="0" r="0" b="0"/>
            <a:pathLst>
              <a:path w="57151" h="70724">
                <a:moveTo>
                  <a:pt x="57150" y="0"/>
                </a:moveTo>
                <a:lnTo>
                  <a:pt x="57150" y="3413"/>
                </a:lnTo>
                <a:lnTo>
                  <a:pt x="56357" y="4418"/>
                </a:lnTo>
                <a:lnTo>
                  <a:pt x="55034" y="5089"/>
                </a:lnTo>
                <a:lnTo>
                  <a:pt x="53358" y="5535"/>
                </a:lnTo>
                <a:lnTo>
                  <a:pt x="52240" y="6548"/>
                </a:lnTo>
                <a:lnTo>
                  <a:pt x="51496" y="7937"/>
                </a:lnTo>
                <a:lnTo>
                  <a:pt x="50999" y="9577"/>
                </a:lnTo>
                <a:lnTo>
                  <a:pt x="49875" y="11385"/>
                </a:lnTo>
                <a:lnTo>
                  <a:pt x="48331" y="13305"/>
                </a:lnTo>
                <a:lnTo>
                  <a:pt x="46508" y="15300"/>
                </a:lnTo>
                <a:lnTo>
                  <a:pt x="44499" y="17343"/>
                </a:lnTo>
                <a:lnTo>
                  <a:pt x="40151" y="21519"/>
                </a:lnTo>
                <a:lnTo>
                  <a:pt x="33240" y="27887"/>
                </a:lnTo>
                <a:lnTo>
                  <a:pt x="31685" y="30021"/>
                </a:lnTo>
                <a:lnTo>
                  <a:pt x="30648" y="32158"/>
                </a:lnTo>
                <a:lnTo>
                  <a:pt x="29957" y="34297"/>
                </a:lnTo>
                <a:lnTo>
                  <a:pt x="28703" y="36438"/>
                </a:lnTo>
                <a:lnTo>
                  <a:pt x="27073" y="38580"/>
                </a:lnTo>
                <a:lnTo>
                  <a:pt x="25193" y="40722"/>
                </a:lnTo>
                <a:lnTo>
                  <a:pt x="23145" y="42864"/>
                </a:lnTo>
                <a:lnTo>
                  <a:pt x="20987" y="45006"/>
                </a:lnTo>
                <a:lnTo>
                  <a:pt x="18754" y="47149"/>
                </a:lnTo>
                <a:lnTo>
                  <a:pt x="17265" y="49292"/>
                </a:lnTo>
                <a:lnTo>
                  <a:pt x="16273" y="51435"/>
                </a:lnTo>
                <a:lnTo>
                  <a:pt x="15611" y="53578"/>
                </a:lnTo>
                <a:lnTo>
                  <a:pt x="14376" y="55721"/>
                </a:lnTo>
                <a:lnTo>
                  <a:pt x="12759" y="57864"/>
                </a:lnTo>
                <a:lnTo>
                  <a:pt x="8253" y="63024"/>
                </a:lnTo>
                <a:lnTo>
                  <a:pt x="7090" y="64161"/>
                </a:lnTo>
                <a:lnTo>
                  <a:pt x="20" y="70706"/>
                </a:lnTo>
                <a:lnTo>
                  <a:pt x="0" y="70723"/>
                </a:lnTo>
                <a:lnTo>
                  <a:pt x="0" y="57943"/>
                </a:lnTo>
                <a:lnTo>
                  <a:pt x="794" y="57917"/>
                </a:lnTo>
                <a:lnTo>
                  <a:pt x="4116" y="57880"/>
                </a:lnTo>
                <a:lnTo>
                  <a:pt x="699" y="57866"/>
                </a:lnTo>
                <a:lnTo>
                  <a:pt x="2428" y="55960"/>
                </a:lnTo>
                <a:lnTo>
                  <a:pt x="7144" y="514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8" name="SMARTInkAnnotation862"/>
          <p:cNvSpPr/>
          <p:nvPr/>
        </p:nvSpPr>
        <p:spPr>
          <a:xfrm>
            <a:off x="4922043" y="2790348"/>
            <a:ext cx="213183" cy="340758"/>
          </a:xfrm>
          <a:custGeom>
            <a:avLst/>
            <a:gdLst/>
            <a:ahLst/>
            <a:cxnLst/>
            <a:rect l="0" t="0" r="0" b="0"/>
            <a:pathLst>
              <a:path w="213183" h="340758">
                <a:moveTo>
                  <a:pt x="0" y="0"/>
                </a:moveTo>
                <a:lnTo>
                  <a:pt x="3793" y="3413"/>
                </a:lnTo>
                <a:lnTo>
                  <a:pt x="5703" y="4419"/>
                </a:lnTo>
                <a:lnTo>
                  <a:pt x="12185" y="6548"/>
                </a:lnTo>
                <a:lnTo>
                  <a:pt x="16793" y="9578"/>
                </a:lnTo>
                <a:lnTo>
                  <a:pt x="21487" y="13306"/>
                </a:lnTo>
                <a:lnTo>
                  <a:pt x="27012" y="17344"/>
                </a:lnTo>
                <a:lnTo>
                  <a:pt x="30708" y="19421"/>
                </a:lnTo>
                <a:lnTo>
                  <a:pt x="34759" y="21520"/>
                </a:lnTo>
                <a:lnTo>
                  <a:pt x="43495" y="25757"/>
                </a:lnTo>
                <a:lnTo>
                  <a:pt x="62038" y="34298"/>
                </a:lnTo>
                <a:lnTo>
                  <a:pt x="67552" y="36439"/>
                </a:lnTo>
                <a:lnTo>
                  <a:pt x="73610" y="38580"/>
                </a:lnTo>
                <a:lnTo>
                  <a:pt x="80030" y="40722"/>
                </a:lnTo>
                <a:lnTo>
                  <a:pt x="85897" y="43579"/>
                </a:lnTo>
                <a:lnTo>
                  <a:pt x="91396" y="46912"/>
                </a:lnTo>
                <a:lnTo>
                  <a:pt x="96650" y="50563"/>
                </a:lnTo>
                <a:lnTo>
                  <a:pt x="101739" y="53711"/>
                </a:lnTo>
                <a:lnTo>
                  <a:pt x="106720" y="56524"/>
                </a:lnTo>
                <a:lnTo>
                  <a:pt x="111628" y="59114"/>
                </a:lnTo>
                <a:lnTo>
                  <a:pt x="116488" y="62270"/>
                </a:lnTo>
                <a:lnTo>
                  <a:pt x="121315" y="65802"/>
                </a:lnTo>
                <a:lnTo>
                  <a:pt x="126120" y="69586"/>
                </a:lnTo>
                <a:lnTo>
                  <a:pt x="130912" y="73537"/>
                </a:lnTo>
                <a:lnTo>
                  <a:pt x="140468" y="81737"/>
                </a:lnTo>
                <a:lnTo>
                  <a:pt x="154775" y="94386"/>
                </a:lnTo>
                <a:lnTo>
                  <a:pt x="159539" y="99357"/>
                </a:lnTo>
                <a:lnTo>
                  <a:pt x="164303" y="104815"/>
                </a:lnTo>
                <a:lnTo>
                  <a:pt x="169067" y="110596"/>
                </a:lnTo>
                <a:lnTo>
                  <a:pt x="178594" y="122734"/>
                </a:lnTo>
                <a:lnTo>
                  <a:pt x="183356" y="128972"/>
                </a:lnTo>
                <a:lnTo>
                  <a:pt x="188912" y="145274"/>
                </a:lnTo>
                <a:lnTo>
                  <a:pt x="194998" y="168287"/>
                </a:lnTo>
                <a:lnTo>
                  <a:pt x="201436" y="195773"/>
                </a:lnTo>
                <a:lnTo>
                  <a:pt x="205728" y="216241"/>
                </a:lnTo>
                <a:lnTo>
                  <a:pt x="208590" y="232029"/>
                </a:lnTo>
                <a:lnTo>
                  <a:pt x="210498" y="244697"/>
                </a:lnTo>
                <a:lnTo>
                  <a:pt x="211770" y="254571"/>
                </a:lnTo>
                <a:lnTo>
                  <a:pt x="212617" y="262583"/>
                </a:lnTo>
                <a:lnTo>
                  <a:pt x="213182" y="269353"/>
                </a:lnTo>
                <a:lnTo>
                  <a:pt x="212765" y="275295"/>
                </a:lnTo>
                <a:lnTo>
                  <a:pt x="209180" y="290484"/>
                </a:lnTo>
                <a:lnTo>
                  <a:pt x="208063" y="299602"/>
                </a:lnTo>
                <a:lnTo>
                  <a:pt x="205450" y="308417"/>
                </a:lnTo>
                <a:lnTo>
                  <a:pt x="201643" y="316382"/>
                </a:lnTo>
                <a:lnTo>
                  <a:pt x="195830" y="324883"/>
                </a:lnTo>
                <a:lnTo>
                  <a:pt x="194193" y="329654"/>
                </a:lnTo>
                <a:lnTo>
                  <a:pt x="193270" y="336356"/>
                </a:lnTo>
                <a:lnTo>
                  <a:pt x="192347" y="337823"/>
                </a:lnTo>
                <a:lnTo>
                  <a:pt x="190938" y="338801"/>
                </a:lnTo>
                <a:lnTo>
                  <a:pt x="185738" y="3407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9" name="SMARTInkAnnotation863"/>
          <p:cNvSpPr/>
          <p:nvPr/>
        </p:nvSpPr>
        <p:spPr>
          <a:xfrm>
            <a:off x="5122071" y="2732484"/>
            <a:ext cx="207167" cy="495063"/>
          </a:xfrm>
          <a:custGeom>
            <a:avLst/>
            <a:gdLst/>
            <a:ahLst/>
            <a:cxnLst/>
            <a:rect l="0" t="0" r="0" b="0"/>
            <a:pathLst>
              <a:path w="207167" h="495063">
                <a:moveTo>
                  <a:pt x="128585" y="0"/>
                </a:moveTo>
                <a:lnTo>
                  <a:pt x="111585" y="15300"/>
                </a:lnTo>
                <a:lnTo>
                  <a:pt x="108520" y="17344"/>
                </a:lnTo>
                <a:lnTo>
                  <a:pt x="104890" y="19420"/>
                </a:lnTo>
                <a:lnTo>
                  <a:pt x="100882" y="21520"/>
                </a:lnTo>
                <a:lnTo>
                  <a:pt x="97416" y="23633"/>
                </a:lnTo>
                <a:lnTo>
                  <a:pt x="91449" y="27887"/>
                </a:lnTo>
                <a:lnTo>
                  <a:pt x="86151" y="32158"/>
                </a:lnTo>
                <a:lnTo>
                  <a:pt x="83627" y="34298"/>
                </a:lnTo>
                <a:lnTo>
                  <a:pt x="78705" y="40485"/>
                </a:lnTo>
                <a:lnTo>
                  <a:pt x="73873" y="47282"/>
                </a:lnTo>
                <a:lnTo>
                  <a:pt x="69078" y="52685"/>
                </a:lnTo>
                <a:lnTo>
                  <a:pt x="65895" y="55840"/>
                </a:lnTo>
                <a:lnTo>
                  <a:pt x="58125" y="63156"/>
                </a:lnTo>
                <a:lnTo>
                  <a:pt x="48617" y="71894"/>
                </a:lnTo>
                <a:lnTo>
                  <a:pt x="43302" y="78626"/>
                </a:lnTo>
                <a:lnTo>
                  <a:pt x="38294" y="86379"/>
                </a:lnTo>
                <a:lnTo>
                  <a:pt x="33422" y="94588"/>
                </a:lnTo>
                <a:lnTo>
                  <a:pt x="26217" y="107242"/>
                </a:lnTo>
                <a:lnTo>
                  <a:pt x="21440" y="117672"/>
                </a:lnTo>
                <a:lnTo>
                  <a:pt x="17465" y="128737"/>
                </a:lnTo>
                <a:lnTo>
                  <a:pt x="14433" y="142999"/>
                </a:lnTo>
                <a:lnTo>
                  <a:pt x="8860" y="156273"/>
                </a:lnTo>
                <a:lnTo>
                  <a:pt x="4466" y="164943"/>
                </a:lnTo>
                <a:lnTo>
                  <a:pt x="1983" y="175464"/>
                </a:lnTo>
                <a:lnTo>
                  <a:pt x="879" y="187283"/>
                </a:lnTo>
                <a:lnTo>
                  <a:pt x="389" y="199680"/>
                </a:lnTo>
                <a:lnTo>
                  <a:pt x="114" y="215295"/>
                </a:lnTo>
                <a:lnTo>
                  <a:pt x="0" y="264580"/>
                </a:lnTo>
                <a:lnTo>
                  <a:pt x="2115" y="274991"/>
                </a:lnTo>
                <a:lnTo>
                  <a:pt x="9940" y="296730"/>
                </a:lnTo>
                <a:lnTo>
                  <a:pt x="14471" y="307140"/>
                </a:lnTo>
                <a:lnTo>
                  <a:pt x="19129" y="317243"/>
                </a:lnTo>
                <a:lnTo>
                  <a:pt x="23847" y="328878"/>
                </a:lnTo>
                <a:lnTo>
                  <a:pt x="28589" y="339287"/>
                </a:lnTo>
                <a:lnTo>
                  <a:pt x="34136" y="349391"/>
                </a:lnTo>
                <a:lnTo>
                  <a:pt x="37838" y="355085"/>
                </a:lnTo>
                <a:lnTo>
                  <a:pt x="41893" y="361025"/>
                </a:lnTo>
                <a:lnTo>
                  <a:pt x="45391" y="366413"/>
                </a:lnTo>
                <a:lnTo>
                  <a:pt x="51393" y="376210"/>
                </a:lnTo>
                <a:lnTo>
                  <a:pt x="54899" y="380823"/>
                </a:lnTo>
                <a:lnTo>
                  <a:pt x="58823" y="385327"/>
                </a:lnTo>
                <a:lnTo>
                  <a:pt x="63027" y="389758"/>
                </a:lnTo>
                <a:lnTo>
                  <a:pt x="67418" y="394142"/>
                </a:lnTo>
                <a:lnTo>
                  <a:pt x="76528" y="402821"/>
                </a:lnTo>
                <a:lnTo>
                  <a:pt x="80387" y="407136"/>
                </a:lnTo>
                <a:lnTo>
                  <a:pt x="86790" y="415741"/>
                </a:lnTo>
                <a:lnTo>
                  <a:pt x="90403" y="420035"/>
                </a:lnTo>
                <a:lnTo>
                  <a:pt x="94399" y="424327"/>
                </a:lnTo>
                <a:lnTo>
                  <a:pt x="98651" y="428617"/>
                </a:lnTo>
                <a:lnTo>
                  <a:pt x="103072" y="432192"/>
                </a:lnTo>
                <a:lnTo>
                  <a:pt x="107608" y="435289"/>
                </a:lnTo>
                <a:lnTo>
                  <a:pt x="112219" y="438068"/>
                </a:lnTo>
                <a:lnTo>
                  <a:pt x="116087" y="441350"/>
                </a:lnTo>
                <a:lnTo>
                  <a:pt x="122501" y="448806"/>
                </a:lnTo>
                <a:lnTo>
                  <a:pt x="126116" y="452080"/>
                </a:lnTo>
                <a:lnTo>
                  <a:pt x="130115" y="454978"/>
                </a:lnTo>
                <a:lnTo>
                  <a:pt x="134367" y="457623"/>
                </a:lnTo>
                <a:lnTo>
                  <a:pt x="138790" y="460816"/>
                </a:lnTo>
                <a:lnTo>
                  <a:pt x="143325" y="464373"/>
                </a:lnTo>
                <a:lnTo>
                  <a:pt x="151805" y="471421"/>
                </a:lnTo>
                <a:lnTo>
                  <a:pt x="158219" y="476935"/>
                </a:lnTo>
                <a:lnTo>
                  <a:pt x="161041" y="478691"/>
                </a:lnTo>
                <a:lnTo>
                  <a:pt x="166293" y="480642"/>
                </a:lnTo>
                <a:lnTo>
                  <a:pt x="169599" y="481877"/>
                </a:lnTo>
                <a:lnTo>
                  <a:pt x="173390" y="483415"/>
                </a:lnTo>
                <a:lnTo>
                  <a:pt x="177505" y="485154"/>
                </a:lnTo>
                <a:lnTo>
                  <a:pt x="181042" y="486314"/>
                </a:lnTo>
                <a:lnTo>
                  <a:pt x="187089" y="487602"/>
                </a:lnTo>
                <a:lnTo>
                  <a:pt x="189019" y="488660"/>
                </a:lnTo>
                <a:lnTo>
                  <a:pt x="190305" y="490079"/>
                </a:lnTo>
                <a:lnTo>
                  <a:pt x="191163" y="491740"/>
                </a:lnTo>
                <a:lnTo>
                  <a:pt x="192529" y="492847"/>
                </a:lnTo>
                <a:lnTo>
                  <a:pt x="194233" y="493585"/>
                </a:lnTo>
                <a:lnTo>
                  <a:pt x="198879" y="494770"/>
                </a:lnTo>
                <a:lnTo>
                  <a:pt x="204706" y="495004"/>
                </a:lnTo>
                <a:lnTo>
                  <a:pt x="207166" y="4950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InkAnnotation864"/>
          <p:cNvSpPr/>
          <p:nvPr/>
        </p:nvSpPr>
        <p:spPr>
          <a:xfrm>
            <a:off x="5372128" y="2822495"/>
            <a:ext cx="214218" cy="236530"/>
          </a:xfrm>
          <a:custGeom>
            <a:avLst/>
            <a:gdLst/>
            <a:ahLst/>
            <a:cxnLst/>
            <a:rect l="0" t="0" r="0" b="0"/>
            <a:pathLst>
              <a:path w="214218" h="236530">
                <a:moveTo>
                  <a:pt x="185709" y="0"/>
                </a:moveTo>
                <a:lnTo>
                  <a:pt x="29690" y="0"/>
                </a:lnTo>
                <a:lnTo>
                  <a:pt x="29309" y="714"/>
                </a:lnTo>
                <a:lnTo>
                  <a:pt x="28886" y="3413"/>
                </a:lnTo>
                <a:lnTo>
                  <a:pt x="27979" y="5133"/>
                </a:lnTo>
                <a:lnTo>
                  <a:pt x="23704" y="10966"/>
                </a:lnTo>
                <a:lnTo>
                  <a:pt x="22426" y="15113"/>
                </a:lnTo>
                <a:lnTo>
                  <a:pt x="21705" y="21464"/>
                </a:lnTo>
                <a:lnTo>
                  <a:pt x="21538" y="27637"/>
                </a:lnTo>
                <a:lnTo>
                  <a:pt x="21429" y="43242"/>
                </a:lnTo>
                <a:lnTo>
                  <a:pt x="20627" y="47402"/>
                </a:lnTo>
                <a:lnTo>
                  <a:pt x="19298" y="51604"/>
                </a:lnTo>
                <a:lnTo>
                  <a:pt x="17618" y="55834"/>
                </a:lnTo>
                <a:lnTo>
                  <a:pt x="13635" y="62439"/>
                </a:lnTo>
                <a:lnTo>
                  <a:pt x="11462" y="65200"/>
                </a:lnTo>
                <a:lnTo>
                  <a:pt x="9047" y="72079"/>
                </a:lnTo>
                <a:lnTo>
                  <a:pt x="8404" y="75913"/>
                </a:lnTo>
                <a:lnTo>
                  <a:pt x="7180" y="79898"/>
                </a:lnTo>
                <a:lnTo>
                  <a:pt x="5571" y="83983"/>
                </a:lnTo>
                <a:lnTo>
                  <a:pt x="3705" y="88136"/>
                </a:lnTo>
                <a:lnTo>
                  <a:pt x="1631" y="94655"/>
                </a:lnTo>
                <a:lnTo>
                  <a:pt x="709" y="99933"/>
                </a:lnTo>
                <a:lnTo>
                  <a:pt x="190" y="106921"/>
                </a:lnTo>
                <a:lnTo>
                  <a:pt x="0" y="114428"/>
                </a:lnTo>
                <a:lnTo>
                  <a:pt x="2101" y="117056"/>
                </a:lnTo>
                <a:lnTo>
                  <a:pt x="6125" y="121151"/>
                </a:lnTo>
                <a:lnTo>
                  <a:pt x="7249" y="121487"/>
                </a:lnTo>
                <a:lnTo>
                  <a:pt x="10615" y="121859"/>
                </a:lnTo>
                <a:lnTo>
                  <a:pt x="12623" y="121245"/>
                </a:lnTo>
                <a:lnTo>
                  <a:pt x="16971" y="118657"/>
                </a:lnTo>
                <a:lnTo>
                  <a:pt x="20036" y="116966"/>
                </a:lnTo>
                <a:lnTo>
                  <a:pt x="23667" y="115125"/>
                </a:lnTo>
                <a:lnTo>
                  <a:pt x="27674" y="113183"/>
                </a:lnTo>
                <a:lnTo>
                  <a:pt x="34244" y="111025"/>
                </a:lnTo>
                <a:lnTo>
                  <a:pt x="40604" y="109352"/>
                </a:lnTo>
                <a:lnTo>
                  <a:pt x="44523" y="107906"/>
                </a:lnTo>
                <a:lnTo>
                  <a:pt x="48722" y="106227"/>
                </a:lnTo>
                <a:lnTo>
                  <a:pt x="57622" y="102457"/>
                </a:lnTo>
                <a:lnTo>
                  <a:pt x="76271" y="94216"/>
                </a:lnTo>
                <a:lnTo>
                  <a:pt x="81794" y="92815"/>
                </a:lnTo>
                <a:lnTo>
                  <a:pt x="87857" y="91880"/>
                </a:lnTo>
                <a:lnTo>
                  <a:pt x="94280" y="91257"/>
                </a:lnTo>
                <a:lnTo>
                  <a:pt x="100944" y="90842"/>
                </a:lnTo>
                <a:lnTo>
                  <a:pt x="107768" y="90565"/>
                </a:lnTo>
                <a:lnTo>
                  <a:pt x="126632" y="90176"/>
                </a:lnTo>
                <a:lnTo>
                  <a:pt x="132036" y="90121"/>
                </a:lnTo>
                <a:lnTo>
                  <a:pt x="137227" y="90799"/>
                </a:lnTo>
                <a:lnTo>
                  <a:pt x="142276" y="91965"/>
                </a:lnTo>
                <a:lnTo>
                  <a:pt x="165576" y="98970"/>
                </a:lnTo>
                <a:lnTo>
                  <a:pt x="171494" y="100984"/>
                </a:lnTo>
                <a:lnTo>
                  <a:pt x="177025" y="103041"/>
                </a:lnTo>
                <a:lnTo>
                  <a:pt x="182301" y="105128"/>
                </a:lnTo>
                <a:lnTo>
                  <a:pt x="186612" y="107233"/>
                </a:lnTo>
                <a:lnTo>
                  <a:pt x="190280" y="109350"/>
                </a:lnTo>
                <a:lnTo>
                  <a:pt x="193519" y="111477"/>
                </a:lnTo>
                <a:lnTo>
                  <a:pt x="197265" y="114323"/>
                </a:lnTo>
                <a:lnTo>
                  <a:pt x="201351" y="117649"/>
                </a:lnTo>
                <a:lnTo>
                  <a:pt x="205662" y="121295"/>
                </a:lnTo>
                <a:lnTo>
                  <a:pt x="208536" y="125155"/>
                </a:lnTo>
                <a:lnTo>
                  <a:pt x="210452" y="129157"/>
                </a:lnTo>
                <a:lnTo>
                  <a:pt x="211730" y="133253"/>
                </a:lnTo>
                <a:lnTo>
                  <a:pt x="212581" y="137413"/>
                </a:lnTo>
                <a:lnTo>
                  <a:pt x="213148" y="141615"/>
                </a:lnTo>
                <a:lnTo>
                  <a:pt x="213527" y="145845"/>
                </a:lnTo>
                <a:lnTo>
                  <a:pt x="213779" y="150094"/>
                </a:lnTo>
                <a:lnTo>
                  <a:pt x="214060" y="158625"/>
                </a:lnTo>
                <a:lnTo>
                  <a:pt x="214217" y="171460"/>
                </a:lnTo>
                <a:lnTo>
                  <a:pt x="212652" y="175743"/>
                </a:lnTo>
                <a:lnTo>
                  <a:pt x="210021" y="180027"/>
                </a:lnTo>
                <a:lnTo>
                  <a:pt x="206679" y="184312"/>
                </a:lnTo>
                <a:lnTo>
                  <a:pt x="203658" y="188597"/>
                </a:lnTo>
                <a:lnTo>
                  <a:pt x="200850" y="192883"/>
                </a:lnTo>
                <a:lnTo>
                  <a:pt x="198184" y="197169"/>
                </a:lnTo>
                <a:lnTo>
                  <a:pt x="194819" y="200740"/>
                </a:lnTo>
                <a:lnTo>
                  <a:pt x="190989" y="203836"/>
                </a:lnTo>
                <a:lnTo>
                  <a:pt x="186847" y="206614"/>
                </a:lnTo>
                <a:lnTo>
                  <a:pt x="182500" y="209894"/>
                </a:lnTo>
                <a:lnTo>
                  <a:pt x="178013" y="213510"/>
                </a:lnTo>
                <a:lnTo>
                  <a:pt x="173434" y="217350"/>
                </a:lnTo>
                <a:lnTo>
                  <a:pt x="168795" y="220624"/>
                </a:lnTo>
                <a:lnTo>
                  <a:pt x="164114" y="223521"/>
                </a:lnTo>
                <a:lnTo>
                  <a:pt x="159406" y="226166"/>
                </a:lnTo>
                <a:lnTo>
                  <a:pt x="149124" y="228645"/>
                </a:lnTo>
                <a:lnTo>
                  <a:pt x="135125" y="231011"/>
                </a:lnTo>
                <a:lnTo>
                  <a:pt x="106871" y="234831"/>
                </a:lnTo>
                <a:lnTo>
                  <a:pt x="98226" y="235850"/>
                </a:lnTo>
                <a:lnTo>
                  <a:pt x="91668" y="236529"/>
                </a:lnTo>
                <a:lnTo>
                  <a:pt x="86503" y="236267"/>
                </a:lnTo>
                <a:lnTo>
                  <a:pt x="82265" y="235378"/>
                </a:lnTo>
                <a:lnTo>
                  <a:pt x="78647" y="234072"/>
                </a:lnTo>
                <a:lnTo>
                  <a:pt x="72509" y="232620"/>
                </a:lnTo>
                <a:lnTo>
                  <a:pt x="65894" y="231687"/>
                </a:lnTo>
                <a:lnTo>
                  <a:pt x="62872" y="231560"/>
                </a:lnTo>
                <a:lnTo>
                  <a:pt x="57122" y="2314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InkAnnotation865"/>
          <p:cNvSpPr/>
          <p:nvPr/>
        </p:nvSpPr>
        <p:spPr>
          <a:xfrm>
            <a:off x="5664993" y="2764631"/>
            <a:ext cx="191143" cy="437107"/>
          </a:xfrm>
          <a:custGeom>
            <a:avLst/>
            <a:gdLst/>
            <a:ahLst/>
            <a:cxnLst/>
            <a:rect l="0" t="0" r="0" b="0"/>
            <a:pathLst>
              <a:path w="191143" h="437107">
                <a:moveTo>
                  <a:pt x="0" y="0"/>
                </a:moveTo>
                <a:lnTo>
                  <a:pt x="13001" y="0"/>
                </a:lnTo>
                <a:lnTo>
                  <a:pt x="17949" y="1905"/>
                </a:lnTo>
                <a:lnTo>
                  <a:pt x="21491" y="3413"/>
                </a:lnTo>
                <a:lnTo>
                  <a:pt x="24646" y="5133"/>
                </a:lnTo>
                <a:lnTo>
                  <a:pt x="30269" y="8949"/>
                </a:lnTo>
                <a:lnTo>
                  <a:pt x="33673" y="10966"/>
                </a:lnTo>
                <a:lnTo>
                  <a:pt x="37530" y="13026"/>
                </a:lnTo>
                <a:lnTo>
                  <a:pt x="41689" y="15113"/>
                </a:lnTo>
                <a:lnTo>
                  <a:pt x="50543" y="19337"/>
                </a:lnTo>
                <a:lnTo>
                  <a:pt x="55127" y="21464"/>
                </a:lnTo>
                <a:lnTo>
                  <a:pt x="58976" y="24311"/>
                </a:lnTo>
                <a:lnTo>
                  <a:pt x="62336" y="27637"/>
                </a:lnTo>
                <a:lnTo>
                  <a:pt x="65370" y="31283"/>
                </a:lnTo>
                <a:lnTo>
                  <a:pt x="68981" y="35143"/>
                </a:lnTo>
                <a:lnTo>
                  <a:pt x="72974" y="39145"/>
                </a:lnTo>
                <a:lnTo>
                  <a:pt x="81646" y="47401"/>
                </a:lnTo>
                <a:lnTo>
                  <a:pt x="119089" y="81448"/>
                </a:lnTo>
                <a:lnTo>
                  <a:pt x="123049" y="86446"/>
                </a:lnTo>
                <a:lnTo>
                  <a:pt x="126483" y="91920"/>
                </a:lnTo>
                <a:lnTo>
                  <a:pt x="129566" y="97713"/>
                </a:lnTo>
                <a:lnTo>
                  <a:pt x="133209" y="103004"/>
                </a:lnTo>
                <a:lnTo>
                  <a:pt x="137224" y="107960"/>
                </a:lnTo>
                <a:lnTo>
                  <a:pt x="141489" y="112692"/>
                </a:lnTo>
                <a:lnTo>
                  <a:pt x="145920" y="117991"/>
                </a:lnTo>
                <a:lnTo>
                  <a:pt x="155076" y="129593"/>
                </a:lnTo>
                <a:lnTo>
                  <a:pt x="158947" y="134973"/>
                </a:lnTo>
                <a:lnTo>
                  <a:pt x="162321" y="139988"/>
                </a:lnTo>
                <a:lnTo>
                  <a:pt x="165364" y="144760"/>
                </a:lnTo>
                <a:lnTo>
                  <a:pt x="168980" y="150085"/>
                </a:lnTo>
                <a:lnTo>
                  <a:pt x="177232" y="161716"/>
                </a:lnTo>
                <a:lnTo>
                  <a:pt x="180861" y="167818"/>
                </a:lnTo>
                <a:lnTo>
                  <a:pt x="184074" y="174029"/>
                </a:lnTo>
                <a:lnTo>
                  <a:pt x="188967" y="186646"/>
                </a:lnTo>
                <a:lnTo>
                  <a:pt x="191142" y="199397"/>
                </a:lnTo>
                <a:lnTo>
                  <a:pt x="189341" y="215799"/>
                </a:lnTo>
                <a:lnTo>
                  <a:pt x="185758" y="238877"/>
                </a:lnTo>
                <a:lnTo>
                  <a:pt x="180989" y="266408"/>
                </a:lnTo>
                <a:lnTo>
                  <a:pt x="177015" y="286905"/>
                </a:lnTo>
                <a:lnTo>
                  <a:pt x="173573" y="302712"/>
                </a:lnTo>
                <a:lnTo>
                  <a:pt x="170484" y="315394"/>
                </a:lnTo>
                <a:lnTo>
                  <a:pt x="166838" y="325991"/>
                </a:lnTo>
                <a:lnTo>
                  <a:pt x="162819" y="335199"/>
                </a:lnTo>
                <a:lnTo>
                  <a:pt x="158552" y="343481"/>
                </a:lnTo>
                <a:lnTo>
                  <a:pt x="154121" y="351145"/>
                </a:lnTo>
                <a:lnTo>
                  <a:pt x="149578" y="358398"/>
                </a:lnTo>
                <a:lnTo>
                  <a:pt x="144963" y="365376"/>
                </a:lnTo>
                <a:lnTo>
                  <a:pt x="135601" y="378845"/>
                </a:lnTo>
                <a:lnTo>
                  <a:pt x="130882" y="385437"/>
                </a:lnTo>
                <a:lnTo>
                  <a:pt x="126149" y="391261"/>
                </a:lnTo>
                <a:lnTo>
                  <a:pt x="121405" y="396571"/>
                </a:lnTo>
                <a:lnTo>
                  <a:pt x="116656" y="401541"/>
                </a:lnTo>
                <a:lnTo>
                  <a:pt x="112695" y="406283"/>
                </a:lnTo>
                <a:lnTo>
                  <a:pt x="109261" y="410873"/>
                </a:lnTo>
                <a:lnTo>
                  <a:pt x="106179" y="415361"/>
                </a:lnTo>
                <a:lnTo>
                  <a:pt x="102536" y="419068"/>
                </a:lnTo>
                <a:lnTo>
                  <a:pt x="98519" y="422254"/>
                </a:lnTo>
                <a:lnTo>
                  <a:pt x="94255" y="425092"/>
                </a:lnTo>
                <a:lnTo>
                  <a:pt x="90618" y="426984"/>
                </a:lnTo>
                <a:lnTo>
                  <a:pt x="87400" y="428245"/>
                </a:lnTo>
                <a:lnTo>
                  <a:pt x="84460" y="429086"/>
                </a:lnTo>
                <a:lnTo>
                  <a:pt x="79078" y="431925"/>
                </a:lnTo>
                <a:lnTo>
                  <a:pt x="72947" y="436156"/>
                </a:lnTo>
                <a:lnTo>
                  <a:pt x="69992" y="436734"/>
                </a:lnTo>
                <a:lnTo>
                  <a:pt x="65419" y="437106"/>
                </a:lnTo>
                <a:lnTo>
                  <a:pt x="62677" y="435252"/>
                </a:lnTo>
                <a:lnTo>
                  <a:pt x="58242" y="431654"/>
                </a:lnTo>
                <a:lnTo>
                  <a:pt x="57878" y="430644"/>
                </a:lnTo>
                <a:lnTo>
                  <a:pt x="57150" y="4243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InkAnnotation866"/>
          <p:cNvSpPr/>
          <p:nvPr/>
        </p:nvSpPr>
        <p:spPr>
          <a:xfrm>
            <a:off x="6086475" y="2931795"/>
            <a:ext cx="114301" cy="6430"/>
          </a:xfrm>
          <a:custGeom>
            <a:avLst/>
            <a:gdLst/>
            <a:ahLst/>
            <a:cxnLst/>
            <a:rect l="0" t="0" r="0" b="0"/>
            <a:pathLst>
              <a:path w="114301" h="6430">
                <a:moveTo>
                  <a:pt x="0" y="6429"/>
                </a:moveTo>
                <a:lnTo>
                  <a:pt x="27848" y="6429"/>
                </a:lnTo>
                <a:lnTo>
                  <a:pt x="32059" y="5715"/>
                </a:lnTo>
                <a:lnTo>
                  <a:pt x="36454" y="4524"/>
                </a:lnTo>
                <a:lnTo>
                  <a:pt x="40971" y="3016"/>
                </a:lnTo>
                <a:lnTo>
                  <a:pt x="45570" y="2011"/>
                </a:lnTo>
                <a:lnTo>
                  <a:pt x="50224" y="1340"/>
                </a:lnTo>
                <a:lnTo>
                  <a:pt x="54914" y="893"/>
                </a:lnTo>
                <a:lnTo>
                  <a:pt x="59627" y="596"/>
                </a:lnTo>
                <a:lnTo>
                  <a:pt x="64358" y="397"/>
                </a:lnTo>
                <a:lnTo>
                  <a:pt x="73847" y="176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InkAnnotation867"/>
          <p:cNvSpPr/>
          <p:nvPr/>
        </p:nvSpPr>
        <p:spPr>
          <a:xfrm>
            <a:off x="6072187" y="2996088"/>
            <a:ext cx="157164" cy="25719"/>
          </a:xfrm>
          <a:custGeom>
            <a:avLst/>
            <a:gdLst/>
            <a:ahLst/>
            <a:cxnLst/>
            <a:rect l="0" t="0" r="0" b="0"/>
            <a:pathLst>
              <a:path w="157164" h="25719">
                <a:moveTo>
                  <a:pt x="0" y="25718"/>
                </a:moveTo>
                <a:lnTo>
                  <a:pt x="22944" y="25718"/>
                </a:lnTo>
                <a:lnTo>
                  <a:pt x="26408" y="25003"/>
                </a:lnTo>
                <a:lnTo>
                  <a:pt x="30306" y="23813"/>
                </a:lnTo>
                <a:lnTo>
                  <a:pt x="34491" y="22305"/>
                </a:lnTo>
                <a:lnTo>
                  <a:pt x="38869" y="21299"/>
                </a:lnTo>
                <a:lnTo>
                  <a:pt x="43375" y="20629"/>
                </a:lnTo>
                <a:lnTo>
                  <a:pt x="47967" y="20182"/>
                </a:lnTo>
                <a:lnTo>
                  <a:pt x="52615" y="19170"/>
                </a:lnTo>
                <a:lnTo>
                  <a:pt x="57302" y="17780"/>
                </a:lnTo>
                <a:lnTo>
                  <a:pt x="62014" y="16140"/>
                </a:lnTo>
                <a:lnTo>
                  <a:pt x="67536" y="15046"/>
                </a:lnTo>
                <a:lnTo>
                  <a:pt x="73599" y="14317"/>
                </a:lnTo>
                <a:lnTo>
                  <a:pt x="80023" y="13831"/>
                </a:lnTo>
                <a:lnTo>
                  <a:pt x="85892" y="12793"/>
                </a:lnTo>
                <a:lnTo>
                  <a:pt x="91393" y="11386"/>
                </a:lnTo>
                <a:lnTo>
                  <a:pt x="96647" y="9734"/>
                </a:lnTo>
                <a:lnTo>
                  <a:pt x="101738" y="8633"/>
                </a:lnTo>
                <a:lnTo>
                  <a:pt x="106719" y="7898"/>
                </a:lnTo>
                <a:lnTo>
                  <a:pt x="111627" y="7409"/>
                </a:lnTo>
                <a:lnTo>
                  <a:pt x="116487" y="7082"/>
                </a:lnTo>
                <a:lnTo>
                  <a:pt x="121314" y="6865"/>
                </a:lnTo>
                <a:lnTo>
                  <a:pt x="126120" y="6720"/>
                </a:lnTo>
                <a:lnTo>
                  <a:pt x="130911" y="5909"/>
                </a:lnTo>
                <a:lnTo>
                  <a:pt x="135692" y="4654"/>
                </a:lnTo>
                <a:lnTo>
                  <a:pt x="140468" y="3102"/>
                </a:lnTo>
                <a:lnTo>
                  <a:pt x="144445" y="2068"/>
                </a:lnTo>
                <a:lnTo>
                  <a:pt x="147891" y="1379"/>
                </a:lnTo>
                <a:lnTo>
                  <a:pt x="15716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InkAnnotation868"/>
          <p:cNvSpPr/>
          <p:nvPr/>
        </p:nvSpPr>
        <p:spPr>
          <a:xfrm>
            <a:off x="6457950" y="2841783"/>
            <a:ext cx="221333" cy="276433"/>
          </a:xfrm>
          <a:custGeom>
            <a:avLst/>
            <a:gdLst/>
            <a:ahLst/>
            <a:cxnLst/>
            <a:rect l="0" t="0" r="0" b="0"/>
            <a:pathLst>
              <a:path w="221333" h="276433">
                <a:moveTo>
                  <a:pt x="185737" y="0"/>
                </a:moveTo>
                <a:lnTo>
                  <a:pt x="168245" y="0"/>
                </a:lnTo>
                <a:lnTo>
                  <a:pt x="161824" y="1905"/>
                </a:lnTo>
                <a:lnTo>
                  <a:pt x="157888" y="3413"/>
                </a:lnTo>
                <a:lnTo>
                  <a:pt x="151400" y="5089"/>
                </a:lnTo>
                <a:lnTo>
                  <a:pt x="145076" y="5834"/>
                </a:lnTo>
                <a:lnTo>
                  <a:pt x="141167" y="6032"/>
                </a:lnTo>
                <a:lnTo>
                  <a:pt x="136973" y="6165"/>
                </a:lnTo>
                <a:lnTo>
                  <a:pt x="132591" y="6967"/>
                </a:lnTo>
                <a:lnTo>
                  <a:pt x="128081" y="8217"/>
                </a:lnTo>
                <a:lnTo>
                  <a:pt x="123487" y="9764"/>
                </a:lnTo>
                <a:lnTo>
                  <a:pt x="118837" y="10796"/>
                </a:lnTo>
                <a:lnTo>
                  <a:pt x="114149" y="11483"/>
                </a:lnTo>
                <a:lnTo>
                  <a:pt x="109437" y="11942"/>
                </a:lnTo>
                <a:lnTo>
                  <a:pt x="103914" y="12248"/>
                </a:lnTo>
                <a:lnTo>
                  <a:pt x="91428" y="12588"/>
                </a:lnTo>
                <a:lnTo>
                  <a:pt x="63615" y="12835"/>
                </a:lnTo>
                <a:lnTo>
                  <a:pt x="41623" y="12857"/>
                </a:lnTo>
                <a:lnTo>
                  <a:pt x="38067" y="12143"/>
                </a:lnTo>
                <a:lnTo>
                  <a:pt x="34109" y="10953"/>
                </a:lnTo>
                <a:lnTo>
                  <a:pt x="29883" y="9445"/>
                </a:lnTo>
                <a:lnTo>
                  <a:pt x="23071" y="7770"/>
                </a:lnTo>
                <a:lnTo>
                  <a:pt x="17397" y="7025"/>
                </a:lnTo>
                <a:lnTo>
                  <a:pt x="12229" y="6694"/>
                </a:lnTo>
                <a:lnTo>
                  <a:pt x="7287" y="6547"/>
                </a:lnTo>
                <a:lnTo>
                  <a:pt x="24" y="6430"/>
                </a:lnTo>
                <a:lnTo>
                  <a:pt x="11" y="6430"/>
                </a:lnTo>
                <a:lnTo>
                  <a:pt x="0" y="37713"/>
                </a:lnTo>
                <a:lnTo>
                  <a:pt x="794" y="40858"/>
                </a:lnTo>
                <a:lnTo>
                  <a:pt x="4909" y="49413"/>
                </a:lnTo>
                <a:lnTo>
                  <a:pt x="6150" y="56728"/>
                </a:lnTo>
                <a:lnTo>
                  <a:pt x="6702" y="64741"/>
                </a:lnTo>
                <a:lnTo>
                  <a:pt x="6947" y="73065"/>
                </a:lnTo>
                <a:lnTo>
                  <a:pt x="7143" y="133740"/>
                </a:lnTo>
                <a:lnTo>
                  <a:pt x="9260" y="136354"/>
                </a:lnTo>
                <a:lnTo>
                  <a:pt x="13294" y="140441"/>
                </a:lnTo>
                <a:lnTo>
                  <a:pt x="18388" y="137918"/>
                </a:lnTo>
                <a:lnTo>
                  <a:pt x="26546" y="133379"/>
                </a:lnTo>
                <a:lnTo>
                  <a:pt x="36746" y="127496"/>
                </a:lnTo>
                <a:lnTo>
                  <a:pt x="45136" y="122859"/>
                </a:lnTo>
                <a:lnTo>
                  <a:pt x="52315" y="119054"/>
                </a:lnTo>
                <a:lnTo>
                  <a:pt x="58689" y="115802"/>
                </a:lnTo>
                <a:lnTo>
                  <a:pt x="63732" y="113635"/>
                </a:lnTo>
                <a:lnTo>
                  <a:pt x="67888" y="112190"/>
                </a:lnTo>
                <a:lnTo>
                  <a:pt x="71452" y="111227"/>
                </a:lnTo>
                <a:lnTo>
                  <a:pt x="75416" y="109870"/>
                </a:lnTo>
                <a:lnTo>
                  <a:pt x="79646" y="108251"/>
                </a:lnTo>
                <a:lnTo>
                  <a:pt x="84053" y="106457"/>
                </a:lnTo>
                <a:lnTo>
                  <a:pt x="88579" y="105262"/>
                </a:lnTo>
                <a:lnTo>
                  <a:pt x="93184" y="104465"/>
                </a:lnTo>
                <a:lnTo>
                  <a:pt x="97841" y="103933"/>
                </a:lnTo>
                <a:lnTo>
                  <a:pt x="102534" y="103579"/>
                </a:lnTo>
                <a:lnTo>
                  <a:pt x="107250" y="103343"/>
                </a:lnTo>
                <a:lnTo>
                  <a:pt x="116723" y="103080"/>
                </a:lnTo>
                <a:lnTo>
                  <a:pt x="140499" y="102898"/>
                </a:lnTo>
                <a:lnTo>
                  <a:pt x="145260" y="103603"/>
                </a:lnTo>
                <a:lnTo>
                  <a:pt x="150021" y="104788"/>
                </a:lnTo>
                <a:lnTo>
                  <a:pt x="154782" y="106292"/>
                </a:lnTo>
                <a:lnTo>
                  <a:pt x="158750" y="107294"/>
                </a:lnTo>
                <a:lnTo>
                  <a:pt x="165276" y="108408"/>
                </a:lnTo>
                <a:lnTo>
                  <a:pt x="168921" y="109420"/>
                </a:lnTo>
                <a:lnTo>
                  <a:pt x="172939" y="110808"/>
                </a:lnTo>
                <a:lnTo>
                  <a:pt x="177206" y="112449"/>
                </a:lnTo>
                <a:lnTo>
                  <a:pt x="184062" y="116176"/>
                </a:lnTo>
                <a:lnTo>
                  <a:pt x="189755" y="120214"/>
                </a:lnTo>
                <a:lnTo>
                  <a:pt x="194932" y="124390"/>
                </a:lnTo>
                <a:lnTo>
                  <a:pt x="199877" y="130532"/>
                </a:lnTo>
                <a:lnTo>
                  <a:pt x="204722" y="137310"/>
                </a:lnTo>
                <a:lnTo>
                  <a:pt x="209520" y="142704"/>
                </a:lnTo>
                <a:lnTo>
                  <a:pt x="214300" y="149387"/>
                </a:lnTo>
                <a:lnTo>
                  <a:pt x="216685" y="153170"/>
                </a:lnTo>
                <a:lnTo>
                  <a:pt x="219336" y="161182"/>
                </a:lnTo>
                <a:lnTo>
                  <a:pt x="220513" y="169506"/>
                </a:lnTo>
                <a:lnTo>
                  <a:pt x="221036" y="177968"/>
                </a:lnTo>
                <a:lnTo>
                  <a:pt x="221270" y="186491"/>
                </a:lnTo>
                <a:lnTo>
                  <a:pt x="221332" y="190765"/>
                </a:lnTo>
                <a:lnTo>
                  <a:pt x="219284" y="199323"/>
                </a:lnTo>
                <a:lnTo>
                  <a:pt x="215728" y="207889"/>
                </a:lnTo>
                <a:lnTo>
                  <a:pt x="211501" y="216458"/>
                </a:lnTo>
                <a:lnTo>
                  <a:pt x="204861" y="225029"/>
                </a:lnTo>
                <a:lnTo>
                  <a:pt x="200867" y="229315"/>
                </a:lnTo>
                <a:lnTo>
                  <a:pt x="194314" y="235983"/>
                </a:lnTo>
                <a:lnTo>
                  <a:pt x="187962" y="242041"/>
                </a:lnTo>
                <a:lnTo>
                  <a:pt x="179847" y="249497"/>
                </a:lnTo>
                <a:lnTo>
                  <a:pt x="175460" y="252770"/>
                </a:lnTo>
                <a:lnTo>
                  <a:pt x="170948" y="255668"/>
                </a:lnTo>
                <a:lnTo>
                  <a:pt x="166353" y="258313"/>
                </a:lnTo>
                <a:lnTo>
                  <a:pt x="162496" y="260077"/>
                </a:lnTo>
                <a:lnTo>
                  <a:pt x="152480" y="263274"/>
                </a:lnTo>
                <a:lnTo>
                  <a:pt x="148485" y="264813"/>
                </a:lnTo>
                <a:lnTo>
                  <a:pt x="139812" y="268428"/>
                </a:lnTo>
                <a:lnTo>
                  <a:pt x="130666" y="272416"/>
                </a:lnTo>
                <a:lnTo>
                  <a:pt x="126797" y="273765"/>
                </a:lnTo>
                <a:lnTo>
                  <a:pt x="120384" y="275264"/>
                </a:lnTo>
                <a:lnTo>
                  <a:pt x="115975" y="275664"/>
                </a:lnTo>
                <a:lnTo>
                  <a:pt x="110653" y="275930"/>
                </a:lnTo>
                <a:lnTo>
                  <a:pt x="96021" y="276305"/>
                </a:lnTo>
                <a:lnTo>
                  <a:pt x="80174" y="276432"/>
                </a:lnTo>
                <a:lnTo>
                  <a:pt x="76468" y="275728"/>
                </a:lnTo>
                <a:lnTo>
                  <a:pt x="70233" y="273041"/>
                </a:lnTo>
                <a:lnTo>
                  <a:pt x="66666" y="272038"/>
                </a:lnTo>
                <a:lnTo>
                  <a:pt x="62700" y="271371"/>
                </a:lnTo>
                <a:lnTo>
                  <a:pt x="58469" y="270925"/>
                </a:lnTo>
                <a:lnTo>
                  <a:pt x="54854" y="269914"/>
                </a:lnTo>
                <a:lnTo>
                  <a:pt x="48721" y="266885"/>
                </a:lnTo>
                <a:lnTo>
                  <a:pt x="43350" y="263158"/>
                </a:lnTo>
                <a:lnTo>
                  <a:pt x="40806" y="261163"/>
                </a:lnTo>
                <a:lnTo>
                  <a:pt x="38316" y="259834"/>
                </a:lnTo>
                <a:lnTo>
                  <a:pt x="31813" y="257963"/>
                </a:lnTo>
                <a:lnTo>
                  <a:pt x="30014" y="257525"/>
                </a:lnTo>
                <a:lnTo>
                  <a:pt x="29534" y="256694"/>
                </a:lnTo>
                <a:lnTo>
                  <a:pt x="28575" y="2507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InkAnnotation869"/>
          <p:cNvSpPr/>
          <p:nvPr/>
        </p:nvSpPr>
        <p:spPr>
          <a:xfrm>
            <a:off x="6693693" y="2738923"/>
            <a:ext cx="214314" cy="96432"/>
          </a:xfrm>
          <a:custGeom>
            <a:avLst/>
            <a:gdLst/>
            <a:ahLst/>
            <a:cxnLst/>
            <a:rect l="0" t="0" r="0" b="0"/>
            <a:pathLst>
              <a:path w="214314" h="96432">
                <a:moveTo>
                  <a:pt x="0" y="38567"/>
                </a:moveTo>
                <a:lnTo>
                  <a:pt x="0" y="26680"/>
                </a:lnTo>
                <a:lnTo>
                  <a:pt x="794" y="26356"/>
                </a:lnTo>
                <a:lnTo>
                  <a:pt x="3793" y="25996"/>
                </a:lnTo>
                <a:lnTo>
                  <a:pt x="4910" y="25185"/>
                </a:lnTo>
                <a:lnTo>
                  <a:pt x="5654" y="23931"/>
                </a:lnTo>
                <a:lnTo>
                  <a:pt x="6151" y="22380"/>
                </a:lnTo>
                <a:lnTo>
                  <a:pt x="7276" y="21346"/>
                </a:lnTo>
                <a:lnTo>
                  <a:pt x="8820" y="20657"/>
                </a:lnTo>
                <a:lnTo>
                  <a:pt x="10643" y="20198"/>
                </a:lnTo>
                <a:lnTo>
                  <a:pt x="14785" y="17782"/>
                </a:lnTo>
                <a:lnTo>
                  <a:pt x="20118" y="13824"/>
                </a:lnTo>
                <a:lnTo>
                  <a:pt x="25082" y="11377"/>
                </a:lnTo>
                <a:lnTo>
                  <a:pt x="41202" y="3986"/>
                </a:lnTo>
                <a:lnTo>
                  <a:pt x="45725" y="2654"/>
                </a:lnTo>
                <a:lnTo>
                  <a:pt x="50327" y="1766"/>
                </a:lnTo>
                <a:lnTo>
                  <a:pt x="54982" y="1174"/>
                </a:lnTo>
                <a:lnTo>
                  <a:pt x="59674" y="780"/>
                </a:lnTo>
                <a:lnTo>
                  <a:pt x="64389" y="517"/>
                </a:lnTo>
                <a:lnTo>
                  <a:pt x="73861" y="224"/>
                </a:lnTo>
                <a:lnTo>
                  <a:pt x="92877" y="37"/>
                </a:lnTo>
                <a:lnTo>
                  <a:pt x="111921" y="0"/>
                </a:lnTo>
                <a:lnTo>
                  <a:pt x="115889" y="711"/>
                </a:lnTo>
                <a:lnTo>
                  <a:pt x="125266" y="4411"/>
                </a:lnTo>
                <a:lnTo>
                  <a:pt x="130551" y="5527"/>
                </a:lnTo>
                <a:lnTo>
                  <a:pt x="135545" y="7928"/>
                </a:lnTo>
                <a:lnTo>
                  <a:pt x="137989" y="9568"/>
                </a:lnTo>
                <a:lnTo>
                  <a:pt x="140411" y="11376"/>
                </a:lnTo>
                <a:lnTo>
                  <a:pt x="142820" y="13296"/>
                </a:lnTo>
                <a:lnTo>
                  <a:pt x="145220" y="15290"/>
                </a:lnTo>
                <a:lnTo>
                  <a:pt x="146819" y="17334"/>
                </a:lnTo>
                <a:lnTo>
                  <a:pt x="147886" y="19411"/>
                </a:lnTo>
                <a:lnTo>
                  <a:pt x="148597" y="21510"/>
                </a:lnTo>
                <a:lnTo>
                  <a:pt x="149071" y="23624"/>
                </a:lnTo>
                <a:lnTo>
                  <a:pt x="149387" y="25747"/>
                </a:lnTo>
                <a:lnTo>
                  <a:pt x="149598" y="27877"/>
                </a:lnTo>
                <a:lnTo>
                  <a:pt x="148945" y="30726"/>
                </a:lnTo>
                <a:lnTo>
                  <a:pt x="147715" y="34054"/>
                </a:lnTo>
                <a:lnTo>
                  <a:pt x="146101" y="37701"/>
                </a:lnTo>
                <a:lnTo>
                  <a:pt x="145026" y="40847"/>
                </a:lnTo>
                <a:lnTo>
                  <a:pt x="144309" y="43659"/>
                </a:lnTo>
                <a:lnTo>
                  <a:pt x="143832" y="46248"/>
                </a:lnTo>
                <a:lnTo>
                  <a:pt x="141925" y="48688"/>
                </a:lnTo>
                <a:lnTo>
                  <a:pt x="139067" y="51029"/>
                </a:lnTo>
                <a:lnTo>
                  <a:pt x="135574" y="53304"/>
                </a:lnTo>
                <a:lnTo>
                  <a:pt x="132451" y="55536"/>
                </a:lnTo>
                <a:lnTo>
                  <a:pt x="129576" y="57737"/>
                </a:lnTo>
                <a:lnTo>
                  <a:pt x="126865" y="59920"/>
                </a:lnTo>
                <a:lnTo>
                  <a:pt x="121737" y="64249"/>
                </a:lnTo>
                <a:lnTo>
                  <a:pt x="109577" y="74995"/>
                </a:lnTo>
                <a:lnTo>
                  <a:pt x="97637" y="85715"/>
                </a:lnTo>
                <a:lnTo>
                  <a:pt x="95253" y="87144"/>
                </a:lnTo>
                <a:lnTo>
                  <a:pt x="90489" y="88731"/>
                </a:lnTo>
                <a:lnTo>
                  <a:pt x="88901" y="89869"/>
                </a:lnTo>
                <a:lnTo>
                  <a:pt x="87842" y="91342"/>
                </a:lnTo>
                <a:lnTo>
                  <a:pt x="87138" y="93038"/>
                </a:lnTo>
                <a:lnTo>
                  <a:pt x="85873" y="94169"/>
                </a:lnTo>
                <a:lnTo>
                  <a:pt x="84236" y="94923"/>
                </a:lnTo>
                <a:lnTo>
                  <a:pt x="78610" y="96423"/>
                </a:lnTo>
                <a:lnTo>
                  <a:pt x="121984" y="96431"/>
                </a:lnTo>
                <a:lnTo>
                  <a:pt x="214313" y="900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InkAnnotation870"/>
          <p:cNvSpPr/>
          <p:nvPr/>
        </p:nvSpPr>
        <p:spPr>
          <a:xfrm>
            <a:off x="7000875" y="2944653"/>
            <a:ext cx="257176" cy="45007"/>
          </a:xfrm>
          <a:custGeom>
            <a:avLst/>
            <a:gdLst/>
            <a:ahLst/>
            <a:cxnLst/>
            <a:rect l="0" t="0" r="0" b="0"/>
            <a:pathLst>
              <a:path w="257176" h="45007">
                <a:moveTo>
                  <a:pt x="0" y="45006"/>
                </a:moveTo>
                <a:lnTo>
                  <a:pt x="10642" y="45006"/>
                </a:lnTo>
                <a:lnTo>
                  <a:pt x="12651" y="44292"/>
                </a:lnTo>
                <a:lnTo>
                  <a:pt x="14784" y="43101"/>
                </a:lnTo>
                <a:lnTo>
                  <a:pt x="16999" y="41593"/>
                </a:lnTo>
                <a:lnTo>
                  <a:pt x="19270" y="40588"/>
                </a:lnTo>
                <a:lnTo>
                  <a:pt x="23910" y="39470"/>
                </a:lnTo>
                <a:lnTo>
                  <a:pt x="30985" y="38841"/>
                </a:lnTo>
                <a:lnTo>
                  <a:pt x="33356" y="38039"/>
                </a:lnTo>
                <a:lnTo>
                  <a:pt x="35731" y="36789"/>
                </a:lnTo>
                <a:lnTo>
                  <a:pt x="38108" y="35242"/>
                </a:lnTo>
                <a:lnTo>
                  <a:pt x="41281" y="34210"/>
                </a:lnTo>
                <a:lnTo>
                  <a:pt x="49038" y="33064"/>
                </a:lnTo>
                <a:lnTo>
                  <a:pt x="52536" y="32044"/>
                </a:lnTo>
                <a:lnTo>
                  <a:pt x="55661" y="30650"/>
                </a:lnTo>
                <a:lnTo>
                  <a:pt x="58539" y="29006"/>
                </a:lnTo>
                <a:lnTo>
                  <a:pt x="62044" y="27910"/>
                </a:lnTo>
                <a:lnTo>
                  <a:pt x="65969" y="27179"/>
                </a:lnTo>
                <a:lnTo>
                  <a:pt x="70173" y="26692"/>
                </a:lnTo>
                <a:lnTo>
                  <a:pt x="74563" y="26367"/>
                </a:lnTo>
                <a:lnTo>
                  <a:pt x="79078" y="26151"/>
                </a:lnTo>
                <a:lnTo>
                  <a:pt x="83674" y="26006"/>
                </a:lnTo>
                <a:lnTo>
                  <a:pt x="88327" y="25196"/>
                </a:lnTo>
                <a:lnTo>
                  <a:pt x="93016" y="23941"/>
                </a:lnTo>
                <a:lnTo>
                  <a:pt x="97728" y="22390"/>
                </a:lnTo>
                <a:lnTo>
                  <a:pt x="102459" y="21356"/>
                </a:lnTo>
                <a:lnTo>
                  <a:pt x="107199" y="20667"/>
                </a:lnTo>
                <a:lnTo>
                  <a:pt x="111947" y="20207"/>
                </a:lnTo>
                <a:lnTo>
                  <a:pt x="116700" y="19187"/>
                </a:lnTo>
                <a:lnTo>
                  <a:pt x="121456" y="17792"/>
                </a:lnTo>
                <a:lnTo>
                  <a:pt x="126214" y="16148"/>
                </a:lnTo>
                <a:lnTo>
                  <a:pt x="130974" y="15051"/>
                </a:lnTo>
                <a:lnTo>
                  <a:pt x="135735" y="14321"/>
                </a:lnTo>
                <a:lnTo>
                  <a:pt x="140496" y="13833"/>
                </a:lnTo>
                <a:lnTo>
                  <a:pt x="145257" y="13509"/>
                </a:lnTo>
                <a:lnTo>
                  <a:pt x="150020" y="13292"/>
                </a:lnTo>
                <a:lnTo>
                  <a:pt x="159544" y="13052"/>
                </a:lnTo>
                <a:lnTo>
                  <a:pt x="169069" y="12945"/>
                </a:lnTo>
                <a:lnTo>
                  <a:pt x="173038" y="12202"/>
                </a:lnTo>
                <a:lnTo>
                  <a:pt x="176477" y="10992"/>
                </a:lnTo>
                <a:lnTo>
                  <a:pt x="179564" y="9471"/>
                </a:lnTo>
                <a:lnTo>
                  <a:pt x="183208" y="8458"/>
                </a:lnTo>
                <a:lnTo>
                  <a:pt x="187227" y="7781"/>
                </a:lnTo>
                <a:lnTo>
                  <a:pt x="195130" y="7031"/>
                </a:lnTo>
                <a:lnTo>
                  <a:pt x="198349" y="683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InkAnnotation871"/>
          <p:cNvSpPr/>
          <p:nvPr/>
        </p:nvSpPr>
        <p:spPr>
          <a:xfrm>
            <a:off x="6793706" y="2822495"/>
            <a:ext cx="150020" cy="25719"/>
          </a:xfrm>
          <a:custGeom>
            <a:avLst/>
            <a:gdLst/>
            <a:ahLst/>
            <a:cxnLst/>
            <a:rect l="0" t="0" r="0" b="0"/>
            <a:pathLst>
              <a:path w="150020" h="25719">
                <a:moveTo>
                  <a:pt x="7144" y="25718"/>
                </a:moveTo>
                <a:lnTo>
                  <a:pt x="7144" y="20182"/>
                </a:lnTo>
                <a:lnTo>
                  <a:pt x="6350" y="19884"/>
                </a:lnTo>
                <a:lnTo>
                  <a:pt x="2234" y="19465"/>
                </a:lnTo>
                <a:lnTo>
                  <a:pt x="4" y="19289"/>
                </a:lnTo>
                <a:lnTo>
                  <a:pt x="2" y="19288"/>
                </a:lnTo>
                <a:lnTo>
                  <a:pt x="0" y="19288"/>
                </a:lnTo>
                <a:lnTo>
                  <a:pt x="24142" y="19288"/>
                </a:lnTo>
                <a:lnTo>
                  <a:pt x="26414" y="18574"/>
                </a:lnTo>
                <a:lnTo>
                  <a:pt x="28722" y="17383"/>
                </a:lnTo>
                <a:lnTo>
                  <a:pt x="31054" y="15875"/>
                </a:lnTo>
                <a:lnTo>
                  <a:pt x="33403" y="14869"/>
                </a:lnTo>
                <a:lnTo>
                  <a:pt x="35762" y="14199"/>
                </a:lnTo>
                <a:lnTo>
                  <a:pt x="38129" y="13753"/>
                </a:lnTo>
                <a:lnTo>
                  <a:pt x="71798" y="9711"/>
                </a:lnTo>
                <a:lnTo>
                  <a:pt x="82791" y="8617"/>
                </a:lnTo>
                <a:lnTo>
                  <a:pt x="91706" y="7888"/>
                </a:lnTo>
                <a:lnTo>
                  <a:pt x="99238" y="7402"/>
                </a:lnTo>
                <a:lnTo>
                  <a:pt x="105052" y="6363"/>
                </a:lnTo>
                <a:lnTo>
                  <a:pt x="109723" y="4957"/>
                </a:lnTo>
                <a:lnTo>
                  <a:pt x="113629" y="3304"/>
                </a:lnTo>
                <a:lnTo>
                  <a:pt x="117027" y="2203"/>
                </a:lnTo>
                <a:lnTo>
                  <a:pt x="120087" y="1469"/>
                </a:lnTo>
                <a:lnTo>
                  <a:pt x="122920" y="979"/>
                </a:lnTo>
                <a:lnTo>
                  <a:pt x="125603" y="653"/>
                </a:lnTo>
                <a:lnTo>
                  <a:pt x="128186" y="435"/>
                </a:lnTo>
                <a:lnTo>
                  <a:pt x="130701" y="290"/>
                </a:lnTo>
                <a:lnTo>
                  <a:pt x="135612" y="129"/>
                </a:lnTo>
                <a:lnTo>
                  <a:pt x="149598" y="2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InkAnnotation872"/>
          <p:cNvSpPr/>
          <p:nvPr/>
        </p:nvSpPr>
        <p:spPr>
          <a:xfrm>
            <a:off x="7379501" y="2764655"/>
            <a:ext cx="248577" cy="321355"/>
          </a:xfrm>
          <a:custGeom>
            <a:avLst/>
            <a:gdLst/>
            <a:ahLst/>
            <a:cxnLst/>
            <a:rect l="0" t="0" r="0" b="0"/>
            <a:pathLst>
              <a:path w="248577" h="321355">
                <a:moveTo>
                  <a:pt x="164299" y="12835"/>
                </a:moveTo>
                <a:lnTo>
                  <a:pt x="140449" y="12835"/>
                </a:lnTo>
                <a:lnTo>
                  <a:pt x="138081" y="13549"/>
                </a:lnTo>
                <a:lnTo>
                  <a:pt x="130953" y="17253"/>
                </a:lnTo>
                <a:lnTo>
                  <a:pt x="126195" y="18370"/>
                </a:lnTo>
                <a:lnTo>
                  <a:pt x="119318" y="18867"/>
                </a:lnTo>
                <a:lnTo>
                  <a:pt x="110969" y="19088"/>
                </a:lnTo>
                <a:lnTo>
                  <a:pt x="79925" y="19257"/>
                </a:lnTo>
                <a:lnTo>
                  <a:pt x="75505" y="18545"/>
                </a:lnTo>
                <a:lnTo>
                  <a:pt x="70972" y="17356"/>
                </a:lnTo>
                <a:lnTo>
                  <a:pt x="66362" y="15849"/>
                </a:lnTo>
                <a:lnTo>
                  <a:pt x="59124" y="14174"/>
                </a:lnTo>
                <a:lnTo>
                  <a:pt x="53261" y="13430"/>
                </a:lnTo>
                <a:lnTo>
                  <a:pt x="48008" y="13099"/>
                </a:lnTo>
                <a:lnTo>
                  <a:pt x="45496" y="12297"/>
                </a:lnTo>
                <a:lnTo>
                  <a:pt x="38169" y="8468"/>
                </a:lnTo>
                <a:lnTo>
                  <a:pt x="33364" y="7322"/>
                </a:lnTo>
                <a:lnTo>
                  <a:pt x="26196" y="6677"/>
                </a:lnTo>
                <a:lnTo>
                  <a:pt x="23812" y="5872"/>
                </a:lnTo>
                <a:lnTo>
                  <a:pt x="16397" y="1352"/>
                </a:lnTo>
                <a:lnTo>
                  <a:pt x="14316" y="0"/>
                </a:lnTo>
                <a:lnTo>
                  <a:pt x="14281" y="9554"/>
                </a:lnTo>
                <a:lnTo>
                  <a:pt x="14280" y="24909"/>
                </a:lnTo>
                <a:lnTo>
                  <a:pt x="12163" y="32727"/>
                </a:lnTo>
                <a:lnTo>
                  <a:pt x="9370" y="40963"/>
                </a:lnTo>
                <a:lnTo>
                  <a:pt x="8129" y="49387"/>
                </a:lnTo>
                <a:lnTo>
                  <a:pt x="7577" y="57893"/>
                </a:lnTo>
                <a:lnTo>
                  <a:pt x="7431" y="62162"/>
                </a:lnTo>
                <a:lnTo>
                  <a:pt x="5150" y="70715"/>
                </a:lnTo>
                <a:lnTo>
                  <a:pt x="2284" y="79993"/>
                </a:lnTo>
                <a:lnTo>
                  <a:pt x="1521" y="85468"/>
                </a:lnTo>
                <a:lnTo>
                  <a:pt x="1012" y="91260"/>
                </a:lnTo>
                <a:lnTo>
                  <a:pt x="671" y="96551"/>
                </a:lnTo>
                <a:lnTo>
                  <a:pt x="294" y="106239"/>
                </a:lnTo>
                <a:lnTo>
                  <a:pt x="51" y="124101"/>
                </a:lnTo>
                <a:lnTo>
                  <a:pt x="0" y="142272"/>
                </a:lnTo>
                <a:lnTo>
                  <a:pt x="791" y="144846"/>
                </a:lnTo>
                <a:lnTo>
                  <a:pt x="4904" y="151882"/>
                </a:lnTo>
                <a:lnTo>
                  <a:pt x="6144" y="156310"/>
                </a:lnTo>
                <a:lnTo>
                  <a:pt x="7269" y="157777"/>
                </a:lnTo>
                <a:lnTo>
                  <a:pt x="8812" y="158755"/>
                </a:lnTo>
                <a:lnTo>
                  <a:pt x="13200" y="160324"/>
                </a:lnTo>
                <a:lnTo>
                  <a:pt x="21497" y="156881"/>
                </a:lnTo>
                <a:lnTo>
                  <a:pt x="51883" y="143530"/>
                </a:lnTo>
                <a:lnTo>
                  <a:pt x="65543" y="137827"/>
                </a:lnTo>
                <a:lnTo>
                  <a:pt x="77030" y="133310"/>
                </a:lnTo>
                <a:lnTo>
                  <a:pt x="87070" y="129585"/>
                </a:lnTo>
                <a:lnTo>
                  <a:pt x="95349" y="127101"/>
                </a:lnTo>
                <a:lnTo>
                  <a:pt x="102458" y="125445"/>
                </a:lnTo>
                <a:lnTo>
                  <a:pt x="108784" y="124342"/>
                </a:lnTo>
                <a:lnTo>
                  <a:pt x="115382" y="122891"/>
                </a:lnTo>
                <a:lnTo>
                  <a:pt x="122163" y="121210"/>
                </a:lnTo>
                <a:lnTo>
                  <a:pt x="129064" y="119375"/>
                </a:lnTo>
                <a:lnTo>
                  <a:pt x="135252" y="117437"/>
                </a:lnTo>
                <a:lnTo>
                  <a:pt x="140966" y="115431"/>
                </a:lnTo>
                <a:lnTo>
                  <a:pt x="146362" y="113379"/>
                </a:lnTo>
                <a:lnTo>
                  <a:pt x="152341" y="112011"/>
                </a:lnTo>
                <a:lnTo>
                  <a:pt x="158707" y="111099"/>
                </a:lnTo>
                <a:lnTo>
                  <a:pt x="165334" y="110491"/>
                </a:lnTo>
                <a:lnTo>
                  <a:pt x="170545" y="110800"/>
                </a:lnTo>
                <a:lnTo>
                  <a:pt x="174813" y="111721"/>
                </a:lnTo>
                <a:lnTo>
                  <a:pt x="182466" y="114648"/>
                </a:lnTo>
                <a:lnTo>
                  <a:pt x="191158" y="118331"/>
                </a:lnTo>
                <a:lnTo>
                  <a:pt x="219125" y="130749"/>
                </a:lnTo>
                <a:lnTo>
                  <a:pt x="223075" y="133592"/>
                </a:lnTo>
                <a:lnTo>
                  <a:pt x="229580" y="140562"/>
                </a:lnTo>
                <a:lnTo>
                  <a:pt x="235117" y="148422"/>
                </a:lnTo>
                <a:lnTo>
                  <a:pt x="240223" y="156677"/>
                </a:lnTo>
                <a:lnTo>
                  <a:pt x="245139" y="165109"/>
                </a:lnTo>
                <a:lnTo>
                  <a:pt x="246767" y="170072"/>
                </a:lnTo>
                <a:lnTo>
                  <a:pt x="247852" y="175524"/>
                </a:lnTo>
                <a:lnTo>
                  <a:pt x="248576" y="181302"/>
                </a:lnTo>
                <a:lnTo>
                  <a:pt x="248265" y="186582"/>
                </a:lnTo>
                <a:lnTo>
                  <a:pt x="245802" y="196260"/>
                </a:lnTo>
                <a:lnTo>
                  <a:pt x="242062" y="207228"/>
                </a:lnTo>
                <a:lnTo>
                  <a:pt x="239953" y="213153"/>
                </a:lnTo>
                <a:lnTo>
                  <a:pt x="237754" y="218532"/>
                </a:lnTo>
                <a:lnTo>
                  <a:pt x="233193" y="228319"/>
                </a:lnTo>
                <a:lnTo>
                  <a:pt x="230072" y="233643"/>
                </a:lnTo>
                <a:lnTo>
                  <a:pt x="226403" y="239336"/>
                </a:lnTo>
                <a:lnTo>
                  <a:pt x="222371" y="245274"/>
                </a:lnTo>
                <a:lnTo>
                  <a:pt x="218888" y="251376"/>
                </a:lnTo>
                <a:lnTo>
                  <a:pt x="215773" y="257588"/>
                </a:lnTo>
                <a:lnTo>
                  <a:pt x="212903" y="263871"/>
                </a:lnTo>
                <a:lnTo>
                  <a:pt x="209401" y="269489"/>
                </a:lnTo>
                <a:lnTo>
                  <a:pt x="205480" y="274663"/>
                </a:lnTo>
                <a:lnTo>
                  <a:pt x="201278" y="279542"/>
                </a:lnTo>
                <a:lnTo>
                  <a:pt x="196890" y="283508"/>
                </a:lnTo>
                <a:lnTo>
                  <a:pt x="192376" y="286867"/>
                </a:lnTo>
                <a:lnTo>
                  <a:pt x="182333" y="293218"/>
                </a:lnTo>
                <a:lnTo>
                  <a:pt x="169933" y="300803"/>
                </a:lnTo>
                <a:lnTo>
                  <a:pt x="164086" y="304112"/>
                </a:lnTo>
                <a:lnTo>
                  <a:pt x="158600" y="307032"/>
                </a:lnTo>
                <a:lnTo>
                  <a:pt x="153356" y="309693"/>
                </a:lnTo>
                <a:lnTo>
                  <a:pt x="148272" y="311467"/>
                </a:lnTo>
                <a:lnTo>
                  <a:pt x="143295" y="312650"/>
                </a:lnTo>
                <a:lnTo>
                  <a:pt x="138390" y="313438"/>
                </a:lnTo>
                <a:lnTo>
                  <a:pt x="133533" y="314678"/>
                </a:lnTo>
                <a:lnTo>
                  <a:pt x="128707" y="316219"/>
                </a:lnTo>
                <a:lnTo>
                  <a:pt x="123902" y="317961"/>
                </a:lnTo>
                <a:lnTo>
                  <a:pt x="119111" y="319122"/>
                </a:lnTo>
                <a:lnTo>
                  <a:pt x="114329" y="319897"/>
                </a:lnTo>
                <a:lnTo>
                  <a:pt x="109555" y="320413"/>
                </a:lnTo>
                <a:lnTo>
                  <a:pt x="102133" y="320986"/>
                </a:lnTo>
                <a:lnTo>
                  <a:pt x="95394" y="321241"/>
                </a:lnTo>
                <a:lnTo>
                  <a:pt x="87108" y="321354"/>
                </a:lnTo>
                <a:lnTo>
                  <a:pt x="83469" y="320670"/>
                </a:lnTo>
                <a:lnTo>
                  <a:pt x="77309" y="318005"/>
                </a:lnTo>
                <a:lnTo>
                  <a:pt x="69810" y="316344"/>
                </a:lnTo>
                <a:lnTo>
                  <a:pt x="65587" y="315901"/>
                </a:lnTo>
                <a:lnTo>
                  <a:pt x="58779" y="315409"/>
                </a:lnTo>
                <a:lnTo>
                  <a:pt x="55852" y="315278"/>
                </a:lnTo>
                <a:lnTo>
                  <a:pt x="48367" y="313227"/>
                </a:lnTo>
                <a:lnTo>
                  <a:pt x="44148" y="311680"/>
                </a:lnTo>
                <a:lnTo>
                  <a:pt x="37344" y="309961"/>
                </a:lnTo>
                <a:lnTo>
                  <a:pt x="34418" y="309503"/>
                </a:lnTo>
                <a:lnTo>
                  <a:pt x="29051" y="307088"/>
                </a:lnTo>
                <a:lnTo>
                  <a:pt x="26508" y="305444"/>
                </a:lnTo>
                <a:lnTo>
                  <a:pt x="21566" y="303618"/>
                </a:lnTo>
                <a:lnTo>
                  <a:pt x="15719" y="302445"/>
                </a:lnTo>
                <a:lnTo>
                  <a:pt x="15239" y="301635"/>
                </a:lnTo>
                <a:lnTo>
                  <a:pt x="14280" y="2957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InkAnnotation873"/>
          <p:cNvSpPr/>
          <p:nvPr/>
        </p:nvSpPr>
        <p:spPr>
          <a:xfrm>
            <a:off x="7908131" y="2828925"/>
            <a:ext cx="35720" cy="237888"/>
          </a:xfrm>
          <a:custGeom>
            <a:avLst/>
            <a:gdLst/>
            <a:ahLst/>
            <a:cxnLst/>
            <a:rect l="0" t="0" r="0" b="0"/>
            <a:pathLst>
              <a:path w="35720" h="237888">
                <a:moveTo>
                  <a:pt x="0" y="0"/>
                </a:moveTo>
                <a:lnTo>
                  <a:pt x="0" y="15113"/>
                </a:lnTo>
                <a:lnTo>
                  <a:pt x="794" y="17933"/>
                </a:lnTo>
                <a:lnTo>
                  <a:pt x="2116" y="21242"/>
                </a:lnTo>
                <a:lnTo>
                  <a:pt x="3793" y="24877"/>
                </a:lnTo>
                <a:lnTo>
                  <a:pt x="4910" y="28729"/>
                </a:lnTo>
                <a:lnTo>
                  <a:pt x="5654" y="32726"/>
                </a:lnTo>
                <a:lnTo>
                  <a:pt x="6151" y="36819"/>
                </a:lnTo>
                <a:lnTo>
                  <a:pt x="6482" y="40976"/>
                </a:lnTo>
                <a:lnTo>
                  <a:pt x="6702" y="45177"/>
                </a:lnTo>
                <a:lnTo>
                  <a:pt x="6947" y="53654"/>
                </a:lnTo>
                <a:lnTo>
                  <a:pt x="7056" y="62184"/>
                </a:lnTo>
                <a:lnTo>
                  <a:pt x="7880" y="67174"/>
                </a:lnTo>
                <a:lnTo>
                  <a:pt x="9222" y="72643"/>
                </a:lnTo>
                <a:lnTo>
                  <a:pt x="10910" y="78432"/>
                </a:lnTo>
                <a:lnTo>
                  <a:pt x="12035" y="84435"/>
                </a:lnTo>
                <a:lnTo>
                  <a:pt x="12787" y="90580"/>
                </a:lnTo>
                <a:lnTo>
                  <a:pt x="13287" y="96819"/>
                </a:lnTo>
                <a:lnTo>
                  <a:pt x="13620" y="103122"/>
                </a:lnTo>
                <a:lnTo>
                  <a:pt x="13991" y="115841"/>
                </a:lnTo>
                <a:lnTo>
                  <a:pt x="14884" y="122233"/>
                </a:lnTo>
                <a:lnTo>
                  <a:pt x="16272" y="128637"/>
                </a:lnTo>
                <a:lnTo>
                  <a:pt x="17992" y="135050"/>
                </a:lnTo>
                <a:lnTo>
                  <a:pt x="19138" y="141468"/>
                </a:lnTo>
                <a:lnTo>
                  <a:pt x="19902" y="147890"/>
                </a:lnTo>
                <a:lnTo>
                  <a:pt x="20412" y="154314"/>
                </a:lnTo>
                <a:lnTo>
                  <a:pt x="20751" y="160026"/>
                </a:lnTo>
                <a:lnTo>
                  <a:pt x="21129" y="170183"/>
                </a:lnTo>
                <a:lnTo>
                  <a:pt x="22024" y="175606"/>
                </a:lnTo>
                <a:lnTo>
                  <a:pt x="23414" y="181364"/>
                </a:lnTo>
                <a:lnTo>
                  <a:pt x="25135" y="187346"/>
                </a:lnTo>
                <a:lnTo>
                  <a:pt x="26281" y="192763"/>
                </a:lnTo>
                <a:lnTo>
                  <a:pt x="27046" y="197803"/>
                </a:lnTo>
                <a:lnTo>
                  <a:pt x="27555" y="202592"/>
                </a:lnTo>
                <a:lnTo>
                  <a:pt x="28689" y="207213"/>
                </a:lnTo>
                <a:lnTo>
                  <a:pt x="30238" y="211722"/>
                </a:lnTo>
                <a:lnTo>
                  <a:pt x="32064" y="216158"/>
                </a:lnTo>
                <a:lnTo>
                  <a:pt x="33283" y="219829"/>
                </a:lnTo>
                <a:lnTo>
                  <a:pt x="34095" y="222991"/>
                </a:lnTo>
                <a:lnTo>
                  <a:pt x="34996" y="228408"/>
                </a:lnTo>
                <a:lnTo>
                  <a:pt x="35237" y="230853"/>
                </a:lnTo>
                <a:lnTo>
                  <a:pt x="35719" y="2378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InkAnnotation874"/>
          <p:cNvSpPr/>
          <p:nvPr/>
        </p:nvSpPr>
        <p:spPr>
          <a:xfrm>
            <a:off x="7822406" y="2931795"/>
            <a:ext cx="285751" cy="19289"/>
          </a:xfrm>
          <a:custGeom>
            <a:avLst/>
            <a:gdLst/>
            <a:ahLst/>
            <a:cxnLst/>
            <a:rect l="0" t="0" r="0" b="0"/>
            <a:pathLst>
              <a:path w="285751" h="19289">
                <a:moveTo>
                  <a:pt x="0" y="19288"/>
                </a:moveTo>
                <a:lnTo>
                  <a:pt x="3793" y="15875"/>
                </a:lnTo>
                <a:lnTo>
                  <a:pt x="9672" y="14869"/>
                </a:lnTo>
                <a:lnTo>
                  <a:pt x="18354" y="14199"/>
                </a:lnTo>
                <a:lnTo>
                  <a:pt x="28905" y="13752"/>
                </a:lnTo>
                <a:lnTo>
                  <a:pt x="37526" y="12740"/>
                </a:lnTo>
                <a:lnTo>
                  <a:pt x="44861" y="11350"/>
                </a:lnTo>
                <a:lnTo>
                  <a:pt x="51338" y="9710"/>
                </a:lnTo>
                <a:lnTo>
                  <a:pt x="58038" y="8616"/>
                </a:lnTo>
                <a:lnTo>
                  <a:pt x="64886" y="7887"/>
                </a:lnTo>
                <a:lnTo>
                  <a:pt x="71833" y="7401"/>
                </a:lnTo>
                <a:lnTo>
                  <a:pt x="78845" y="7077"/>
                </a:lnTo>
                <a:lnTo>
                  <a:pt x="92985" y="6717"/>
                </a:lnTo>
                <a:lnTo>
                  <a:pt x="142882" y="6446"/>
                </a:lnTo>
                <a:lnTo>
                  <a:pt x="221456" y="6429"/>
                </a:lnTo>
                <a:lnTo>
                  <a:pt x="227806" y="5715"/>
                </a:lnTo>
                <a:lnTo>
                  <a:pt x="233627" y="4524"/>
                </a:lnTo>
                <a:lnTo>
                  <a:pt x="239094" y="3016"/>
                </a:lnTo>
                <a:lnTo>
                  <a:pt x="245121" y="2011"/>
                </a:lnTo>
                <a:lnTo>
                  <a:pt x="251521" y="1340"/>
                </a:lnTo>
                <a:lnTo>
                  <a:pt x="258168" y="893"/>
                </a:lnTo>
                <a:lnTo>
                  <a:pt x="264187" y="596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InkAnnotation875"/>
          <p:cNvSpPr/>
          <p:nvPr/>
        </p:nvSpPr>
        <p:spPr>
          <a:xfrm>
            <a:off x="8208264" y="2777490"/>
            <a:ext cx="171355" cy="89931"/>
          </a:xfrm>
          <a:custGeom>
            <a:avLst/>
            <a:gdLst/>
            <a:ahLst/>
            <a:cxnLst/>
            <a:rect l="0" t="0" r="0" b="0"/>
            <a:pathLst>
              <a:path w="171355" h="89931">
                <a:moveTo>
                  <a:pt x="14192" y="0"/>
                </a:moveTo>
                <a:lnTo>
                  <a:pt x="20343" y="0"/>
                </a:lnTo>
                <a:lnTo>
                  <a:pt x="20673" y="714"/>
                </a:lnTo>
                <a:lnTo>
                  <a:pt x="21041" y="3413"/>
                </a:lnTo>
                <a:lnTo>
                  <a:pt x="21248" y="5535"/>
                </a:lnTo>
                <a:lnTo>
                  <a:pt x="21327" y="20835"/>
                </a:lnTo>
                <a:lnTo>
                  <a:pt x="20536" y="23891"/>
                </a:lnTo>
                <a:lnTo>
                  <a:pt x="19215" y="27357"/>
                </a:lnTo>
                <a:lnTo>
                  <a:pt x="17541" y="31097"/>
                </a:lnTo>
                <a:lnTo>
                  <a:pt x="15630" y="34304"/>
                </a:lnTo>
                <a:lnTo>
                  <a:pt x="13564" y="37157"/>
                </a:lnTo>
                <a:lnTo>
                  <a:pt x="11391" y="39773"/>
                </a:lnTo>
                <a:lnTo>
                  <a:pt x="9944" y="42946"/>
                </a:lnTo>
                <a:lnTo>
                  <a:pt x="8978" y="46490"/>
                </a:lnTo>
                <a:lnTo>
                  <a:pt x="8335" y="50281"/>
                </a:lnTo>
                <a:lnTo>
                  <a:pt x="7112" y="53523"/>
                </a:lnTo>
                <a:lnTo>
                  <a:pt x="5503" y="56399"/>
                </a:lnTo>
                <a:lnTo>
                  <a:pt x="3637" y="59030"/>
                </a:lnTo>
                <a:lnTo>
                  <a:pt x="2392" y="61499"/>
                </a:lnTo>
                <a:lnTo>
                  <a:pt x="1562" y="63859"/>
                </a:lnTo>
                <a:lnTo>
                  <a:pt x="1010" y="66147"/>
                </a:lnTo>
                <a:lnTo>
                  <a:pt x="642" y="68387"/>
                </a:lnTo>
                <a:lnTo>
                  <a:pt x="396" y="70594"/>
                </a:lnTo>
                <a:lnTo>
                  <a:pt x="0" y="75857"/>
                </a:lnTo>
                <a:lnTo>
                  <a:pt x="2064" y="78481"/>
                </a:lnTo>
                <a:lnTo>
                  <a:pt x="6063" y="82574"/>
                </a:lnTo>
                <a:lnTo>
                  <a:pt x="7185" y="82910"/>
                </a:lnTo>
                <a:lnTo>
                  <a:pt x="10548" y="83283"/>
                </a:lnTo>
                <a:lnTo>
                  <a:pt x="11762" y="84097"/>
                </a:lnTo>
                <a:lnTo>
                  <a:pt x="12572" y="85354"/>
                </a:lnTo>
                <a:lnTo>
                  <a:pt x="13112" y="86906"/>
                </a:lnTo>
                <a:lnTo>
                  <a:pt x="15059" y="87941"/>
                </a:lnTo>
                <a:lnTo>
                  <a:pt x="17944" y="88631"/>
                </a:lnTo>
                <a:lnTo>
                  <a:pt x="21456" y="89091"/>
                </a:lnTo>
                <a:lnTo>
                  <a:pt x="24590" y="89397"/>
                </a:lnTo>
                <a:lnTo>
                  <a:pt x="27475" y="89602"/>
                </a:lnTo>
                <a:lnTo>
                  <a:pt x="32794" y="89829"/>
                </a:lnTo>
                <a:lnTo>
                  <a:pt x="37806" y="89930"/>
                </a:lnTo>
                <a:lnTo>
                  <a:pt x="61728" y="88070"/>
                </a:lnTo>
                <a:lnTo>
                  <a:pt x="92469" y="85576"/>
                </a:lnTo>
                <a:lnTo>
                  <a:pt x="111423" y="84468"/>
                </a:lnTo>
                <a:lnTo>
                  <a:pt x="123022" y="83976"/>
                </a:lnTo>
                <a:lnTo>
                  <a:pt x="127226" y="83844"/>
                </a:lnTo>
                <a:lnTo>
                  <a:pt x="131617" y="83042"/>
                </a:lnTo>
                <a:lnTo>
                  <a:pt x="136132" y="81793"/>
                </a:lnTo>
                <a:lnTo>
                  <a:pt x="140730" y="80246"/>
                </a:lnTo>
                <a:lnTo>
                  <a:pt x="144586" y="79215"/>
                </a:lnTo>
                <a:lnTo>
                  <a:pt x="147953" y="78527"/>
                </a:lnTo>
                <a:lnTo>
                  <a:pt x="150991" y="78069"/>
                </a:lnTo>
                <a:lnTo>
                  <a:pt x="153810" y="77763"/>
                </a:lnTo>
                <a:lnTo>
                  <a:pt x="159060" y="77423"/>
                </a:lnTo>
                <a:lnTo>
                  <a:pt x="164038" y="77273"/>
                </a:lnTo>
                <a:lnTo>
                  <a:pt x="171354" y="771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InkAnnotation876"/>
          <p:cNvSpPr/>
          <p:nvPr/>
        </p:nvSpPr>
        <p:spPr>
          <a:xfrm>
            <a:off x="8351043" y="2738913"/>
            <a:ext cx="7145" cy="308611"/>
          </a:xfrm>
          <a:custGeom>
            <a:avLst/>
            <a:gdLst/>
            <a:ahLst/>
            <a:cxnLst/>
            <a:rect l="0" t="0" r="0" b="0"/>
            <a:pathLst>
              <a:path w="7145" h="308611">
                <a:moveTo>
                  <a:pt x="7144" y="0"/>
                </a:moveTo>
                <a:lnTo>
                  <a:pt x="7144" y="153415"/>
                </a:lnTo>
                <a:lnTo>
                  <a:pt x="6350" y="160141"/>
                </a:lnTo>
                <a:lnTo>
                  <a:pt x="5027" y="166768"/>
                </a:lnTo>
                <a:lnTo>
                  <a:pt x="3352" y="173329"/>
                </a:lnTo>
                <a:lnTo>
                  <a:pt x="3028" y="179847"/>
                </a:lnTo>
                <a:lnTo>
                  <a:pt x="3606" y="186335"/>
                </a:lnTo>
                <a:lnTo>
                  <a:pt x="4784" y="192803"/>
                </a:lnTo>
                <a:lnTo>
                  <a:pt x="4778" y="199259"/>
                </a:lnTo>
                <a:lnTo>
                  <a:pt x="3979" y="205706"/>
                </a:lnTo>
                <a:lnTo>
                  <a:pt x="2653" y="212147"/>
                </a:lnTo>
                <a:lnTo>
                  <a:pt x="1769" y="218584"/>
                </a:lnTo>
                <a:lnTo>
                  <a:pt x="1179" y="225018"/>
                </a:lnTo>
                <a:lnTo>
                  <a:pt x="523" y="237168"/>
                </a:lnTo>
                <a:lnTo>
                  <a:pt x="233" y="247331"/>
                </a:lnTo>
                <a:lnTo>
                  <a:pt x="949" y="252041"/>
                </a:lnTo>
                <a:lnTo>
                  <a:pt x="2220" y="256610"/>
                </a:lnTo>
                <a:lnTo>
                  <a:pt x="3861" y="261085"/>
                </a:lnTo>
                <a:lnTo>
                  <a:pt x="4957" y="265497"/>
                </a:lnTo>
                <a:lnTo>
                  <a:pt x="5684" y="269867"/>
                </a:lnTo>
                <a:lnTo>
                  <a:pt x="6172" y="274209"/>
                </a:lnTo>
                <a:lnTo>
                  <a:pt x="6495" y="277818"/>
                </a:lnTo>
                <a:lnTo>
                  <a:pt x="6711" y="280938"/>
                </a:lnTo>
                <a:lnTo>
                  <a:pt x="6952" y="286310"/>
                </a:lnTo>
                <a:lnTo>
                  <a:pt x="7106" y="295580"/>
                </a:lnTo>
                <a:lnTo>
                  <a:pt x="7118" y="297780"/>
                </a:lnTo>
                <a:lnTo>
                  <a:pt x="6333" y="299962"/>
                </a:lnTo>
                <a:lnTo>
                  <a:pt x="5016" y="302130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InkAnnotation877"/>
          <p:cNvSpPr/>
          <p:nvPr/>
        </p:nvSpPr>
        <p:spPr>
          <a:xfrm>
            <a:off x="6043612" y="3330416"/>
            <a:ext cx="200026" cy="19289"/>
          </a:xfrm>
          <a:custGeom>
            <a:avLst/>
            <a:gdLst/>
            <a:ahLst/>
            <a:cxnLst/>
            <a:rect l="0" t="0" r="0" b="0"/>
            <a:pathLst>
              <a:path w="200026" h="19289">
                <a:moveTo>
                  <a:pt x="0" y="19288"/>
                </a:moveTo>
                <a:lnTo>
                  <a:pt x="17000" y="19288"/>
                </a:lnTo>
                <a:lnTo>
                  <a:pt x="20064" y="18574"/>
                </a:lnTo>
                <a:lnTo>
                  <a:pt x="23695" y="17383"/>
                </a:lnTo>
                <a:lnTo>
                  <a:pt x="27703" y="15875"/>
                </a:lnTo>
                <a:lnTo>
                  <a:pt x="31962" y="14869"/>
                </a:lnTo>
                <a:lnTo>
                  <a:pt x="36390" y="14199"/>
                </a:lnTo>
                <a:lnTo>
                  <a:pt x="40929" y="13752"/>
                </a:lnTo>
                <a:lnTo>
                  <a:pt x="46336" y="13454"/>
                </a:lnTo>
                <a:lnTo>
                  <a:pt x="58693" y="13123"/>
                </a:lnTo>
                <a:lnTo>
                  <a:pt x="65323" y="12321"/>
                </a:lnTo>
                <a:lnTo>
                  <a:pt x="72124" y="11071"/>
                </a:lnTo>
                <a:lnTo>
                  <a:pt x="79038" y="9524"/>
                </a:lnTo>
                <a:lnTo>
                  <a:pt x="86030" y="8492"/>
                </a:lnTo>
                <a:lnTo>
                  <a:pt x="93071" y="7805"/>
                </a:lnTo>
                <a:lnTo>
                  <a:pt x="100148" y="7346"/>
                </a:lnTo>
                <a:lnTo>
                  <a:pt x="107247" y="7040"/>
                </a:lnTo>
                <a:lnTo>
                  <a:pt x="121484" y="6701"/>
                </a:lnTo>
                <a:lnTo>
                  <a:pt x="129408" y="5896"/>
                </a:lnTo>
                <a:lnTo>
                  <a:pt x="137866" y="4645"/>
                </a:lnTo>
                <a:lnTo>
                  <a:pt x="146679" y="3097"/>
                </a:lnTo>
                <a:lnTo>
                  <a:pt x="154143" y="2064"/>
                </a:lnTo>
                <a:lnTo>
                  <a:pt x="160705" y="1376"/>
                </a:lnTo>
                <a:lnTo>
                  <a:pt x="166668" y="917"/>
                </a:lnTo>
                <a:lnTo>
                  <a:pt x="172231" y="612"/>
                </a:lnTo>
                <a:lnTo>
                  <a:pt x="182645" y="272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InkAnnotation878"/>
          <p:cNvSpPr/>
          <p:nvPr/>
        </p:nvSpPr>
        <p:spPr>
          <a:xfrm>
            <a:off x="6079331" y="3394710"/>
            <a:ext cx="128588" cy="12860"/>
          </a:xfrm>
          <a:custGeom>
            <a:avLst/>
            <a:gdLst/>
            <a:ahLst/>
            <a:cxnLst/>
            <a:rect l="0" t="0" r="0" b="0"/>
            <a:pathLst>
              <a:path w="128588" h="12860">
                <a:moveTo>
                  <a:pt x="0" y="12859"/>
                </a:moveTo>
                <a:lnTo>
                  <a:pt x="16793" y="12859"/>
                </a:lnTo>
                <a:lnTo>
                  <a:pt x="19132" y="12144"/>
                </a:lnTo>
                <a:lnTo>
                  <a:pt x="21486" y="10954"/>
                </a:lnTo>
                <a:lnTo>
                  <a:pt x="23849" y="9446"/>
                </a:lnTo>
                <a:lnTo>
                  <a:pt x="27012" y="8440"/>
                </a:lnTo>
                <a:lnTo>
                  <a:pt x="30708" y="7769"/>
                </a:lnTo>
                <a:lnTo>
                  <a:pt x="34759" y="7323"/>
                </a:lnTo>
                <a:lnTo>
                  <a:pt x="39842" y="7024"/>
                </a:lnTo>
                <a:lnTo>
                  <a:pt x="45611" y="6826"/>
                </a:lnTo>
                <a:lnTo>
                  <a:pt x="62992" y="6547"/>
                </a:lnTo>
                <a:lnTo>
                  <a:pt x="68188" y="6507"/>
                </a:lnTo>
                <a:lnTo>
                  <a:pt x="74033" y="5767"/>
                </a:lnTo>
                <a:lnTo>
                  <a:pt x="80312" y="4559"/>
                </a:lnTo>
                <a:lnTo>
                  <a:pt x="86879" y="3039"/>
                </a:lnTo>
                <a:lnTo>
                  <a:pt x="92844" y="2026"/>
                </a:lnTo>
                <a:lnTo>
                  <a:pt x="98408" y="1351"/>
                </a:lnTo>
                <a:lnTo>
                  <a:pt x="103706" y="900"/>
                </a:lnTo>
                <a:lnTo>
                  <a:pt x="108825" y="600"/>
                </a:lnTo>
                <a:lnTo>
                  <a:pt x="113824" y="400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Freeform 122"/>
          <p:cNvSpPr/>
          <p:nvPr/>
        </p:nvSpPr>
        <p:spPr>
          <a:xfrm>
            <a:off x="6222206" y="3388280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InkAnnotation880"/>
          <p:cNvSpPr/>
          <p:nvPr/>
        </p:nvSpPr>
        <p:spPr>
          <a:xfrm>
            <a:off x="6387660" y="3285489"/>
            <a:ext cx="284603" cy="220696"/>
          </a:xfrm>
          <a:custGeom>
            <a:avLst/>
            <a:gdLst/>
            <a:ahLst/>
            <a:cxnLst/>
            <a:rect l="0" t="0" r="0" b="0"/>
            <a:pathLst>
              <a:path w="284603" h="220696">
                <a:moveTo>
                  <a:pt x="48858" y="6351"/>
                </a:moveTo>
                <a:lnTo>
                  <a:pt x="61160" y="6351"/>
                </a:lnTo>
                <a:lnTo>
                  <a:pt x="64380" y="4446"/>
                </a:lnTo>
                <a:lnTo>
                  <a:pt x="66350" y="2938"/>
                </a:lnTo>
                <a:lnTo>
                  <a:pt x="69250" y="1932"/>
                </a:lnTo>
                <a:lnTo>
                  <a:pt x="76707" y="815"/>
                </a:lnTo>
                <a:lnTo>
                  <a:pt x="83196" y="318"/>
                </a:lnTo>
                <a:lnTo>
                  <a:pt x="89520" y="98"/>
                </a:lnTo>
                <a:lnTo>
                  <a:pt x="97622" y="0"/>
                </a:lnTo>
                <a:lnTo>
                  <a:pt x="101211" y="688"/>
                </a:lnTo>
                <a:lnTo>
                  <a:pt x="107316" y="3358"/>
                </a:lnTo>
                <a:lnTo>
                  <a:pt x="114791" y="6925"/>
                </a:lnTo>
                <a:lnTo>
                  <a:pt x="122612" y="10893"/>
                </a:lnTo>
                <a:lnTo>
                  <a:pt x="128734" y="15037"/>
                </a:lnTo>
                <a:lnTo>
                  <a:pt x="136216" y="19260"/>
                </a:lnTo>
                <a:lnTo>
                  <a:pt x="140435" y="21386"/>
                </a:lnTo>
                <a:lnTo>
                  <a:pt x="143246" y="23518"/>
                </a:lnTo>
                <a:lnTo>
                  <a:pt x="145121" y="25653"/>
                </a:lnTo>
                <a:lnTo>
                  <a:pt x="147999" y="30646"/>
                </a:lnTo>
                <a:lnTo>
                  <a:pt x="158595" y="49590"/>
                </a:lnTo>
                <a:lnTo>
                  <a:pt x="160116" y="54465"/>
                </a:lnTo>
                <a:lnTo>
                  <a:pt x="161130" y="59858"/>
                </a:lnTo>
                <a:lnTo>
                  <a:pt x="161806" y="65597"/>
                </a:lnTo>
                <a:lnTo>
                  <a:pt x="162257" y="70851"/>
                </a:lnTo>
                <a:lnTo>
                  <a:pt x="162558" y="75783"/>
                </a:lnTo>
                <a:lnTo>
                  <a:pt x="162757" y="80499"/>
                </a:lnTo>
                <a:lnTo>
                  <a:pt x="162097" y="85787"/>
                </a:lnTo>
                <a:lnTo>
                  <a:pt x="160863" y="91455"/>
                </a:lnTo>
                <a:lnTo>
                  <a:pt x="159248" y="97377"/>
                </a:lnTo>
                <a:lnTo>
                  <a:pt x="157376" y="103468"/>
                </a:lnTo>
                <a:lnTo>
                  <a:pt x="153180" y="115951"/>
                </a:lnTo>
                <a:lnTo>
                  <a:pt x="146355" y="135027"/>
                </a:lnTo>
                <a:lnTo>
                  <a:pt x="144019" y="140712"/>
                </a:lnTo>
                <a:lnTo>
                  <a:pt x="141667" y="145931"/>
                </a:lnTo>
                <a:lnTo>
                  <a:pt x="139306" y="150840"/>
                </a:lnTo>
                <a:lnTo>
                  <a:pt x="136938" y="156254"/>
                </a:lnTo>
                <a:lnTo>
                  <a:pt x="132190" y="167987"/>
                </a:lnTo>
                <a:lnTo>
                  <a:pt x="129019" y="173401"/>
                </a:lnTo>
                <a:lnTo>
                  <a:pt x="125318" y="178439"/>
                </a:lnTo>
                <a:lnTo>
                  <a:pt x="121262" y="183227"/>
                </a:lnTo>
                <a:lnTo>
                  <a:pt x="109828" y="189991"/>
                </a:lnTo>
                <a:lnTo>
                  <a:pt x="93474" y="198072"/>
                </a:lnTo>
                <a:lnTo>
                  <a:pt x="73839" y="207031"/>
                </a:lnTo>
                <a:lnTo>
                  <a:pt x="59162" y="213004"/>
                </a:lnTo>
                <a:lnTo>
                  <a:pt x="47790" y="216985"/>
                </a:lnTo>
                <a:lnTo>
                  <a:pt x="38622" y="219640"/>
                </a:lnTo>
                <a:lnTo>
                  <a:pt x="31715" y="220695"/>
                </a:lnTo>
                <a:lnTo>
                  <a:pt x="26317" y="220685"/>
                </a:lnTo>
                <a:lnTo>
                  <a:pt x="21925" y="219963"/>
                </a:lnTo>
                <a:lnTo>
                  <a:pt x="14927" y="217256"/>
                </a:lnTo>
                <a:lnTo>
                  <a:pt x="11950" y="215534"/>
                </a:lnTo>
                <a:lnTo>
                  <a:pt x="9965" y="213672"/>
                </a:lnTo>
                <a:lnTo>
                  <a:pt x="8642" y="211716"/>
                </a:lnTo>
                <a:lnTo>
                  <a:pt x="7760" y="209698"/>
                </a:lnTo>
                <a:lnTo>
                  <a:pt x="4663" y="205551"/>
                </a:lnTo>
                <a:lnTo>
                  <a:pt x="2726" y="203444"/>
                </a:lnTo>
                <a:lnTo>
                  <a:pt x="1435" y="201326"/>
                </a:lnTo>
                <a:lnTo>
                  <a:pt x="0" y="197067"/>
                </a:lnTo>
                <a:lnTo>
                  <a:pt x="411" y="194217"/>
                </a:lnTo>
                <a:lnTo>
                  <a:pt x="1479" y="190887"/>
                </a:lnTo>
                <a:lnTo>
                  <a:pt x="2984" y="187240"/>
                </a:lnTo>
                <a:lnTo>
                  <a:pt x="3989" y="183379"/>
                </a:lnTo>
                <a:lnTo>
                  <a:pt x="4658" y="179376"/>
                </a:lnTo>
                <a:lnTo>
                  <a:pt x="5104" y="175279"/>
                </a:lnTo>
                <a:lnTo>
                  <a:pt x="6989" y="171834"/>
                </a:lnTo>
                <a:lnTo>
                  <a:pt x="9833" y="168822"/>
                </a:lnTo>
                <a:lnTo>
                  <a:pt x="17226" y="162856"/>
                </a:lnTo>
                <a:lnTo>
                  <a:pt x="25804" y="155442"/>
                </a:lnTo>
                <a:lnTo>
                  <a:pt x="39558" y="143236"/>
                </a:lnTo>
                <a:lnTo>
                  <a:pt x="45039" y="139756"/>
                </a:lnTo>
                <a:lnTo>
                  <a:pt x="51075" y="136721"/>
                </a:lnTo>
                <a:lnTo>
                  <a:pt x="57480" y="133983"/>
                </a:lnTo>
                <a:lnTo>
                  <a:pt x="64131" y="131444"/>
                </a:lnTo>
                <a:lnTo>
                  <a:pt x="70946" y="129037"/>
                </a:lnTo>
                <a:lnTo>
                  <a:pt x="77872" y="126718"/>
                </a:lnTo>
                <a:lnTo>
                  <a:pt x="84869" y="125171"/>
                </a:lnTo>
                <a:lnTo>
                  <a:pt x="91916" y="124141"/>
                </a:lnTo>
                <a:lnTo>
                  <a:pt x="98994" y="123454"/>
                </a:lnTo>
                <a:lnTo>
                  <a:pt x="105301" y="122995"/>
                </a:lnTo>
                <a:lnTo>
                  <a:pt x="111093" y="122690"/>
                </a:lnTo>
                <a:lnTo>
                  <a:pt x="116542" y="122487"/>
                </a:lnTo>
                <a:lnTo>
                  <a:pt x="128946" y="122260"/>
                </a:lnTo>
                <a:lnTo>
                  <a:pt x="135588" y="122200"/>
                </a:lnTo>
                <a:lnTo>
                  <a:pt x="142397" y="123588"/>
                </a:lnTo>
                <a:lnTo>
                  <a:pt x="149317" y="125943"/>
                </a:lnTo>
                <a:lnTo>
                  <a:pt x="173742" y="136574"/>
                </a:lnTo>
                <a:lnTo>
                  <a:pt x="179739" y="139601"/>
                </a:lnTo>
                <a:lnTo>
                  <a:pt x="186118" y="143047"/>
                </a:lnTo>
                <a:lnTo>
                  <a:pt x="192752" y="146774"/>
                </a:lnTo>
                <a:lnTo>
                  <a:pt x="198763" y="150686"/>
                </a:lnTo>
                <a:lnTo>
                  <a:pt x="204357" y="154724"/>
                </a:lnTo>
                <a:lnTo>
                  <a:pt x="209674" y="158844"/>
                </a:lnTo>
                <a:lnTo>
                  <a:pt x="214013" y="163020"/>
                </a:lnTo>
                <a:lnTo>
                  <a:pt x="217699" y="167232"/>
                </a:lnTo>
                <a:lnTo>
                  <a:pt x="220950" y="171469"/>
                </a:lnTo>
                <a:lnTo>
                  <a:pt x="223911" y="175723"/>
                </a:lnTo>
                <a:lnTo>
                  <a:pt x="226678" y="179988"/>
                </a:lnTo>
                <a:lnTo>
                  <a:pt x="229318" y="184259"/>
                </a:lnTo>
                <a:lnTo>
                  <a:pt x="234367" y="190910"/>
                </a:lnTo>
                <a:lnTo>
                  <a:pt x="239257" y="196248"/>
                </a:lnTo>
                <a:lnTo>
                  <a:pt x="244076" y="201001"/>
                </a:lnTo>
                <a:lnTo>
                  <a:pt x="251251" y="207693"/>
                </a:lnTo>
                <a:lnTo>
                  <a:pt x="258404" y="214201"/>
                </a:lnTo>
                <a:lnTo>
                  <a:pt x="261581" y="215641"/>
                </a:lnTo>
                <a:lnTo>
                  <a:pt x="269342" y="217240"/>
                </a:lnTo>
                <a:lnTo>
                  <a:pt x="276649" y="218267"/>
                </a:lnTo>
                <a:lnTo>
                  <a:pt x="284602" y="2185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InkAnnotation881"/>
          <p:cNvSpPr/>
          <p:nvPr/>
        </p:nvSpPr>
        <p:spPr>
          <a:xfrm>
            <a:off x="6707989" y="3267016"/>
            <a:ext cx="200018" cy="224081"/>
          </a:xfrm>
          <a:custGeom>
            <a:avLst/>
            <a:gdLst/>
            <a:ahLst/>
            <a:cxnLst/>
            <a:rect l="0" t="0" r="0" b="0"/>
            <a:pathLst>
              <a:path w="200018" h="224081">
                <a:moveTo>
                  <a:pt x="200017" y="5535"/>
                </a:moveTo>
                <a:lnTo>
                  <a:pt x="193867" y="5535"/>
                </a:lnTo>
                <a:lnTo>
                  <a:pt x="188159" y="1117"/>
                </a:lnTo>
                <a:lnTo>
                  <a:pt x="186809" y="0"/>
                </a:lnTo>
                <a:lnTo>
                  <a:pt x="176924" y="1131"/>
                </a:lnTo>
                <a:lnTo>
                  <a:pt x="140541" y="6197"/>
                </a:lnTo>
                <a:lnTo>
                  <a:pt x="124647" y="8120"/>
                </a:lnTo>
                <a:lnTo>
                  <a:pt x="111670" y="9401"/>
                </a:lnTo>
                <a:lnTo>
                  <a:pt x="100638" y="10256"/>
                </a:lnTo>
                <a:lnTo>
                  <a:pt x="91695" y="10826"/>
                </a:lnTo>
                <a:lnTo>
                  <a:pt x="77526" y="11459"/>
                </a:lnTo>
                <a:lnTo>
                  <a:pt x="72318" y="10913"/>
                </a:lnTo>
                <a:lnTo>
                  <a:pt x="68053" y="9835"/>
                </a:lnTo>
                <a:lnTo>
                  <a:pt x="64416" y="8402"/>
                </a:lnTo>
                <a:lnTo>
                  <a:pt x="60404" y="7446"/>
                </a:lnTo>
                <a:lnTo>
                  <a:pt x="56141" y="6809"/>
                </a:lnTo>
                <a:lnTo>
                  <a:pt x="51713" y="6384"/>
                </a:lnTo>
                <a:lnTo>
                  <a:pt x="47966" y="6102"/>
                </a:lnTo>
                <a:lnTo>
                  <a:pt x="44674" y="5913"/>
                </a:lnTo>
                <a:lnTo>
                  <a:pt x="38901" y="5703"/>
                </a:lnTo>
                <a:lnTo>
                  <a:pt x="31188" y="5585"/>
                </a:lnTo>
                <a:lnTo>
                  <a:pt x="21549" y="5536"/>
                </a:lnTo>
                <a:lnTo>
                  <a:pt x="17668" y="8949"/>
                </a:lnTo>
                <a:lnTo>
                  <a:pt x="16539" y="10668"/>
                </a:lnTo>
                <a:lnTo>
                  <a:pt x="15283" y="14484"/>
                </a:lnTo>
                <a:lnTo>
                  <a:pt x="14577" y="20649"/>
                </a:lnTo>
                <a:lnTo>
                  <a:pt x="13684" y="22754"/>
                </a:lnTo>
                <a:lnTo>
                  <a:pt x="10575" y="27000"/>
                </a:lnTo>
                <a:lnTo>
                  <a:pt x="8664" y="33172"/>
                </a:lnTo>
                <a:lnTo>
                  <a:pt x="8154" y="36819"/>
                </a:lnTo>
                <a:lnTo>
                  <a:pt x="7022" y="40678"/>
                </a:lnTo>
                <a:lnTo>
                  <a:pt x="5471" y="44680"/>
                </a:lnTo>
                <a:lnTo>
                  <a:pt x="3645" y="48777"/>
                </a:lnTo>
                <a:lnTo>
                  <a:pt x="2427" y="52937"/>
                </a:lnTo>
                <a:lnTo>
                  <a:pt x="1615" y="57139"/>
                </a:lnTo>
                <a:lnTo>
                  <a:pt x="1075" y="61369"/>
                </a:lnTo>
                <a:lnTo>
                  <a:pt x="713" y="65618"/>
                </a:lnTo>
                <a:lnTo>
                  <a:pt x="472" y="69879"/>
                </a:lnTo>
                <a:lnTo>
                  <a:pt x="134" y="80797"/>
                </a:lnTo>
                <a:lnTo>
                  <a:pt x="0" y="97579"/>
                </a:lnTo>
                <a:lnTo>
                  <a:pt x="791" y="99045"/>
                </a:lnTo>
                <a:lnTo>
                  <a:pt x="2112" y="100022"/>
                </a:lnTo>
                <a:lnTo>
                  <a:pt x="6143" y="101590"/>
                </a:lnTo>
                <a:lnTo>
                  <a:pt x="10634" y="101862"/>
                </a:lnTo>
                <a:lnTo>
                  <a:pt x="30053" y="101966"/>
                </a:lnTo>
                <a:lnTo>
                  <a:pt x="33526" y="101255"/>
                </a:lnTo>
                <a:lnTo>
                  <a:pt x="37429" y="100066"/>
                </a:lnTo>
                <a:lnTo>
                  <a:pt x="41619" y="98560"/>
                </a:lnTo>
                <a:lnTo>
                  <a:pt x="45999" y="97555"/>
                </a:lnTo>
                <a:lnTo>
                  <a:pt x="50507" y="96886"/>
                </a:lnTo>
                <a:lnTo>
                  <a:pt x="55099" y="96439"/>
                </a:lnTo>
                <a:lnTo>
                  <a:pt x="59749" y="95427"/>
                </a:lnTo>
                <a:lnTo>
                  <a:pt x="64436" y="94038"/>
                </a:lnTo>
                <a:lnTo>
                  <a:pt x="69149" y="92398"/>
                </a:lnTo>
                <a:lnTo>
                  <a:pt x="74671" y="91304"/>
                </a:lnTo>
                <a:lnTo>
                  <a:pt x="80734" y="90575"/>
                </a:lnTo>
                <a:lnTo>
                  <a:pt x="87158" y="90089"/>
                </a:lnTo>
                <a:lnTo>
                  <a:pt x="93027" y="89051"/>
                </a:lnTo>
                <a:lnTo>
                  <a:pt x="98528" y="87644"/>
                </a:lnTo>
                <a:lnTo>
                  <a:pt x="103782" y="85992"/>
                </a:lnTo>
                <a:lnTo>
                  <a:pt x="109666" y="84891"/>
                </a:lnTo>
                <a:lnTo>
                  <a:pt x="115971" y="84156"/>
                </a:lnTo>
                <a:lnTo>
                  <a:pt x="122556" y="83667"/>
                </a:lnTo>
                <a:lnTo>
                  <a:pt x="128532" y="84055"/>
                </a:lnTo>
                <a:lnTo>
                  <a:pt x="134104" y="85028"/>
                </a:lnTo>
                <a:lnTo>
                  <a:pt x="139406" y="86391"/>
                </a:lnTo>
                <a:lnTo>
                  <a:pt x="143734" y="87300"/>
                </a:lnTo>
                <a:lnTo>
                  <a:pt x="147414" y="87906"/>
                </a:lnTo>
                <a:lnTo>
                  <a:pt x="150660" y="88310"/>
                </a:lnTo>
                <a:lnTo>
                  <a:pt x="155206" y="90008"/>
                </a:lnTo>
                <a:lnTo>
                  <a:pt x="160618" y="92568"/>
                </a:lnTo>
                <a:lnTo>
                  <a:pt x="166607" y="95704"/>
                </a:lnTo>
                <a:lnTo>
                  <a:pt x="171394" y="98509"/>
                </a:lnTo>
                <a:lnTo>
                  <a:pt x="175379" y="101093"/>
                </a:lnTo>
                <a:lnTo>
                  <a:pt x="178828" y="103531"/>
                </a:lnTo>
                <a:lnTo>
                  <a:pt x="184779" y="108144"/>
                </a:lnTo>
                <a:lnTo>
                  <a:pt x="187476" y="110374"/>
                </a:lnTo>
                <a:lnTo>
                  <a:pt x="192592" y="116662"/>
                </a:lnTo>
                <a:lnTo>
                  <a:pt x="195067" y="120339"/>
                </a:lnTo>
                <a:lnTo>
                  <a:pt x="196717" y="124219"/>
                </a:lnTo>
                <a:lnTo>
                  <a:pt x="197817" y="128235"/>
                </a:lnTo>
                <a:lnTo>
                  <a:pt x="198550" y="132340"/>
                </a:lnTo>
                <a:lnTo>
                  <a:pt x="199039" y="136507"/>
                </a:lnTo>
                <a:lnTo>
                  <a:pt x="199365" y="140713"/>
                </a:lnTo>
                <a:lnTo>
                  <a:pt x="199582" y="144945"/>
                </a:lnTo>
                <a:lnTo>
                  <a:pt x="198933" y="149911"/>
                </a:lnTo>
                <a:lnTo>
                  <a:pt x="197707" y="155364"/>
                </a:lnTo>
                <a:lnTo>
                  <a:pt x="196096" y="161142"/>
                </a:lnTo>
                <a:lnTo>
                  <a:pt x="194228" y="166423"/>
                </a:lnTo>
                <a:lnTo>
                  <a:pt x="192189" y="171373"/>
                </a:lnTo>
                <a:lnTo>
                  <a:pt x="190035" y="176101"/>
                </a:lnTo>
                <a:lnTo>
                  <a:pt x="187012" y="180682"/>
                </a:lnTo>
                <a:lnTo>
                  <a:pt x="183410" y="185165"/>
                </a:lnTo>
                <a:lnTo>
                  <a:pt x="179420" y="189582"/>
                </a:lnTo>
                <a:lnTo>
                  <a:pt x="175967" y="193956"/>
                </a:lnTo>
                <a:lnTo>
                  <a:pt x="172871" y="198300"/>
                </a:lnTo>
                <a:lnTo>
                  <a:pt x="170013" y="202625"/>
                </a:lnTo>
                <a:lnTo>
                  <a:pt x="166520" y="206223"/>
                </a:lnTo>
                <a:lnTo>
                  <a:pt x="162605" y="209336"/>
                </a:lnTo>
                <a:lnTo>
                  <a:pt x="158407" y="212126"/>
                </a:lnTo>
                <a:lnTo>
                  <a:pt x="154020" y="214700"/>
                </a:lnTo>
                <a:lnTo>
                  <a:pt x="149509" y="217130"/>
                </a:lnTo>
                <a:lnTo>
                  <a:pt x="144914" y="219464"/>
                </a:lnTo>
                <a:lnTo>
                  <a:pt x="141057" y="221021"/>
                </a:lnTo>
                <a:lnTo>
                  <a:pt x="137691" y="222059"/>
                </a:lnTo>
                <a:lnTo>
                  <a:pt x="134654" y="222751"/>
                </a:lnTo>
                <a:lnTo>
                  <a:pt x="131041" y="223212"/>
                </a:lnTo>
                <a:lnTo>
                  <a:pt x="127045" y="223519"/>
                </a:lnTo>
                <a:lnTo>
                  <a:pt x="119167" y="223861"/>
                </a:lnTo>
                <a:lnTo>
                  <a:pt x="113019" y="224013"/>
                </a:lnTo>
                <a:lnTo>
                  <a:pt x="107640" y="224080"/>
                </a:lnTo>
                <a:lnTo>
                  <a:pt x="78573" y="2048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InkAnnotation882"/>
          <p:cNvSpPr/>
          <p:nvPr/>
        </p:nvSpPr>
        <p:spPr>
          <a:xfrm>
            <a:off x="7115175" y="3343276"/>
            <a:ext cx="164307" cy="19288"/>
          </a:xfrm>
          <a:custGeom>
            <a:avLst/>
            <a:gdLst/>
            <a:ahLst/>
            <a:cxnLst/>
            <a:rect l="0" t="0" r="0" b="0"/>
            <a:pathLst>
              <a:path w="164307" h="19288">
                <a:moveTo>
                  <a:pt x="0" y="6428"/>
                </a:moveTo>
                <a:lnTo>
                  <a:pt x="3792" y="6428"/>
                </a:lnTo>
                <a:lnTo>
                  <a:pt x="5703" y="5714"/>
                </a:lnTo>
                <a:lnTo>
                  <a:pt x="7771" y="4523"/>
                </a:lnTo>
                <a:lnTo>
                  <a:pt x="9942" y="3015"/>
                </a:lnTo>
                <a:lnTo>
                  <a:pt x="12184" y="2010"/>
                </a:lnTo>
                <a:lnTo>
                  <a:pt x="14472" y="1339"/>
                </a:lnTo>
                <a:lnTo>
                  <a:pt x="16792" y="892"/>
                </a:lnTo>
                <a:lnTo>
                  <a:pt x="21486" y="396"/>
                </a:lnTo>
                <a:lnTo>
                  <a:pt x="23848" y="264"/>
                </a:lnTo>
                <a:lnTo>
                  <a:pt x="32824" y="116"/>
                </a:lnTo>
                <a:lnTo>
                  <a:pt x="83293" y="0"/>
                </a:lnTo>
                <a:lnTo>
                  <a:pt x="88866" y="714"/>
                </a:lnTo>
                <a:lnTo>
                  <a:pt x="94963" y="1905"/>
                </a:lnTo>
                <a:lnTo>
                  <a:pt x="101408" y="3412"/>
                </a:lnTo>
                <a:lnTo>
                  <a:pt x="107293" y="4418"/>
                </a:lnTo>
                <a:lnTo>
                  <a:pt x="112803" y="5088"/>
                </a:lnTo>
                <a:lnTo>
                  <a:pt x="118064" y="5535"/>
                </a:lnTo>
                <a:lnTo>
                  <a:pt x="123159" y="6547"/>
                </a:lnTo>
                <a:lnTo>
                  <a:pt x="128144" y="7936"/>
                </a:lnTo>
                <a:lnTo>
                  <a:pt x="133054" y="9576"/>
                </a:lnTo>
                <a:lnTo>
                  <a:pt x="137915" y="10670"/>
                </a:lnTo>
                <a:lnTo>
                  <a:pt x="142743" y="11399"/>
                </a:lnTo>
                <a:lnTo>
                  <a:pt x="147549" y="11885"/>
                </a:lnTo>
                <a:lnTo>
                  <a:pt x="151548" y="12924"/>
                </a:lnTo>
                <a:lnTo>
                  <a:pt x="155006" y="14331"/>
                </a:lnTo>
                <a:lnTo>
                  <a:pt x="164306" y="192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InkAnnotation883"/>
          <p:cNvSpPr/>
          <p:nvPr/>
        </p:nvSpPr>
        <p:spPr>
          <a:xfrm>
            <a:off x="7415239" y="3234054"/>
            <a:ext cx="157137" cy="204466"/>
          </a:xfrm>
          <a:custGeom>
            <a:avLst/>
            <a:gdLst/>
            <a:ahLst/>
            <a:cxnLst/>
            <a:rect l="0" t="0" r="0" b="0"/>
            <a:pathLst>
              <a:path w="157137" h="204466">
                <a:moveTo>
                  <a:pt x="157136" y="25639"/>
                </a:moveTo>
                <a:lnTo>
                  <a:pt x="149551" y="15399"/>
                </a:lnTo>
                <a:lnTo>
                  <a:pt x="146523" y="12383"/>
                </a:lnTo>
                <a:lnTo>
                  <a:pt x="143711" y="10372"/>
                </a:lnTo>
                <a:lnTo>
                  <a:pt x="141042" y="9032"/>
                </a:lnTo>
                <a:lnTo>
                  <a:pt x="138468" y="8138"/>
                </a:lnTo>
                <a:lnTo>
                  <a:pt x="135960" y="7542"/>
                </a:lnTo>
                <a:lnTo>
                  <a:pt x="133494" y="7145"/>
                </a:lnTo>
                <a:lnTo>
                  <a:pt x="130262" y="6880"/>
                </a:lnTo>
                <a:lnTo>
                  <a:pt x="126520" y="6704"/>
                </a:lnTo>
                <a:lnTo>
                  <a:pt x="118129" y="6508"/>
                </a:lnTo>
                <a:lnTo>
                  <a:pt x="27578" y="6351"/>
                </a:lnTo>
                <a:lnTo>
                  <a:pt x="24726" y="5636"/>
                </a:lnTo>
                <a:lnTo>
                  <a:pt x="22031" y="4446"/>
                </a:lnTo>
                <a:lnTo>
                  <a:pt x="19441" y="2938"/>
                </a:lnTo>
                <a:lnTo>
                  <a:pt x="16920" y="1932"/>
                </a:lnTo>
                <a:lnTo>
                  <a:pt x="14446" y="1262"/>
                </a:lnTo>
                <a:lnTo>
                  <a:pt x="7545" y="0"/>
                </a:lnTo>
                <a:lnTo>
                  <a:pt x="3451" y="3358"/>
                </a:lnTo>
                <a:lnTo>
                  <a:pt x="2291" y="5070"/>
                </a:lnTo>
                <a:lnTo>
                  <a:pt x="430" y="11045"/>
                </a:lnTo>
                <a:lnTo>
                  <a:pt x="278" y="11624"/>
                </a:lnTo>
                <a:lnTo>
                  <a:pt x="33" y="17684"/>
                </a:lnTo>
                <a:lnTo>
                  <a:pt x="0" y="21627"/>
                </a:lnTo>
                <a:lnTo>
                  <a:pt x="785" y="23679"/>
                </a:lnTo>
                <a:lnTo>
                  <a:pt x="3773" y="27863"/>
                </a:lnTo>
                <a:lnTo>
                  <a:pt x="5631" y="34009"/>
                </a:lnTo>
                <a:lnTo>
                  <a:pt x="6126" y="37649"/>
                </a:lnTo>
                <a:lnTo>
                  <a:pt x="6676" y="43597"/>
                </a:lnTo>
                <a:lnTo>
                  <a:pt x="6921" y="49337"/>
                </a:lnTo>
                <a:lnTo>
                  <a:pt x="7099" y="67854"/>
                </a:lnTo>
                <a:lnTo>
                  <a:pt x="7114" y="79132"/>
                </a:lnTo>
                <a:lnTo>
                  <a:pt x="7909" y="81303"/>
                </a:lnTo>
                <a:lnTo>
                  <a:pt x="12026" y="87058"/>
                </a:lnTo>
                <a:lnTo>
                  <a:pt x="13967" y="89554"/>
                </a:lnTo>
                <a:lnTo>
                  <a:pt x="14173" y="93233"/>
                </a:lnTo>
                <a:lnTo>
                  <a:pt x="14996" y="94276"/>
                </a:lnTo>
                <a:lnTo>
                  <a:pt x="16339" y="94971"/>
                </a:lnTo>
                <a:lnTo>
                  <a:pt x="19947" y="95744"/>
                </a:lnTo>
                <a:lnTo>
                  <a:pt x="24196" y="96087"/>
                </a:lnTo>
                <a:lnTo>
                  <a:pt x="26440" y="95464"/>
                </a:lnTo>
                <a:lnTo>
                  <a:pt x="31051" y="92867"/>
                </a:lnTo>
                <a:lnTo>
                  <a:pt x="34185" y="91889"/>
                </a:lnTo>
                <a:lnTo>
                  <a:pt x="37862" y="91237"/>
                </a:lnTo>
                <a:lnTo>
                  <a:pt x="41901" y="90802"/>
                </a:lnTo>
                <a:lnTo>
                  <a:pt x="45388" y="90512"/>
                </a:lnTo>
                <a:lnTo>
                  <a:pt x="48505" y="90319"/>
                </a:lnTo>
                <a:lnTo>
                  <a:pt x="51378" y="90190"/>
                </a:lnTo>
                <a:lnTo>
                  <a:pt x="58804" y="90047"/>
                </a:lnTo>
                <a:lnTo>
                  <a:pt x="104777" y="89934"/>
                </a:lnTo>
                <a:lnTo>
                  <a:pt x="109530" y="90648"/>
                </a:lnTo>
                <a:lnTo>
                  <a:pt x="114286" y="91838"/>
                </a:lnTo>
                <a:lnTo>
                  <a:pt x="119044" y="93346"/>
                </a:lnTo>
                <a:lnTo>
                  <a:pt x="123010" y="95066"/>
                </a:lnTo>
                <a:lnTo>
                  <a:pt x="126447" y="96926"/>
                </a:lnTo>
                <a:lnTo>
                  <a:pt x="129533" y="98882"/>
                </a:lnTo>
                <a:lnTo>
                  <a:pt x="133178" y="100899"/>
                </a:lnTo>
                <a:lnTo>
                  <a:pt x="137194" y="102958"/>
                </a:lnTo>
                <a:lnTo>
                  <a:pt x="141460" y="105046"/>
                </a:lnTo>
                <a:lnTo>
                  <a:pt x="144304" y="107152"/>
                </a:lnTo>
                <a:lnTo>
                  <a:pt x="146200" y="109270"/>
                </a:lnTo>
                <a:lnTo>
                  <a:pt x="149100" y="114243"/>
                </a:lnTo>
                <a:lnTo>
                  <a:pt x="153035" y="121216"/>
                </a:lnTo>
                <a:lnTo>
                  <a:pt x="154402" y="125075"/>
                </a:lnTo>
                <a:lnTo>
                  <a:pt x="155314" y="129077"/>
                </a:lnTo>
                <a:lnTo>
                  <a:pt x="155921" y="133174"/>
                </a:lnTo>
                <a:lnTo>
                  <a:pt x="155532" y="137334"/>
                </a:lnTo>
                <a:lnTo>
                  <a:pt x="154479" y="141536"/>
                </a:lnTo>
                <a:lnTo>
                  <a:pt x="152984" y="145766"/>
                </a:lnTo>
                <a:lnTo>
                  <a:pt x="151192" y="149301"/>
                </a:lnTo>
                <a:lnTo>
                  <a:pt x="147086" y="155132"/>
                </a:lnTo>
                <a:lnTo>
                  <a:pt x="145673" y="158402"/>
                </a:lnTo>
                <a:lnTo>
                  <a:pt x="144732" y="162011"/>
                </a:lnTo>
                <a:lnTo>
                  <a:pt x="144104" y="165846"/>
                </a:lnTo>
                <a:lnTo>
                  <a:pt x="141290" y="172011"/>
                </a:lnTo>
                <a:lnTo>
                  <a:pt x="139428" y="174655"/>
                </a:lnTo>
                <a:lnTo>
                  <a:pt x="132630" y="179276"/>
                </a:lnTo>
                <a:lnTo>
                  <a:pt x="122542" y="185214"/>
                </a:lnTo>
                <a:lnTo>
                  <a:pt x="92976" y="201622"/>
                </a:lnTo>
                <a:lnTo>
                  <a:pt x="89757" y="202968"/>
                </a:lnTo>
                <a:lnTo>
                  <a:pt x="86816" y="203866"/>
                </a:lnTo>
                <a:lnTo>
                  <a:pt x="84062" y="204465"/>
                </a:lnTo>
                <a:lnTo>
                  <a:pt x="82227" y="204149"/>
                </a:lnTo>
                <a:lnTo>
                  <a:pt x="81001" y="203224"/>
                </a:lnTo>
                <a:lnTo>
                  <a:pt x="78554" y="1992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80" name="SMARTInkAnnotation884"/>
          <p:cNvSpPr/>
          <p:nvPr/>
        </p:nvSpPr>
        <p:spPr>
          <a:xfrm>
            <a:off x="7836780" y="3253263"/>
            <a:ext cx="57064" cy="186453"/>
          </a:xfrm>
          <a:custGeom>
            <a:avLst/>
            <a:gdLst/>
            <a:ahLst/>
            <a:cxnLst/>
            <a:rect l="0" t="0" r="0" b="0"/>
            <a:pathLst>
              <a:path w="57064" h="186453">
                <a:moveTo>
                  <a:pt x="7057" y="0"/>
                </a:moveTo>
                <a:lnTo>
                  <a:pt x="208" y="0"/>
                </a:lnTo>
                <a:lnTo>
                  <a:pt x="0" y="3413"/>
                </a:lnTo>
                <a:lnTo>
                  <a:pt x="765" y="4419"/>
                </a:lnTo>
                <a:lnTo>
                  <a:pt x="2069" y="5089"/>
                </a:lnTo>
                <a:lnTo>
                  <a:pt x="3732" y="5536"/>
                </a:lnTo>
                <a:lnTo>
                  <a:pt x="4840" y="6548"/>
                </a:lnTo>
                <a:lnTo>
                  <a:pt x="5579" y="7938"/>
                </a:lnTo>
                <a:lnTo>
                  <a:pt x="6400" y="11386"/>
                </a:lnTo>
                <a:lnTo>
                  <a:pt x="6765" y="15300"/>
                </a:lnTo>
                <a:lnTo>
                  <a:pt x="7656" y="18058"/>
                </a:lnTo>
                <a:lnTo>
                  <a:pt x="9044" y="21326"/>
                </a:lnTo>
                <a:lnTo>
                  <a:pt x="10763" y="24933"/>
                </a:lnTo>
                <a:lnTo>
                  <a:pt x="11909" y="28766"/>
                </a:lnTo>
                <a:lnTo>
                  <a:pt x="12673" y="32751"/>
                </a:lnTo>
                <a:lnTo>
                  <a:pt x="13182" y="36836"/>
                </a:lnTo>
                <a:lnTo>
                  <a:pt x="14315" y="40274"/>
                </a:lnTo>
                <a:lnTo>
                  <a:pt x="15864" y="43280"/>
                </a:lnTo>
                <a:lnTo>
                  <a:pt x="17691" y="45998"/>
                </a:lnTo>
                <a:lnTo>
                  <a:pt x="19703" y="49954"/>
                </a:lnTo>
                <a:lnTo>
                  <a:pt x="21838" y="54734"/>
                </a:lnTo>
                <a:lnTo>
                  <a:pt x="24054" y="60064"/>
                </a:lnTo>
                <a:lnTo>
                  <a:pt x="26326" y="65046"/>
                </a:lnTo>
                <a:lnTo>
                  <a:pt x="28635" y="69796"/>
                </a:lnTo>
                <a:lnTo>
                  <a:pt x="30967" y="74392"/>
                </a:lnTo>
                <a:lnTo>
                  <a:pt x="33316" y="79598"/>
                </a:lnTo>
                <a:lnTo>
                  <a:pt x="35675" y="85212"/>
                </a:lnTo>
                <a:lnTo>
                  <a:pt x="38043" y="91099"/>
                </a:lnTo>
                <a:lnTo>
                  <a:pt x="39620" y="96451"/>
                </a:lnTo>
                <a:lnTo>
                  <a:pt x="40672" y="101449"/>
                </a:lnTo>
                <a:lnTo>
                  <a:pt x="41374" y="106209"/>
                </a:lnTo>
                <a:lnTo>
                  <a:pt x="41841" y="110811"/>
                </a:lnTo>
                <a:lnTo>
                  <a:pt x="42152" y="115308"/>
                </a:lnTo>
                <a:lnTo>
                  <a:pt x="42360" y="119734"/>
                </a:lnTo>
                <a:lnTo>
                  <a:pt x="43293" y="124829"/>
                </a:lnTo>
                <a:lnTo>
                  <a:pt x="44708" y="130368"/>
                </a:lnTo>
                <a:lnTo>
                  <a:pt x="46445" y="136204"/>
                </a:lnTo>
                <a:lnTo>
                  <a:pt x="47603" y="141524"/>
                </a:lnTo>
                <a:lnTo>
                  <a:pt x="48375" y="146499"/>
                </a:lnTo>
                <a:lnTo>
                  <a:pt x="48890" y="151244"/>
                </a:lnTo>
                <a:lnTo>
                  <a:pt x="49233" y="155836"/>
                </a:lnTo>
                <a:lnTo>
                  <a:pt x="49462" y="160327"/>
                </a:lnTo>
                <a:lnTo>
                  <a:pt x="49785" y="171567"/>
                </a:lnTo>
                <a:lnTo>
                  <a:pt x="49829" y="174386"/>
                </a:lnTo>
                <a:lnTo>
                  <a:pt x="50653" y="176265"/>
                </a:lnTo>
                <a:lnTo>
                  <a:pt x="51995" y="177518"/>
                </a:lnTo>
                <a:lnTo>
                  <a:pt x="53685" y="178353"/>
                </a:lnTo>
                <a:lnTo>
                  <a:pt x="54811" y="179624"/>
                </a:lnTo>
                <a:lnTo>
                  <a:pt x="55561" y="181186"/>
                </a:lnTo>
                <a:lnTo>
                  <a:pt x="57063" y="1864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81" name="SMARTInkAnnotation885"/>
          <p:cNvSpPr/>
          <p:nvPr/>
        </p:nvSpPr>
        <p:spPr>
          <a:xfrm>
            <a:off x="7811146" y="3330416"/>
            <a:ext cx="196998" cy="6430"/>
          </a:xfrm>
          <a:custGeom>
            <a:avLst/>
            <a:gdLst/>
            <a:ahLst/>
            <a:cxnLst/>
            <a:rect l="0" t="0" r="0" b="0"/>
            <a:pathLst>
              <a:path w="196998" h="6430">
                <a:moveTo>
                  <a:pt x="4116" y="6429"/>
                </a:moveTo>
                <a:lnTo>
                  <a:pt x="0" y="6429"/>
                </a:lnTo>
                <a:lnTo>
                  <a:pt x="24683" y="6429"/>
                </a:lnTo>
                <a:lnTo>
                  <a:pt x="28939" y="5715"/>
                </a:lnTo>
                <a:lnTo>
                  <a:pt x="33365" y="4525"/>
                </a:lnTo>
                <a:lnTo>
                  <a:pt x="37903" y="3016"/>
                </a:lnTo>
                <a:lnTo>
                  <a:pt x="41722" y="2010"/>
                </a:lnTo>
                <a:lnTo>
                  <a:pt x="45062" y="1340"/>
                </a:lnTo>
                <a:lnTo>
                  <a:pt x="48082" y="893"/>
                </a:lnTo>
                <a:lnTo>
                  <a:pt x="52477" y="595"/>
                </a:lnTo>
                <a:lnTo>
                  <a:pt x="57787" y="397"/>
                </a:lnTo>
                <a:lnTo>
                  <a:pt x="70039" y="176"/>
                </a:lnTo>
                <a:lnTo>
                  <a:pt x="19699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82" name="SMARTInkAnnotation886"/>
          <p:cNvSpPr/>
          <p:nvPr/>
        </p:nvSpPr>
        <p:spPr>
          <a:xfrm>
            <a:off x="8136731" y="3233975"/>
            <a:ext cx="192882" cy="70716"/>
          </a:xfrm>
          <a:custGeom>
            <a:avLst/>
            <a:gdLst/>
            <a:ahLst/>
            <a:cxnLst/>
            <a:rect l="0" t="0" r="0" b="0"/>
            <a:pathLst>
              <a:path w="192882" h="70716">
                <a:moveTo>
                  <a:pt x="0" y="0"/>
                </a:moveTo>
                <a:lnTo>
                  <a:pt x="3792" y="0"/>
                </a:lnTo>
                <a:lnTo>
                  <a:pt x="4909" y="714"/>
                </a:lnTo>
                <a:lnTo>
                  <a:pt x="5654" y="1905"/>
                </a:lnTo>
                <a:lnTo>
                  <a:pt x="6849" y="5536"/>
                </a:lnTo>
                <a:lnTo>
                  <a:pt x="6947" y="6548"/>
                </a:lnTo>
                <a:lnTo>
                  <a:pt x="7013" y="7937"/>
                </a:lnTo>
                <a:lnTo>
                  <a:pt x="7085" y="11386"/>
                </a:lnTo>
                <a:lnTo>
                  <a:pt x="7135" y="21520"/>
                </a:lnTo>
                <a:lnTo>
                  <a:pt x="6345" y="27205"/>
                </a:lnTo>
                <a:lnTo>
                  <a:pt x="992" y="58563"/>
                </a:lnTo>
                <a:lnTo>
                  <a:pt x="1455" y="60473"/>
                </a:lnTo>
                <a:lnTo>
                  <a:pt x="2558" y="61747"/>
                </a:lnTo>
                <a:lnTo>
                  <a:pt x="4086" y="62596"/>
                </a:lnTo>
                <a:lnTo>
                  <a:pt x="5106" y="63876"/>
                </a:lnTo>
                <a:lnTo>
                  <a:pt x="5785" y="65444"/>
                </a:lnTo>
                <a:lnTo>
                  <a:pt x="6237" y="67204"/>
                </a:lnTo>
                <a:lnTo>
                  <a:pt x="7333" y="68377"/>
                </a:lnTo>
                <a:lnTo>
                  <a:pt x="8858" y="69159"/>
                </a:lnTo>
                <a:lnTo>
                  <a:pt x="10667" y="69681"/>
                </a:lnTo>
                <a:lnTo>
                  <a:pt x="13461" y="70028"/>
                </a:lnTo>
                <a:lnTo>
                  <a:pt x="16913" y="70260"/>
                </a:lnTo>
                <a:lnTo>
                  <a:pt x="24185" y="70517"/>
                </a:lnTo>
                <a:lnTo>
                  <a:pt x="30063" y="70632"/>
                </a:lnTo>
                <a:lnTo>
                  <a:pt x="55108" y="70715"/>
                </a:lnTo>
                <a:lnTo>
                  <a:pt x="59757" y="70003"/>
                </a:lnTo>
                <a:lnTo>
                  <a:pt x="64445" y="68814"/>
                </a:lnTo>
                <a:lnTo>
                  <a:pt x="69157" y="67307"/>
                </a:lnTo>
                <a:lnTo>
                  <a:pt x="73886" y="66303"/>
                </a:lnTo>
                <a:lnTo>
                  <a:pt x="78626" y="65633"/>
                </a:lnTo>
                <a:lnTo>
                  <a:pt x="83374" y="65187"/>
                </a:lnTo>
                <a:lnTo>
                  <a:pt x="88127" y="64889"/>
                </a:lnTo>
                <a:lnTo>
                  <a:pt x="92882" y="64691"/>
                </a:lnTo>
                <a:lnTo>
                  <a:pt x="102399" y="64470"/>
                </a:lnTo>
                <a:lnTo>
                  <a:pt x="126208" y="64317"/>
                </a:lnTo>
                <a:lnTo>
                  <a:pt x="130970" y="63595"/>
                </a:lnTo>
                <a:lnTo>
                  <a:pt x="135732" y="62399"/>
                </a:lnTo>
                <a:lnTo>
                  <a:pt x="140494" y="60888"/>
                </a:lnTo>
                <a:lnTo>
                  <a:pt x="144463" y="59880"/>
                </a:lnTo>
                <a:lnTo>
                  <a:pt x="147902" y="59208"/>
                </a:lnTo>
                <a:lnTo>
                  <a:pt x="150988" y="58760"/>
                </a:lnTo>
                <a:lnTo>
                  <a:pt x="154634" y="58462"/>
                </a:lnTo>
                <a:lnTo>
                  <a:pt x="158652" y="58263"/>
                </a:lnTo>
                <a:lnTo>
                  <a:pt x="162918" y="58130"/>
                </a:lnTo>
                <a:lnTo>
                  <a:pt x="166555" y="57327"/>
                </a:lnTo>
                <a:lnTo>
                  <a:pt x="169775" y="56078"/>
                </a:lnTo>
                <a:lnTo>
                  <a:pt x="172714" y="54530"/>
                </a:lnTo>
                <a:lnTo>
                  <a:pt x="175468" y="52784"/>
                </a:lnTo>
                <a:lnTo>
                  <a:pt x="178097" y="50906"/>
                </a:lnTo>
                <a:lnTo>
                  <a:pt x="184228" y="46171"/>
                </a:lnTo>
                <a:lnTo>
                  <a:pt x="187183" y="43619"/>
                </a:lnTo>
                <a:lnTo>
                  <a:pt x="192881" y="385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83" name="SMARTInkAnnotation887"/>
          <p:cNvSpPr/>
          <p:nvPr/>
        </p:nvSpPr>
        <p:spPr>
          <a:xfrm>
            <a:off x="8293894" y="3214687"/>
            <a:ext cx="21432" cy="199312"/>
          </a:xfrm>
          <a:custGeom>
            <a:avLst/>
            <a:gdLst/>
            <a:ahLst/>
            <a:cxnLst/>
            <a:rect l="0" t="0" r="0" b="0"/>
            <a:pathLst>
              <a:path w="21432" h="199312">
                <a:moveTo>
                  <a:pt x="7143" y="0"/>
                </a:moveTo>
                <a:lnTo>
                  <a:pt x="3027" y="0"/>
                </a:lnTo>
                <a:lnTo>
                  <a:pt x="4783" y="0"/>
                </a:lnTo>
                <a:lnTo>
                  <a:pt x="68" y="0"/>
                </a:lnTo>
                <a:lnTo>
                  <a:pt x="13" y="5133"/>
                </a:lnTo>
                <a:lnTo>
                  <a:pt x="0" y="24877"/>
                </a:lnTo>
                <a:lnTo>
                  <a:pt x="794" y="28729"/>
                </a:lnTo>
                <a:lnTo>
                  <a:pt x="2117" y="32726"/>
                </a:lnTo>
                <a:lnTo>
                  <a:pt x="3792" y="36819"/>
                </a:lnTo>
                <a:lnTo>
                  <a:pt x="4908" y="40977"/>
                </a:lnTo>
                <a:lnTo>
                  <a:pt x="5653" y="45177"/>
                </a:lnTo>
                <a:lnTo>
                  <a:pt x="6151" y="49406"/>
                </a:lnTo>
                <a:lnTo>
                  <a:pt x="6481" y="53654"/>
                </a:lnTo>
                <a:lnTo>
                  <a:pt x="6701" y="57915"/>
                </a:lnTo>
                <a:lnTo>
                  <a:pt x="6947" y="67174"/>
                </a:lnTo>
                <a:lnTo>
                  <a:pt x="7134" y="110306"/>
                </a:lnTo>
                <a:lnTo>
                  <a:pt x="7931" y="116399"/>
                </a:lnTo>
                <a:lnTo>
                  <a:pt x="9255" y="122606"/>
                </a:lnTo>
                <a:lnTo>
                  <a:pt x="10933" y="128886"/>
                </a:lnTo>
                <a:lnTo>
                  <a:pt x="12051" y="134501"/>
                </a:lnTo>
                <a:lnTo>
                  <a:pt x="12796" y="139674"/>
                </a:lnTo>
                <a:lnTo>
                  <a:pt x="13293" y="144551"/>
                </a:lnTo>
                <a:lnTo>
                  <a:pt x="13624" y="149231"/>
                </a:lnTo>
                <a:lnTo>
                  <a:pt x="13845" y="153780"/>
                </a:lnTo>
                <a:lnTo>
                  <a:pt x="14091" y="163359"/>
                </a:lnTo>
                <a:lnTo>
                  <a:pt x="14199" y="174759"/>
                </a:lnTo>
                <a:lnTo>
                  <a:pt x="15022" y="180086"/>
                </a:lnTo>
                <a:lnTo>
                  <a:pt x="16365" y="185065"/>
                </a:lnTo>
                <a:lnTo>
                  <a:pt x="21431" y="1993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84" name="SMARTInkAnnotation888"/>
          <p:cNvSpPr/>
          <p:nvPr/>
        </p:nvSpPr>
        <p:spPr>
          <a:xfrm>
            <a:off x="5915025" y="3754754"/>
            <a:ext cx="121444" cy="6431"/>
          </a:xfrm>
          <a:custGeom>
            <a:avLst/>
            <a:gdLst/>
            <a:ahLst/>
            <a:cxnLst/>
            <a:rect l="0" t="0" r="0" b="0"/>
            <a:pathLst>
              <a:path w="121444" h="6431">
                <a:moveTo>
                  <a:pt x="0" y="6430"/>
                </a:moveTo>
                <a:lnTo>
                  <a:pt x="69160" y="6430"/>
                </a:lnTo>
                <a:lnTo>
                  <a:pt x="73888" y="5716"/>
                </a:lnTo>
                <a:lnTo>
                  <a:pt x="78627" y="4525"/>
                </a:lnTo>
                <a:lnTo>
                  <a:pt x="83374" y="3017"/>
                </a:lnTo>
                <a:lnTo>
                  <a:pt x="88126" y="2011"/>
                </a:lnTo>
                <a:lnTo>
                  <a:pt x="92883" y="1341"/>
                </a:lnTo>
                <a:lnTo>
                  <a:pt x="97640" y="894"/>
                </a:lnTo>
                <a:lnTo>
                  <a:pt x="102399" y="596"/>
                </a:lnTo>
                <a:lnTo>
                  <a:pt x="107160" y="398"/>
                </a:lnTo>
                <a:lnTo>
                  <a:pt x="12144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85" name="SMARTInkAnnotation889"/>
          <p:cNvSpPr/>
          <p:nvPr/>
        </p:nvSpPr>
        <p:spPr>
          <a:xfrm>
            <a:off x="5893593" y="3825478"/>
            <a:ext cx="128589" cy="19289"/>
          </a:xfrm>
          <a:custGeom>
            <a:avLst/>
            <a:gdLst/>
            <a:ahLst/>
            <a:cxnLst/>
            <a:rect l="0" t="0" r="0" b="0"/>
            <a:pathLst>
              <a:path w="128589" h="19289">
                <a:moveTo>
                  <a:pt x="0" y="19288"/>
                </a:moveTo>
                <a:lnTo>
                  <a:pt x="11377" y="15875"/>
                </a:lnTo>
                <a:lnTo>
                  <a:pt x="16316" y="14869"/>
                </a:lnTo>
                <a:lnTo>
                  <a:pt x="21197" y="14199"/>
                </a:lnTo>
                <a:lnTo>
                  <a:pt x="26037" y="13752"/>
                </a:lnTo>
                <a:lnTo>
                  <a:pt x="30058" y="13454"/>
                </a:lnTo>
                <a:lnTo>
                  <a:pt x="33533" y="13256"/>
                </a:lnTo>
                <a:lnTo>
                  <a:pt x="36643" y="13123"/>
                </a:lnTo>
                <a:lnTo>
                  <a:pt x="40304" y="12321"/>
                </a:lnTo>
                <a:lnTo>
                  <a:pt x="44332" y="11071"/>
                </a:lnTo>
                <a:lnTo>
                  <a:pt x="48605" y="9524"/>
                </a:lnTo>
                <a:lnTo>
                  <a:pt x="53040" y="8493"/>
                </a:lnTo>
                <a:lnTo>
                  <a:pt x="57585" y="7805"/>
                </a:lnTo>
                <a:lnTo>
                  <a:pt x="62203" y="7346"/>
                </a:lnTo>
                <a:lnTo>
                  <a:pt x="67663" y="6326"/>
                </a:lnTo>
                <a:lnTo>
                  <a:pt x="73683" y="4931"/>
                </a:lnTo>
                <a:lnTo>
                  <a:pt x="80079" y="3288"/>
                </a:lnTo>
                <a:lnTo>
                  <a:pt x="85930" y="2192"/>
                </a:lnTo>
                <a:lnTo>
                  <a:pt x="91418" y="1461"/>
                </a:lnTo>
                <a:lnTo>
                  <a:pt x="96664" y="974"/>
                </a:lnTo>
                <a:lnTo>
                  <a:pt x="101749" y="649"/>
                </a:lnTo>
                <a:lnTo>
                  <a:pt x="106727" y="433"/>
                </a:lnTo>
                <a:lnTo>
                  <a:pt x="119200" y="128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86" name="SMARTInkAnnotation890"/>
          <p:cNvSpPr/>
          <p:nvPr/>
        </p:nvSpPr>
        <p:spPr>
          <a:xfrm>
            <a:off x="6286500" y="3671284"/>
            <a:ext cx="221457" cy="199200"/>
          </a:xfrm>
          <a:custGeom>
            <a:avLst/>
            <a:gdLst/>
            <a:ahLst/>
            <a:cxnLst/>
            <a:rect l="0" t="0" r="0" b="0"/>
            <a:pathLst>
              <a:path w="221457" h="199200">
                <a:moveTo>
                  <a:pt x="0" y="44894"/>
                </a:moveTo>
                <a:lnTo>
                  <a:pt x="12301" y="33823"/>
                </a:lnTo>
                <a:lnTo>
                  <a:pt x="17638" y="30925"/>
                </a:lnTo>
                <a:lnTo>
                  <a:pt x="25301" y="27256"/>
                </a:lnTo>
                <a:lnTo>
                  <a:pt x="61970" y="10585"/>
                </a:lnTo>
                <a:lnTo>
                  <a:pt x="67507" y="8449"/>
                </a:lnTo>
                <a:lnTo>
                  <a:pt x="73580" y="6310"/>
                </a:lnTo>
                <a:lnTo>
                  <a:pt x="80009" y="4169"/>
                </a:lnTo>
                <a:lnTo>
                  <a:pt x="85883" y="2742"/>
                </a:lnTo>
                <a:lnTo>
                  <a:pt x="91387" y="1791"/>
                </a:lnTo>
                <a:lnTo>
                  <a:pt x="96643" y="1157"/>
                </a:lnTo>
                <a:lnTo>
                  <a:pt x="102529" y="734"/>
                </a:lnTo>
                <a:lnTo>
                  <a:pt x="108834" y="453"/>
                </a:lnTo>
                <a:lnTo>
                  <a:pt x="121395" y="139"/>
                </a:lnTo>
                <a:lnTo>
                  <a:pt x="132269" y="0"/>
                </a:lnTo>
                <a:lnTo>
                  <a:pt x="137392" y="677"/>
                </a:lnTo>
                <a:lnTo>
                  <a:pt x="142395" y="1844"/>
                </a:lnTo>
                <a:lnTo>
                  <a:pt x="147317" y="3335"/>
                </a:lnTo>
                <a:lnTo>
                  <a:pt x="152186" y="5043"/>
                </a:lnTo>
                <a:lnTo>
                  <a:pt x="157020" y="6897"/>
                </a:lnTo>
                <a:lnTo>
                  <a:pt x="161830" y="8847"/>
                </a:lnTo>
                <a:lnTo>
                  <a:pt x="165830" y="10862"/>
                </a:lnTo>
                <a:lnTo>
                  <a:pt x="172392" y="15005"/>
                </a:lnTo>
                <a:lnTo>
                  <a:pt x="177953" y="21133"/>
                </a:lnTo>
                <a:lnTo>
                  <a:pt x="180548" y="24767"/>
                </a:lnTo>
                <a:lnTo>
                  <a:pt x="182278" y="28619"/>
                </a:lnTo>
                <a:lnTo>
                  <a:pt x="183431" y="32615"/>
                </a:lnTo>
                <a:lnTo>
                  <a:pt x="184199" y="36708"/>
                </a:lnTo>
                <a:lnTo>
                  <a:pt x="184712" y="40866"/>
                </a:lnTo>
                <a:lnTo>
                  <a:pt x="185054" y="45066"/>
                </a:lnTo>
                <a:lnTo>
                  <a:pt x="185281" y="49295"/>
                </a:lnTo>
                <a:lnTo>
                  <a:pt x="185535" y="57804"/>
                </a:lnTo>
                <a:lnTo>
                  <a:pt x="185602" y="62073"/>
                </a:lnTo>
                <a:lnTo>
                  <a:pt x="184853" y="66348"/>
                </a:lnTo>
                <a:lnTo>
                  <a:pt x="183560" y="70627"/>
                </a:lnTo>
                <a:lnTo>
                  <a:pt x="175782" y="91173"/>
                </a:lnTo>
                <a:lnTo>
                  <a:pt x="173544" y="96463"/>
                </a:lnTo>
                <a:lnTo>
                  <a:pt x="171259" y="101419"/>
                </a:lnTo>
                <a:lnTo>
                  <a:pt x="168941" y="106152"/>
                </a:lnTo>
                <a:lnTo>
                  <a:pt x="165808" y="111450"/>
                </a:lnTo>
                <a:lnTo>
                  <a:pt x="162133" y="117126"/>
                </a:lnTo>
                <a:lnTo>
                  <a:pt x="158095" y="123053"/>
                </a:lnTo>
                <a:lnTo>
                  <a:pt x="153815" y="128432"/>
                </a:lnTo>
                <a:lnTo>
                  <a:pt x="149374" y="133447"/>
                </a:lnTo>
                <a:lnTo>
                  <a:pt x="144826" y="138220"/>
                </a:lnTo>
                <a:lnTo>
                  <a:pt x="140207" y="142830"/>
                </a:lnTo>
                <a:lnTo>
                  <a:pt x="130841" y="151763"/>
                </a:lnTo>
                <a:lnTo>
                  <a:pt x="106174" y="174330"/>
                </a:lnTo>
                <a:lnTo>
                  <a:pt x="102532" y="176905"/>
                </a:lnTo>
                <a:lnTo>
                  <a:pt x="98518" y="179336"/>
                </a:lnTo>
                <a:lnTo>
                  <a:pt x="94253" y="181671"/>
                </a:lnTo>
                <a:lnTo>
                  <a:pt x="89822" y="183227"/>
                </a:lnTo>
                <a:lnTo>
                  <a:pt x="85282" y="184265"/>
                </a:lnTo>
                <a:lnTo>
                  <a:pt x="80667" y="184957"/>
                </a:lnTo>
                <a:lnTo>
                  <a:pt x="76003" y="186133"/>
                </a:lnTo>
                <a:lnTo>
                  <a:pt x="71306" y="187631"/>
                </a:lnTo>
                <a:lnTo>
                  <a:pt x="66587" y="189344"/>
                </a:lnTo>
                <a:lnTo>
                  <a:pt x="62648" y="190486"/>
                </a:lnTo>
                <a:lnTo>
                  <a:pt x="56153" y="191755"/>
                </a:lnTo>
                <a:lnTo>
                  <a:pt x="50621" y="192319"/>
                </a:lnTo>
                <a:lnTo>
                  <a:pt x="45517" y="192570"/>
                </a:lnTo>
                <a:lnTo>
                  <a:pt x="40602" y="192681"/>
                </a:lnTo>
                <a:lnTo>
                  <a:pt x="38181" y="187710"/>
                </a:lnTo>
                <a:lnTo>
                  <a:pt x="35773" y="179396"/>
                </a:lnTo>
                <a:lnTo>
                  <a:pt x="33373" y="168852"/>
                </a:lnTo>
                <a:lnTo>
                  <a:pt x="32567" y="161108"/>
                </a:lnTo>
                <a:lnTo>
                  <a:pt x="32823" y="155232"/>
                </a:lnTo>
                <a:lnTo>
                  <a:pt x="33789" y="150599"/>
                </a:lnTo>
                <a:lnTo>
                  <a:pt x="35226" y="146797"/>
                </a:lnTo>
                <a:lnTo>
                  <a:pt x="38939" y="140667"/>
                </a:lnTo>
                <a:lnTo>
                  <a:pt x="43235" y="135561"/>
                </a:lnTo>
                <a:lnTo>
                  <a:pt x="45492" y="133200"/>
                </a:lnTo>
                <a:lnTo>
                  <a:pt x="52233" y="128670"/>
                </a:lnTo>
                <a:lnTo>
                  <a:pt x="56253" y="126463"/>
                </a:lnTo>
                <a:lnTo>
                  <a:pt x="60521" y="124991"/>
                </a:lnTo>
                <a:lnTo>
                  <a:pt x="64953" y="124009"/>
                </a:lnTo>
                <a:lnTo>
                  <a:pt x="69496" y="123355"/>
                </a:lnTo>
                <a:lnTo>
                  <a:pt x="74111" y="122919"/>
                </a:lnTo>
                <a:lnTo>
                  <a:pt x="78776" y="122628"/>
                </a:lnTo>
                <a:lnTo>
                  <a:pt x="83474" y="122435"/>
                </a:lnTo>
                <a:lnTo>
                  <a:pt x="92926" y="122219"/>
                </a:lnTo>
                <a:lnTo>
                  <a:pt x="111929" y="122081"/>
                </a:lnTo>
                <a:lnTo>
                  <a:pt x="116689" y="122784"/>
                </a:lnTo>
                <a:lnTo>
                  <a:pt x="121448" y="123967"/>
                </a:lnTo>
                <a:lnTo>
                  <a:pt x="126209" y="125470"/>
                </a:lnTo>
                <a:lnTo>
                  <a:pt x="130971" y="127187"/>
                </a:lnTo>
                <a:lnTo>
                  <a:pt x="135732" y="129045"/>
                </a:lnTo>
                <a:lnTo>
                  <a:pt x="145257" y="133015"/>
                </a:lnTo>
                <a:lnTo>
                  <a:pt x="154781" y="137161"/>
                </a:lnTo>
                <a:lnTo>
                  <a:pt x="159544" y="139981"/>
                </a:lnTo>
                <a:lnTo>
                  <a:pt x="164306" y="143290"/>
                </a:lnTo>
                <a:lnTo>
                  <a:pt x="169068" y="146925"/>
                </a:lnTo>
                <a:lnTo>
                  <a:pt x="173037" y="150062"/>
                </a:lnTo>
                <a:lnTo>
                  <a:pt x="179563" y="155453"/>
                </a:lnTo>
                <a:lnTo>
                  <a:pt x="182415" y="158605"/>
                </a:lnTo>
                <a:lnTo>
                  <a:pt x="185110" y="162136"/>
                </a:lnTo>
                <a:lnTo>
                  <a:pt x="187700" y="165918"/>
                </a:lnTo>
                <a:lnTo>
                  <a:pt x="192695" y="172025"/>
                </a:lnTo>
                <a:lnTo>
                  <a:pt x="197561" y="177121"/>
                </a:lnTo>
                <a:lnTo>
                  <a:pt x="205747" y="184985"/>
                </a:lnTo>
                <a:lnTo>
                  <a:pt x="221456" y="1991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87" name="SMARTInkAnnotation891"/>
          <p:cNvSpPr/>
          <p:nvPr/>
        </p:nvSpPr>
        <p:spPr>
          <a:xfrm>
            <a:off x="6601192" y="3626167"/>
            <a:ext cx="221090" cy="122159"/>
          </a:xfrm>
          <a:custGeom>
            <a:avLst/>
            <a:gdLst/>
            <a:ahLst/>
            <a:cxnLst/>
            <a:rect l="0" t="0" r="0" b="0"/>
            <a:pathLst>
              <a:path w="221090" h="122159">
                <a:moveTo>
                  <a:pt x="63926" y="0"/>
                </a:moveTo>
                <a:lnTo>
                  <a:pt x="63926" y="15984"/>
                </a:lnTo>
                <a:lnTo>
                  <a:pt x="63133" y="18514"/>
                </a:lnTo>
                <a:lnTo>
                  <a:pt x="61810" y="21630"/>
                </a:lnTo>
                <a:lnTo>
                  <a:pt x="60133" y="25136"/>
                </a:lnTo>
                <a:lnTo>
                  <a:pt x="59017" y="28187"/>
                </a:lnTo>
                <a:lnTo>
                  <a:pt x="58272" y="30936"/>
                </a:lnTo>
                <a:lnTo>
                  <a:pt x="57776" y="33483"/>
                </a:lnTo>
                <a:lnTo>
                  <a:pt x="52683" y="43753"/>
                </a:lnTo>
                <a:lnTo>
                  <a:pt x="34323" y="78025"/>
                </a:lnTo>
                <a:lnTo>
                  <a:pt x="26728" y="90593"/>
                </a:lnTo>
                <a:lnTo>
                  <a:pt x="20872" y="98971"/>
                </a:lnTo>
                <a:lnTo>
                  <a:pt x="9561" y="112419"/>
                </a:lnTo>
                <a:lnTo>
                  <a:pt x="5897" y="116163"/>
                </a:lnTo>
                <a:lnTo>
                  <a:pt x="0" y="121808"/>
                </a:lnTo>
                <a:lnTo>
                  <a:pt x="1912" y="122003"/>
                </a:lnTo>
                <a:lnTo>
                  <a:pt x="3534" y="122054"/>
                </a:lnTo>
                <a:lnTo>
                  <a:pt x="5409" y="121375"/>
                </a:lnTo>
                <a:lnTo>
                  <a:pt x="11046" y="117719"/>
                </a:lnTo>
                <a:lnTo>
                  <a:pt x="12643" y="116613"/>
                </a:lnTo>
                <a:lnTo>
                  <a:pt x="15469" y="116122"/>
                </a:lnTo>
                <a:lnTo>
                  <a:pt x="17334" y="115991"/>
                </a:lnTo>
                <a:lnTo>
                  <a:pt x="23640" y="113940"/>
                </a:lnTo>
                <a:lnTo>
                  <a:pt x="27544" y="112394"/>
                </a:lnTo>
                <a:lnTo>
                  <a:pt x="31734" y="111362"/>
                </a:lnTo>
                <a:lnTo>
                  <a:pt x="36115" y="110675"/>
                </a:lnTo>
                <a:lnTo>
                  <a:pt x="40623" y="110216"/>
                </a:lnTo>
                <a:lnTo>
                  <a:pt x="45216" y="109196"/>
                </a:lnTo>
                <a:lnTo>
                  <a:pt x="49865" y="107802"/>
                </a:lnTo>
                <a:lnTo>
                  <a:pt x="54552" y="106158"/>
                </a:lnTo>
                <a:lnTo>
                  <a:pt x="59265" y="105062"/>
                </a:lnTo>
                <a:lnTo>
                  <a:pt x="63994" y="104332"/>
                </a:lnTo>
                <a:lnTo>
                  <a:pt x="68734" y="103844"/>
                </a:lnTo>
                <a:lnTo>
                  <a:pt x="73481" y="103520"/>
                </a:lnTo>
                <a:lnTo>
                  <a:pt x="78234" y="103303"/>
                </a:lnTo>
                <a:lnTo>
                  <a:pt x="82990" y="103158"/>
                </a:lnTo>
                <a:lnTo>
                  <a:pt x="88541" y="102348"/>
                </a:lnTo>
                <a:lnTo>
                  <a:pt x="94624" y="101093"/>
                </a:lnTo>
                <a:lnTo>
                  <a:pt x="101060" y="99542"/>
                </a:lnTo>
                <a:lnTo>
                  <a:pt x="106145" y="98508"/>
                </a:lnTo>
                <a:lnTo>
                  <a:pt x="110328" y="97819"/>
                </a:lnTo>
                <a:lnTo>
                  <a:pt x="113911" y="97359"/>
                </a:lnTo>
                <a:lnTo>
                  <a:pt x="118681" y="97053"/>
                </a:lnTo>
                <a:lnTo>
                  <a:pt x="124242" y="96849"/>
                </a:lnTo>
                <a:lnTo>
                  <a:pt x="142692" y="96522"/>
                </a:lnTo>
                <a:lnTo>
                  <a:pt x="146599" y="97209"/>
                </a:lnTo>
                <a:lnTo>
                  <a:pt x="150791" y="98382"/>
                </a:lnTo>
                <a:lnTo>
                  <a:pt x="155174" y="99878"/>
                </a:lnTo>
                <a:lnTo>
                  <a:pt x="159683" y="100875"/>
                </a:lnTo>
                <a:lnTo>
                  <a:pt x="164277" y="101540"/>
                </a:lnTo>
                <a:lnTo>
                  <a:pt x="168927" y="101984"/>
                </a:lnTo>
                <a:lnTo>
                  <a:pt x="172820" y="102993"/>
                </a:lnTo>
                <a:lnTo>
                  <a:pt x="179263" y="106021"/>
                </a:lnTo>
                <a:lnTo>
                  <a:pt x="184773" y="107843"/>
                </a:lnTo>
                <a:lnTo>
                  <a:pt x="190661" y="109366"/>
                </a:lnTo>
                <a:lnTo>
                  <a:pt x="194453" y="110773"/>
                </a:lnTo>
                <a:lnTo>
                  <a:pt x="204363" y="114750"/>
                </a:lnTo>
                <a:lnTo>
                  <a:pt x="209871" y="115439"/>
                </a:lnTo>
                <a:lnTo>
                  <a:pt x="212023" y="116250"/>
                </a:lnTo>
                <a:lnTo>
                  <a:pt x="214251" y="117505"/>
                </a:lnTo>
                <a:lnTo>
                  <a:pt x="221089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88" name="SMARTInkAnnotation892"/>
          <p:cNvSpPr/>
          <p:nvPr/>
        </p:nvSpPr>
        <p:spPr>
          <a:xfrm>
            <a:off x="6793706" y="3619737"/>
            <a:ext cx="14288" cy="250747"/>
          </a:xfrm>
          <a:custGeom>
            <a:avLst/>
            <a:gdLst/>
            <a:ahLst/>
            <a:cxnLst/>
            <a:rect l="0" t="0" r="0" b="0"/>
            <a:pathLst>
              <a:path w="14288" h="250747">
                <a:moveTo>
                  <a:pt x="14287" y="0"/>
                </a:moveTo>
                <a:lnTo>
                  <a:pt x="7438" y="0"/>
                </a:lnTo>
                <a:lnTo>
                  <a:pt x="7202" y="5848"/>
                </a:lnTo>
                <a:lnTo>
                  <a:pt x="7151" y="24063"/>
                </a:lnTo>
                <a:lnTo>
                  <a:pt x="993" y="135784"/>
                </a:lnTo>
                <a:lnTo>
                  <a:pt x="294" y="163581"/>
                </a:lnTo>
                <a:lnTo>
                  <a:pt x="0" y="2507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89" name="SMARTInkAnnotation893"/>
          <p:cNvSpPr/>
          <p:nvPr/>
        </p:nvSpPr>
        <p:spPr>
          <a:xfrm>
            <a:off x="3540127" y="3703343"/>
            <a:ext cx="253205" cy="495039"/>
          </a:xfrm>
          <a:custGeom>
            <a:avLst/>
            <a:gdLst/>
            <a:ahLst/>
            <a:cxnLst/>
            <a:rect l="0" t="0" r="0" b="0"/>
            <a:pathLst>
              <a:path w="253205" h="495039">
                <a:moveTo>
                  <a:pt x="253204" y="6406"/>
                </a:moveTo>
                <a:lnTo>
                  <a:pt x="240902" y="6406"/>
                </a:lnTo>
                <a:lnTo>
                  <a:pt x="235565" y="4501"/>
                </a:lnTo>
                <a:lnTo>
                  <a:pt x="228696" y="1987"/>
                </a:lnTo>
                <a:lnTo>
                  <a:pt x="222997" y="870"/>
                </a:lnTo>
                <a:lnTo>
                  <a:pt x="215326" y="241"/>
                </a:lnTo>
                <a:lnTo>
                  <a:pt x="208324" y="94"/>
                </a:lnTo>
                <a:lnTo>
                  <a:pt x="194685" y="0"/>
                </a:lnTo>
                <a:lnTo>
                  <a:pt x="187243" y="1892"/>
                </a:lnTo>
                <a:lnTo>
                  <a:pt x="179438" y="4400"/>
                </a:lnTo>
                <a:lnTo>
                  <a:pt x="173323" y="5515"/>
                </a:lnTo>
                <a:lnTo>
                  <a:pt x="165843" y="6010"/>
                </a:lnTo>
                <a:lnTo>
                  <a:pt x="161626" y="6142"/>
                </a:lnTo>
                <a:lnTo>
                  <a:pt x="158020" y="6944"/>
                </a:lnTo>
                <a:lnTo>
                  <a:pt x="151898" y="9741"/>
                </a:lnTo>
                <a:lnTo>
                  <a:pt x="144415" y="13365"/>
                </a:lnTo>
                <a:lnTo>
                  <a:pt x="140196" y="15332"/>
                </a:lnTo>
                <a:lnTo>
                  <a:pt x="135797" y="18071"/>
                </a:lnTo>
                <a:lnTo>
                  <a:pt x="131276" y="21327"/>
                </a:lnTo>
                <a:lnTo>
                  <a:pt x="126675" y="24926"/>
                </a:lnTo>
                <a:lnTo>
                  <a:pt x="122020" y="28754"/>
                </a:lnTo>
                <a:lnTo>
                  <a:pt x="112614" y="36817"/>
                </a:lnTo>
                <a:lnTo>
                  <a:pt x="84127" y="62163"/>
                </a:lnTo>
                <a:lnTo>
                  <a:pt x="76723" y="70716"/>
                </a:lnTo>
                <a:lnTo>
                  <a:pt x="48122" y="109653"/>
                </a:lnTo>
                <a:lnTo>
                  <a:pt x="40877" y="122302"/>
                </a:lnTo>
                <a:lnTo>
                  <a:pt x="35011" y="134354"/>
                </a:lnTo>
                <a:lnTo>
                  <a:pt x="29758" y="144472"/>
                </a:lnTo>
                <a:lnTo>
                  <a:pt x="24778" y="157542"/>
                </a:lnTo>
                <a:lnTo>
                  <a:pt x="19919" y="172161"/>
                </a:lnTo>
                <a:lnTo>
                  <a:pt x="7945" y="205531"/>
                </a:lnTo>
                <a:lnTo>
                  <a:pt x="3177" y="220398"/>
                </a:lnTo>
                <a:lnTo>
                  <a:pt x="794" y="228363"/>
                </a:lnTo>
                <a:lnTo>
                  <a:pt x="0" y="247246"/>
                </a:lnTo>
                <a:lnTo>
                  <a:pt x="264" y="273408"/>
                </a:lnTo>
                <a:lnTo>
                  <a:pt x="2598" y="358311"/>
                </a:lnTo>
                <a:lnTo>
                  <a:pt x="4377" y="369597"/>
                </a:lnTo>
                <a:lnTo>
                  <a:pt x="7151" y="379264"/>
                </a:lnTo>
                <a:lnTo>
                  <a:pt x="10587" y="387852"/>
                </a:lnTo>
                <a:lnTo>
                  <a:pt x="14406" y="401204"/>
                </a:lnTo>
                <a:lnTo>
                  <a:pt x="16896" y="412615"/>
                </a:lnTo>
                <a:lnTo>
                  <a:pt x="20649" y="424830"/>
                </a:lnTo>
                <a:lnTo>
                  <a:pt x="27080" y="435498"/>
                </a:lnTo>
                <a:lnTo>
                  <a:pt x="34435" y="445001"/>
                </a:lnTo>
                <a:lnTo>
                  <a:pt x="40350" y="453988"/>
                </a:lnTo>
                <a:lnTo>
                  <a:pt x="47742" y="460840"/>
                </a:lnTo>
                <a:lnTo>
                  <a:pt x="55525" y="466266"/>
                </a:lnTo>
                <a:lnTo>
                  <a:pt x="61630" y="471059"/>
                </a:lnTo>
                <a:lnTo>
                  <a:pt x="69106" y="475570"/>
                </a:lnTo>
                <a:lnTo>
                  <a:pt x="73322" y="477773"/>
                </a:lnTo>
                <a:lnTo>
                  <a:pt x="82239" y="482126"/>
                </a:lnTo>
                <a:lnTo>
                  <a:pt x="100899" y="490742"/>
                </a:lnTo>
                <a:lnTo>
                  <a:pt x="105630" y="492174"/>
                </a:lnTo>
                <a:lnTo>
                  <a:pt x="110372" y="493129"/>
                </a:lnTo>
                <a:lnTo>
                  <a:pt x="115120" y="493765"/>
                </a:lnTo>
                <a:lnTo>
                  <a:pt x="122513" y="494472"/>
                </a:lnTo>
                <a:lnTo>
                  <a:pt x="128444" y="494787"/>
                </a:lnTo>
                <a:lnTo>
                  <a:pt x="136245" y="494964"/>
                </a:lnTo>
                <a:lnTo>
                  <a:pt x="146048" y="4950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90" name="SMARTInkAnnotation894"/>
          <p:cNvSpPr/>
          <p:nvPr/>
        </p:nvSpPr>
        <p:spPr>
          <a:xfrm>
            <a:off x="3772001" y="3696969"/>
            <a:ext cx="221356" cy="398544"/>
          </a:xfrm>
          <a:custGeom>
            <a:avLst/>
            <a:gdLst/>
            <a:ahLst/>
            <a:cxnLst/>
            <a:rect l="0" t="0" r="0" b="0"/>
            <a:pathLst>
              <a:path w="221356" h="398544">
                <a:moveTo>
                  <a:pt x="221355" y="6351"/>
                </a:moveTo>
                <a:lnTo>
                  <a:pt x="215204" y="6351"/>
                </a:lnTo>
                <a:lnTo>
                  <a:pt x="208687" y="1262"/>
                </a:lnTo>
                <a:lnTo>
                  <a:pt x="208148" y="815"/>
                </a:lnTo>
                <a:lnTo>
                  <a:pt x="205431" y="318"/>
                </a:lnTo>
                <a:lnTo>
                  <a:pt x="199438" y="39"/>
                </a:lnTo>
                <a:lnTo>
                  <a:pt x="197219" y="0"/>
                </a:lnTo>
                <a:lnTo>
                  <a:pt x="190519" y="1861"/>
                </a:lnTo>
                <a:lnTo>
                  <a:pt x="186510" y="3358"/>
                </a:lnTo>
                <a:lnTo>
                  <a:pt x="179939" y="6926"/>
                </a:lnTo>
                <a:lnTo>
                  <a:pt x="123744" y="45755"/>
                </a:lnTo>
                <a:lnTo>
                  <a:pt x="107069" y="58337"/>
                </a:lnTo>
                <a:lnTo>
                  <a:pt x="94364" y="68869"/>
                </a:lnTo>
                <a:lnTo>
                  <a:pt x="62567" y="97757"/>
                </a:lnTo>
                <a:lnTo>
                  <a:pt x="57552" y="103007"/>
                </a:lnTo>
                <a:lnTo>
                  <a:pt x="53416" y="107936"/>
                </a:lnTo>
                <a:lnTo>
                  <a:pt x="49864" y="112650"/>
                </a:lnTo>
                <a:lnTo>
                  <a:pt x="45909" y="117222"/>
                </a:lnTo>
                <a:lnTo>
                  <a:pt x="41685" y="121699"/>
                </a:lnTo>
                <a:lnTo>
                  <a:pt x="37281" y="126112"/>
                </a:lnTo>
                <a:lnTo>
                  <a:pt x="32758" y="131197"/>
                </a:lnTo>
                <a:lnTo>
                  <a:pt x="28155" y="136730"/>
                </a:lnTo>
                <a:lnTo>
                  <a:pt x="23499" y="142562"/>
                </a:lnTo>
                <a:lnTo>
                  <a:pt x="19601" y="147879"/>
                </a:lnTo>
                <a:lnTo>
                  <a:pt x="13153" y="157597"/>
                </a:lnTo>
                <a:lnTo>
                  <a:pt x="9758" y="166678"/>
                </a:lnTo>
                <a:lnTo>
                  <a:pt x="7456" y="176191"/>
                </a:lnTo>
                <a:lnTo>
                  <a:pt x="3786" y="187563"/>
                </a:lnTo>
                <a:lnTo>
                  <a:pt x="1627" y="197856"/>
                </a:lnTo>
                <a:lnTo>
                  <a:pt x="666" y="207907"/>
                </a:lnTo>
                <a:lnTo>
                  <a:pt x="240" y="219518"/>
                </a:lnTo>
                <a:lnTo>
                  <a:pt x="0" y="234691"/>
                </a:lnTo>
                <a:lnTo>
                  <a:pt x="2060" y="245709"/>
                </a:lnTo>
                <a:lnTo>
                  <a:pt x="4828" y="257750"/>
                </a:lnTo>
                <a:lnTo>
                  <a:pt x="5566" y="263962"/>
                </a:lnTo>
                <a:lnTo>
                  <a:pt x="6058" y="270246"/>
                </a:lnTo>
                <a:lnTo>
                  <a:pt x="7180" y="276578"/>
                </a:lnTo>
                <a:lnTo>
                  <a:pt x="8721" y="282943"/>
                </a:lnTo>
                <a:lnTo>
                  <a:pt x="10543" y="289329"/>
                </a:lnTo>
                <a:lnTo>
                  <a:pt x="11757" y="295730"/>
                </a:lnTo>
                <a:lnTo>
                  <a:pt x="12567" y="302140"/>
                </a:lnTo>
                <a:lnTo>
                  <a:pt x="14260" y="314263"/>
                </a:lnTo>
                <a:lnTo>
                  <a:pt x="17659" y="324414"/>
                </a:lnTo>
                <a:lnTo>
                  <a:pt x="19698" y="333688"/>
                </a:lnTo>
                <a:lnTo>
                  <a:pt x="21398" y="342572"/>
                </a:lnTo>
                <a:lnTo>
                  <a:pt x="24800" y="351283"/>
                </a:lnTo>
                <a:lnTo>
                  <a:pt x="28958" y="359917"/>
                </a:lnTo>
                <a:lnTo>
                  <a:pt x="32657" y="367803"/>
                </a:lnTo>
                <a:lnTo>
                  <a:pt x="34302" y="373688"/>
                </a:lnTo>
                <a:lnTo>
                  <a:pt x="35228" y="384431"/>
                </a:lnTo>
                <a:lnTo>
                  <a:pt x="36151" y="386992"/>
                </a:lnTo>
                <a:lnTo>
                  <a:pt x="37561" y="388699"/>
                </a:lnTo>
                <a:lnTo>
                  <a:pt x="39294" y="389837"/>
                </a:lnTo>
                <a:lnTo>
                  <a:pt x="40450" y="391310"/>
                </a:lnTo>
                <a:lnTo>
                  <a:pt x="42761" y="3985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91" name="SMARTInkAnnotation895"/>
          <p:cNvSpPr/>
          <p:nvPr/>
        </p:nvSpPr>
        <p:spPr>
          <a:xfrm>
            <a:off x="3686175" y="3941206"/>
            <a:ext cx="314326" cy="25719"/>
          </a:xfrm>
          <a:custGeom>
            <a:avLst/>
            <a:gdLst/>
            <a:ahLst/>
            <a:cxnLst/>
            <a:rect l="0" t="0" r="0" b="0"/>
            <a:pathLst>
              <a:path w="314326" h="25719">
                <a:moveTo>
                  <a:pt x="0" y="25718"/>
                </a:moveTo>
                <a:lnTo>
                  <a:pt x="0" y="19367"/>
                </a:lnTo>
                <a:lnTo>
                  <a:pt x="7770" y="19299"/>
                </a:lnTo>
                <a:lnTo>
                  <a:pt x="27641" y="19289"/>
                </a:lnTo>
                <a:lnTo>
                  <a:pt x="31921" y="18575"/>
                </a:lnTo>
                <a:lnTo>
                  <a:pt x="36362" y="17384"/>
                </a:lnTo>
                <a:lnTo>
                  <a:pt x="40909" y="15876"/>
                </a:lnTo>
                <a:lnTo>
                  <a:pt x="55848" y="14156"/>
                </a:lnTo>
                <a:lnTo>
                  <a:pt x="104196" y="10340"/>
                </a:lnTo>
                <a:lnTo>
                  <a:pt x="137855" y="8168"/>
                </a:lnTo>
                <a:lnTo>
                  <a:pt x="158900" y="7202"/>
                </a:lnTo>
                <a:lnTo>
                  <a:pt x="176191" y="6773"/>
                </a:lnTo>
                <a:lnTo>
                  <a:pt x="221245" y="6460"/>
                </a:lnTo>
                <a:lnTo>
                  <a:pt x="264299" y="6432"/>
                </a:lnTo>
                <a:lnTo>
                  <a:pt x="270656" y="5717"/>
                </a:lnTo>
                <a:lnTo>
                  <a:pt x="276481" y="4526"/>
                </a:lnTo>
                <a:lnTo>
                  <a:pt x="281952" y="3017"/>
                </a:lnTo>
                <a:lnTo>
                  <a:pt x="287186" y="2012"/>
                </a:lnTo>
                <a:lnTo>
                  <a:pt x="292263" y="1341"/>
                </a:lnTo>
                <a:lnTo>
                  <a:pt x="301344" y="597"/>
                </a:lnTo>
                <a:lnTo>
                  <a:pt x="304878" y="398"/>
                </a:lnTo>
                <a:lnTo>
                  <a:pt x="3143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92" name="SMARTInkAnnotation896"/>
          <p:cNvSpPr/>
          <p:nvPr/>
        </p:nvSpPr>
        <p:spPr>
          <a:xfrm>
            <a:off x="4093368" y="3896201"/>
            <a:ext cx="28576" cy="102871"/>
          </a:xfrm>
          <a:custGeom>
            <a:avLst/>
            <a:gdLst/>
            <a:ahLst/>
            <a:cxnLst/>
            <a:rect l="0" t="0" r="0" b="0"/>
            <a:pathLst>
              <a:path w="28576" h="102871">
                <a:moveTo>
                  <a:pt x="0" y="0"/>
                </a:moveTo>
                <a:lnTo>
                  <a:pt x="6151" y="0"/>
                </a:lnTo>
                <a:lnTo>
                  <a:pt x="6482" y="715"/>
                </a:lnTo>
                <a:lnTo>
                  <a:pt x="6850" y="3413"/>
                </a:lnTo>
                <a:lnTo>
                  <a:pt x="7742" y="4419"/>
                </a:lnTo>
                <a:lnTo>
                  <a:pt x="9130" y="5089"/>
                </a:lnTo>
                <a:lnTo>
                  <a:pt x="10849" y="5536"/>
                </a:lnTo>
                <a:lnTo>
                  <a:pt x="11995" y="6548"/>
                </a:lnTo>
                <a:lnTo>
                  <a:pt x="12760" y="7937"/>
                </a:lnTo>
                <a:lnTo>
                  <a:pt x="13269" y="9578"/>
                </a:lnTo>
                <a:lnTo>
                  <a:pt x="13608" y="11386"/>
                </a:lnTo>
                <a:lnTo>
                  <a:pt x="13835" y="13306"/>
                </a:lnTo>
                <a:lnTo>
                  <a:pt x="13986" y="15300"/>
                </a:lnTo>
                <a:lnTo>
                  <a:pt x="14880" y="17344"/>
                </a:lnTo>
                <a:lnTo>
                  <a:pt x="16271" y="19421"/>
                </a:lnTo>
                <a:lnTo>
                  <a:pt x="17991" y="21519"/>
                </a:lnTo>
                <a:lnTo>
                  <a:pt x="19138" y="24347"/>
                </a:lnTo>
                <a:lnTo>
                  <a:pt x="19902" y="27662"/>
                </a:lnTo>
                <a:lnTo>
                  <a:pt x="20412" y="31300"/>
                </a:lnTo>
                <a:lnTo>
                  <a:pt x="21545" y="35154"/>
                </a:lnTo>
                <a:lnTo>
                  <a:pt x="23095" y="39152"/>
                </a:lnTo>
                <a:lnTo>
                  <a:pt x="24922" y="43246"/>
                </a:lnTo>
                <a:lnTo>
                  <a:pt x="26140" y="47405"/>
                </a:lnTo>
                <a:lnTo>
                  <a:pt x="26952" y="51606"/>
                </a:lnTo>
                <a:lnTo>
                  <a:pt x="27492" y="55835"/>
                </a:lnTo>
                <a:lnTo>
                  <a:pt x="27854" y="59369"/>
                </a:lnTo>
                <a:lnTo>
                  <a:pt x="28094" y="62439"/>
                </a:lnTo>
                <a:lnTo>
                  <a:pt x="28255" y="65200"/>
                </a:lnTo>
                <a:lnTo>
                  <a:pt x="28433" y="72079"/>
                </a:lnTo>
                <a:lnTo>
                  <a:pt x="28575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93" name="SMARTInkAnnotation897"/>
          <p:cNvSpPr/>
          <p:nvPr/>
        </p:nvSpPr>
        <p:spPr>
          <a:xfrm>
            <a:off x="4236243" y="3909059"/>
            <a:ext cx="242889" cy="12859"/>
          </a:xfrm>
          <a:custGeom>
            <a:avLst/>
            <a:gdLst/>
            <a:ahLst/>
            <a:cxnLst/>
            <a:rect l="0" t="0" r="0" b="0"/>
            <a:pathLst>
              <a:path w="242889" h="12859">
                <a:moveTo>
                  <a:pt x="0" y="0"/>
                </a:moveTo>
                <a:lnTo>
                  <a:pt x="0" y="5536"/>
                </a:lnTo>
                <a:lnTo>
                  <a:pt x="794" y="5834"/>
                </a:lnTo>
                <a:lnTo>
                  <a:pt x="3793" y="6165"/>
                </a:lnTo>
                <a:lnTo>
                  <a:pt x="10642" y="6407"/>
                </a:lnTo>
                <a:lnTo>
                  <a:pt x="11857" y="7129"/>
                </a:lnTo>
                <a:lnTo>
                  <a:pt x="12668" y="8324"/>
                </a:lnTo>
                <a:lnTo>
                  <a:pt x="13208" y="9836"/>
                </a:lnTo>
                <a:lnTo>
                  <a:pt x="15155" y="10844"/>
                </a:lnTo>
                <a:lnTo>
                  <a:pt x="18041" y="11516"/>
                </a:lnTo>
                <a:lnTo>
                  <a:pt x="21552" y="11963"/>
                </a:lnTo>
                <a:lnTo>
                  <a:pt x="25481" y="12262"/>
                </a:lnTo>
                <a:lnTo>
                  <a:pt x="29687" y="12461"/>
                </a:lnTo>
                <a:lnTo>
                  <a:pt x="38595" y="12682"/>
                </a:lnTo>
                <a:lnTo>
                  <a:pt x="95254" y="12858"/>
                </a:lnTo>
                <a:lnTo>
                  <a:pt x="104777" y="12858"/>
                </a:lnTo>
                <a:lnTo>
                  <a:pt x="110333" y="12144"/>
                </a:lnTo>
                <a:lnTo>
                  <a:pt x="116418" y="10954"/>
                </a:lnTo>
                <a:lnTo>
                  <a:pt x="122856" y="9446"/>
                </a:lnTo>
                <a:lnTo>
                  <a:pt x="128735" y="8441"/>
                </a:lnTo>
                <a:lnTo>
                  <a:pt x="134242" y="7770"/>
                </a:lnTo>
                <a:lnTo>
                  <a:pt x="139501" y="7324"/>
                </a:lnTo>
                <a:lnTo>
                  <a:pt x="144595" y="7025"/>
                </a:lnTo>
                <a:lnTo>
                  <a:pt x="149578" y="6827"/>
                </a:lnTo>
                <a:lnTo>
                  <a:pt x="159348" y="6607"/>
                </a:lnTo>
                <a:lnTo>
                  <a:pt x="242888" y="64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94" name="SMARTInkAnnotation898"/>
          <p:cNvSpPr/>
          <p:nvPr/>
        </p:nvSpPr>
        <p:spPr>
          <a:xfrm>
            <a:off x="3651539" y="3902630"/>
            <a:ext cx="477548" cy="90012"/>
          </a:xfrm>
          <a:custGeom>
            <a:avLst/>
            <a:gdLst/>
            <a:ahLst/>
            <a:cxnLst/>
            <a:rect l="0" t="0" r="0" b="0"/>
            <a:pathLst>
              <a:path w="477548" h="90012">
                <a:moveTo>
                  <a:pt x="277523" y="25718"/>
                </a:moveTo>
                <a:lnTo>
                  <a:pt x="341847" y="25718"/>
                </a:lnTo>
                <a:lnTo>
                  <a:pt x="344218" y="25003"/>
                </a:lnTo>
                <a:lnTo>
                  <a:pt x="345799" y="23813"/>
                </a:lnTo>
                <a:lnTo>
                  <a:pt x="346853" y="22305"/>
                </a:lnTo>
                <a:lnTo>
                  <a:pt x="348349" y="21299"/>
                </a:lnTo>
                <a:lnTo>
                  <a:pt x="350140" y="20629"/>
                </a:lnTo>
                <a:lnTo>
                  <a:pt x="354926" y="19553"/>
                </a:lnTo>
                <a:lnTo>
                  <a:pt x="365944" y="19312"/>
                </a:lnTo>
                <a:lnTo>
                  <a:pt x="368220" y="18589"/>
                </a:lnTo>
                <a:lnTo>
                  <a:pt x="372866" y="15882"/>
                </a:lnTo>
                <a:lnTo>
                  <a:pt x="377577" y="14203"/>
                </a:lnTo>
                <a:lnTo>
                  <a:pt x="390414" y="12937"/>
                </a:lnTo>
                <a:lnTo>
                  <a:pt x="393314" y="10989"/>
                </a:lnTo>
                <a:lnTo>
                  <a:pt x="395198" y="9469"/>
                </a:lnTo>
                <a:lnTo>
                  <a:pt x="397248" y="8456"/>
                </a:lnTo>
                <a:lnTo>
                  <a:pt x="401643" y="7330"/>
                </a:lnTo>
                <a:lnTo>
                  <a:pt x="415661" y="6509"/>
                </a:lnTo>
                <a:lnTo>
                  <a:pt x="423775" y="6437"/>
                </a:lnTo>
                <a:lnTo>
                  <a:pt x="425030" y="5720"/>
                </a:lnTo>
                <a:lnTo>
                  <a:pt x="425867" y="4528"/>
                </a:lnTo>
                <a:lnTo>
                  <a:pt x="426426" y="3019"/>
                </a:lnTo>
                <a:lnTo>
                  <a:pt x="427591" y="2013"/>
                </a:lnTo>
                <a:lnTo>
                  <a:pt x="429162" y="1342"/>
                </a:lnTo>
                <a:lnTo>
                  <a:pt x="433594" y="265"/>
                </a:lnTo>
                <a:lnTo>
                  <a:pt x="448489" y="1"/>
                </a:lnTo>
                <a:lnTo>
                  <a:pt x="448973" y="0"/>
                </a:lnTo>
                <a:lnTo>
                  <a:pt x="448973" y="21536"/>
                </a:lnTo>
                <a:lnTo>
                  <a:pt x="448179" y="25787"/>
                </a:lnTo>
                <a:lnTo>
                  <a:pt x="446856" y="31479"/>
                </a:lnTo>
                <a:lnTo>
                  <a:pt x="445181" y="38131"/>
                </a:lnTo>
                <a:lnTo>
                  <a:pt x="444857" y="43280"/>
                </a:lnTo>
                <a:lnTo>
                  <a:pt x="445436" y="47427"/>
                </a:lnTo>
                <a:lnTo>
                  <a:pt x="446614" y="50906"/>
                </a:lnTo>
                <a:lnTo>
                  <a:pt x="447401" y="53940"/>
                </a:lnTo>
                <a:lnTo>
                  <a:pt x="447925" y="56677"/>
                </a:lnTo>
                <a:lnTo>
                  <a:pt x="448274" y="59216"/>
                </a:lnTo>
                <a:lnTo>
                  <a:pt x="448507" y="61623"/>
                </a:lnTo>
                <a:lnTo>
                  <a:pt x="448663" y="63943"/>
                </a:lnTo>
                <a:lnTo>
                  <a:pt x="448912" y="69384"/>
                </a:lnTo>
                <a:lnTo>
                  <a:pt x="448965" y="77541"/>
                </a:lnTo>
                <a:lnTo>
                  <a:pt x="448973" y="86642"/>
                </a:lnTo>
                <a:lnTo>
                  <a:pt x="449766" y="87765"/>
                </a:lnTo>
                <a:lnTo>
                  <a:pt x="451089" y="88514"/>
                </a:lnTo>
                <a:lnTo>
                  <a:pt x="456113" y="90011"/>
                </a:lnTo>
                <a:lnTo>
                  <a:pt x="456114" y="90011"/>
                </a:lnTo>
                <a:lnTo>
                  <a:pt x="456117" y="74712"/>
                </a:lnTo>
                <a:lnTo>
                  <a:pt x="456911" y="72668"/>
                </a:lnTo>
                <a:lnTo>
                  <a:pt x="458233" y="70591"/>
                </a:lnTo>
                <a:lnTo>
                  <a:pt x="459909" y="68492"/>
                </a:lnTo>
                <a:lnTo>
                  <a:pt x="461026" y="66378"/>
                </a:lnTo>
                <a:lnTo>
                  <a:pt x="461771" y="64254"/>
                </a:lnTo>
                <a:lnTo>
                  <a:pt x="462268" y="62125"/>
                </a:lnTo>
                <a:lnTo>
                  <a:pt x="463392" y="59990"/>
                </a:lnTo>
                <a:lnTo>
                  <a:pt x="464936" y="57853"/>
                </a:lnTo>
                <a:lnTo>
                  <a:pt x="466758" y="55714"/>
                </a:lnTo>
                <a:lnTo>
                  <a:pt x="467974" y="53573"/>
                </a:lnTo>
                <a:lnTo>
                  <a:pt x="468784" y="51432"/>
                </a:lnTo>
                <a:lnTo>
                  <a:pt x="469324" y="49290"/>
                </a:lnTo>
                <a:lnTo>
                  <a:pt x="469684" y="46433"/>
                </a:lnTo>
                <a:lnTo>
                  <a:pt x="469924" y="43100"/>
                </a:lnTo>
                <a:lnTo>
                  <a:pt x="470084" y="39449"/>
                </a:lnTo>
                <a:lnTo>
                  <a:pt x="470985" y="37015"/>
                </a:lnTo>
                <a:lnTo>
                  <a:pt x="472379" y="35392"/>
                </a:lnTo>
                <a:lnTo>
                  <a:pt x="474102" y="34311"/>
                </a:lnTo>
                <a:lnTo>
                  <a:pt x="475250" y="32875"/>
                </a:lnTo>
                <a:lnTo>
                  <a:pt x="476017" y="31204"/>
                </a:lnTo>
                <a:lnTo>
                  <a:pt x="476527" y="29375"/>
                </a:lnTo>
                <a:lnTo>
                  <a:pt x="476867" y="27442"/>
                </a:lnTo>
                <a:lnTo>
                  <a:pt x="477094" y="25438"/>
                </a:lnTo>
                <a:lnTo>
                  <a:pt x="477245" y="23388"/>
                </a:lnTo>
                <a:lnTo>
                  <a:pt x="477346" y="21308"/>
                </a:lnTo>
                <a:lnTo>
                  <a:pt x="477540" y="13230"/>
                </a:lnTo>
                <a:lnTo>
                  <a:pt x="477547" y="7356"/>
                </a:lnTo>
                <a:lnTo>
                  <a:pt x="476753" y="7047"/>
                </a:lnTo>
                <a:lnTo>
                  <a:pt x="470412" y="6430"/>
                </a:lnTo>
                <a:lnTo>
                  <a:pt x="438357" y="6429"/>
                </a:lnTo>
                <a:lnTo>
                  <a:pt x="437133" y="5715"/>
                </a:lnTo>
                <a:lnTo>
                  <a:pt x="436317" y="4525"/>
                </a:lnTo>
                <a:lnTo>
                  <a:pt x="435773" y="3017"/>
                </a:lnTo>
                <a:lnTo>
                  <a:pt x="434617" y="2011"/>
                </a:lnTo>
                <a:lnTo>
                  <a:pt x="433052" y="1341"/>
                </a:lnTo>
                <a:lnTo>
                  <a:pt x="428630" y="265"/>
                </a:lnTo>
                <a:lnTo>
                  <a:pt x="419559" y="118"/>
                </a:lnTo>
                <a:lnTo>
                  <a:pt x="360873" y="0"/>
                </a:lnTo>
                <a:lnTo>
                  <a:pt x="358489" y="715"/>
                </a:lnTo>
                <a:lnTo>
                  <a:pt x="353725" y="3413"/>
                </a:lnTo>
                <a:lnTo>
                  <a:pt x="348961" y="5089"/>
                </a:lnTo>
                <a:lnTo>
                  <a:pt x="339436" y="6165"/>
                </a:lnTo>
                <a:lnTo>
                  <a:pt x="325148" y="6406"/>
                </a:lnTo>
                <a:lnTo>
                  <a:pt x="310861" y="6427"/>
                </a:lnTo>
                <a:lnTo>
                  <a:pt x="308479" y="7142"/>
                </a:lnTo>
                <a:lnTo>
                  <a:pt x="303717" y="9842"/>
                </a:lnTo>
                <a:lnTo>
                  <a:pt x="298954" y="11518"/>
                </a:lnTo>
                <a:lnTo>
                  <a:pt x="289694" y="12462"/>
                </a:lnTo>
                <a:lnTo>
                  <a:pt x="276475" y="12824"/>
                </a:lnTo>
                <a:lnTo>
                  <a:pt x="274443" y="12836"/>
                </a:lnTo>
                <a:lnTo>
                  <a:pt x="267952" y="14754"/>
                </a:lnTo>
                <a:lnTo>
                  <a:pt x="260569" y="17273"/>
                </a:lnTo>
                <a:lnTo>
                  <a:pt x="251950" y="18691"/>
                </a:lnTo>
                <a:lnTo>
                  <a:pt x="237890" y="19236"/>
                </a:lnTo>
                <a:lnTo>
                  <a:pt x="231294" y="19281"/>
                </a:lnTo>
                <a:lnTo>
                  <a:pt x="230034" y="19998"/>
                </a:lnTo>
                <a:lnTo>
                  <a:pt x="229195" y="21190"/>
                </a:lnTo>
                <a:lnTo>
                  <a:pt x="228636" y="22700"/>
                </a:lnTo>
                <a:lnTo>
                  <a:pt x="227469" y="23706"/>
                </a:lnTo>
                <a:lnTo>
                  <a:pt x="225897" y="24377"/>
                </a:lnTo>
                <a:lnTo>
                  <a:pt x="222035" y="25122"/>
                </a:lnTo>
                <a:lnTo>
                  <a:pt x="208403" y="25665"/>
                </a:lnTo>
                <a:lnTo>
                  <a:pt x="200344" y="25711"/>
                </a:lnTo>
                <a:lnTo>
                  <a:pt x="197448" y="27620"/>
                </a:lnTo>
                <a:lnTo>
                  <a:pt x="195565" y="29129"/>
                </a:lnTo>
                <a:lnTo>
                  <a:pt x="193515" y="30135"/>
                </a:lnTo>
                <a:lnTo>
                  <a:pt x="189121" y="31253"/>
                </a:lnTo>
                <a:lnTo>
                  <a:pt x="178896" y="32069"/>
                </a:lnTo>
                <a:lnTo>
                  <a:pt x="176010" y="34017"/>
                </a:lnTo>
                <a:lnTo>
                  <a:pt x="171481" y="37676"/>
                </a:lnTo>
                <a:lnTo>
                  <a:pt x="168746" y="38176"/>
                </a:lnTo>
                <a:lnTo>
                  <a:pt x="154548" y="38566"/>
                </a:lnTo>
                <a:lnTo>
                  <a:pt x="136032" y="38576"/>
                </a:lnTo>
                <a:lnTo>
                  <a:pt x="133147" y="40481"/>
                </a:lnTo>
                <a:lnTo>
                  <a:pt x="128619" y="44112"/>
                </a:lnTo>
                <a:lnTo>
                  <a:pt x="125883" y="44608"/>
                </a:lnTo>
                <a:lnTo>
                  <a:pt x="111685" y="44996"/>
                </a:lnTo>
                <a:lnTo>
                  <a:pt x="103389" y="45004"/>
                </a:lnTo>
                <a:lnTo>
                  <a:pt x="94562" y="46910"/>
                </a:lnTo>
                <a:lnTo>
                  <a:pt x="84288" y="49424"/>
                </a:lnTo>
                <a:lnTo>
                  <a:pt x="71225" y="51038"/>
                </a:lnTo>
                <a:lnTo>
                  <a:pt x="56402" y="51433"/>
                </a:lnTo>
                <a:lnTo>
                  <a:pt x="35723" y="51435"/>
                </a:lnTo>
                <a:lnTo>
                  <a:pt x="35361" y="52150"/>
                </a:lnTo>
                <a:lnTo>
                  <a:pt x="34958" y="54848"/>
                </a:lnTo>
                <a:lnTo>
                  <a:pt x="34056" y="55854"/>
                </a:lnTo>
                <a:lnTo>
                  <a:pt x="32662" y="56524"/>
                </a:lnTo>
                <a:lnTo>
                  <a:pt x="27794" y="57786"/>
                </a:lnTo>
                <a:lnTo>
                  <a:pt x="13588" y="57864"/>
                </a:lnTo>
                <a:lnTo>
                  <a:pt x="0" y="57865"/>
                </a:lnTo>
                <a:lnTo>
                  <a:pt x="6061" y="578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95" name="SMARTInkAnnotation899"/>
          <p:cNvSpPr/>
          <p:nvPr/>
        </p:nvSpPr>
        <p:spPr>
          <a:xfrm>
            <a:off x="3786187" y="3658314"/>
            <a:ext cx="335757" cy="482204"/>
          </a:xfrm>
          <a:custGeom>
            <a:avLst/>
            <a:gdLst/>
            <a:ahLst/>
            <a:cxnLst/>
            <a:rect l="0" t="0" r="0" b="0"/>
            <a:pathLst>
              <a:path w="335757" h="482204">
                <a:moveTo>
                  <a:pt x="21431" y="482203"/>
                </a:moveTo>
                <a:lnTo>
                  <a:pt x="15280" y="476667"/>
                </a:lnTo>
                <a:lnTo>
                  <a:pt x="14484" y="466398"/>
                </a:lnTo>
                <a:lnTo>
                  <a:pt x="14375" y="461368"/>
                </a:lnTo>
                <a:lnTo>
                  <a:pt x="15140" y="459026"/>
                </a:lnTo>
                <a:lnTo>
                  <a:pt x="19214" y="451602"/>
                </a:lnTo>
                <a:lnTo>
                  <a:pt x="20994" y="438561"/>
                </a:lnTo>
                <a:lnTo>
                  <a:pt x="21345" y="425481"/>
                </a:lnTo>
                <a:lnTo>
                  <a:pt x="21406" y="416739"/>
                </a:lnTo>
                <a:lnTo>
                  <a:pt x="20621" y="414272"/>
                </a:lnTo>
                <a:lnTo>
                  <a:pt x="16517" y="406671"/>
                </a:lnTo>
                <a:lnTo>
                  <a:pt x="14728" y="391665"/>
                </a:lnTo>
                <a:lnTo>
                  <a:pt x="14375" y="378356"/>
                </a:lnTo>
                <a:lnTo>
                  <a:pt x="14295" y="361020"/>
                </a:lnTo>
                <a:lnTo>
                  <a:pt x="13499" y="357838"/>
                </a:lnTo>
                <a:lnTo>
                  <a:pt x="8635" y="347597"/>
                </a:lnTo>
                <a:lnTo>
                  <a:pt x="6546" y="335810"/>
                </a:lnTo>
                <a:lnTo>
                  <a:pt x="1528" y="322820"/>
                </a:lnTo>
                <a:lnTo>
                  <a:pt x="201" y="310931"/>
                </a:lnTo>
                <a:lnTo>
                  <a:pt x="18" y="297910"/>
                </a:lnTo>
                <a:lnTo>
                  <a:pt x="0" y="241106"/>
                </a:lnTo>
                <a:lnTo>
                  <a:pt x="794" y="237176"/>
                </a:lnTo>
                <a:lnTo>
                  <a:pt x="5654" y="225734"/>
                </a:lnTo>
                <a:lnTo>
                  <a:pt x="6151" y="223356"/>
                </a:lnTo>
                <a:lnTo>
                  <a:pt x="8819" y="218808"/>
                </a:lnTo>
                <a:lnTo>
                  <a:pt x="10642" y="216595"/>
                </a:lnTo>
                <a:lnTo>
                  <a:pt x="12667" y="212231"/>
                </a:lnTo>
                <a:lnTo>
                  <a:pt x="13208" y="210068"/>
                </a:lnTo>
                <a:lnTo>
                  <a:pt x="15924" y="205758"/>
                </a:lnTo>
                <a:lnTo>
                  <a:pt x="26409" y="194312"/>
                </a:lnTo>
                <a:lnTo>
                  <a:pt x="32608" y="184177"/>
                </a:lnTo>
                <a:lnTo>
                  <a:pt x="35591" y="176332"/>
                </a:lnTo>
                <a:lnTo>
                  <a:pt x="45541" y="161686"/>
                </a:lnTo>
                <a:lnTo>
                  <a:pt x="48021" y="153775"/>
                </a:lnTo>
                <a:lnTo>
                  <a:pt x="48683" y="149665"/>
                </a:lnTo>
                <a:lnTo>
                  <a:pt x="51535" y="143195"/>
                </a:lnTo>
                <a:lnTo>
                  <a:pt x="57603" y="135535"/>
                </a:lnTo>
                <a:lnTo>
                  <a:pt x="66765" y="126546"/>
                </a:lnTo>
                <a:lnTo>
                  <a:pt x="68322" y="124369"/>
                </a:lnTo>
                <a:lnTo>
                  <a:pt x="70053" y="120045"/>
                </a:lnTo>
                <a:lnTo>
                  <a:pt x="72102" y="117892"/>
                </a:lnTo>
                <a:lnTo>
                  <a:pt x="78612" y="113594"/>
                </a:lnTo>
                <a:lnTo>
                  <a:pt x="80983" y="110734"/>
                </a:lnTo>
                <a:lnTo>
                  <a:pt x="82564" y="107398"/>
                </a:lnTo>
                <a:lnTo>
                  <a:pt x="83617" y="103746"/>
                </a:lnTo>
                <a:lnTo>
                  <a:pt x="86905" y="97782"/>
                </a:lnTo>
                <a:lnTo>
                  <a:pt x="88893" y="95192"/>
                </a:lnTo>
                <a:lnTo>
                  <a:pt x="95335" y="90409"/>
                </a:lnTo>
                <a:lnTo>
                  <a:pt x="99276" y="88133"/>
                </a:lnTo>
                <a:lnTo>
                  <a:pt x="101902" y="85902"/>
                </a:lnTo>
                <a:lnTo>
                  <a:pt x="103654" y="83699"/>
                </a:lnTo>
                <a:lnTo>
                  <a:pt x="106393" y="79348"/>
                </a:lnTo>
                <a:lnTo>
                  <a:pt x="116736" y="68829"/>
                </a:lnTo>
                <a:lnTo>
                  <a:pt x="137837" y="49557"/>
                </a:lnTo>
                <a:lnTo>
                  <a:pt x="149983" y="33522"/>
                </a:lnTo>
                <a:lnTo>
                  <a:pt x="152376" y="30920"/>
                </a:lnTo>
                <a:lnTo>
                  <a:pt x="159269" y="26125"/>
                </a:lnTo>
                <a:lnTo>
                  <a:pt x="166830" y="22326"/>
                </a:lnTo>
                <a:lnTo>
                  <a:pt x="175549" y="19474"/>
                </a:lnTo>
                <a:lnTo>
                  <a:pt x="183159" y="14422"/>
                </a:lnTo>
                <a:lnTo>
                  <a:pt x="188031" y="10458"/>
                </a:lnTo>
                <a:lnTo>
                  <a:pt x="190442" y="9115"/>
                </a:lnTo>
                <a:lnTo>
                  <a:pt x="197627" y="6511"/>
                </a:lnTo>
                <a:lnTo>
                  <a:pt x="204782" y="2247"/>
                </a:lnTo>
                <a:lnTo>
                  <a:pt x="209548" y="999"/>
                </a:lnTo>
                <a:lnTo>
                  <a:pt x="216428" y="444"/>
                </a:lnTo>
                <a:lnTo>
                  <a:pt x="223984" y="197"/>
                </a:lnTo>
                <a:lnTo>
                  <a:pt x="232701" y="58"/>
                </a:lnTo>
                <a:lnTo>
                  <a:pt x="272848" y="0"/>
                </a:lnTo>
                <a:lnTo>
                  <a:pt x="275561" y="714"/>
                </a:lnTo>
                <a:lnTo>
                  <a:pt x="280693" y="3413"/>
                </a:lnTo>
                <a:lnTo>
                  <a:pt x="282379" y="5133"/>
                </a:lnTo>
                <a:lnTo>
                  <a:pt x="283502" y="6994"/>
                </a:lnTo>
                <a:lnTo>
                  <a:pt x="284252" y="8948"/>
                </a:lnTo>
                <a:lnTo>
                  <a:pt x="292891" y="18526"/>
                </a:lnTo>
                <a:lnTo>
                  <a:pt x="296067" y="20924"/>
                </a:lnTo>
                <a:lnTo>
                  <a:pt x="301712" y="23587"/>
                </a:lnTo>
                <a:lnTo>
                  <a:pt x="303535" y="25011"/>
                </a:lnTo>
                <a:lnTo>
                  <a:pt x="304751" y="26676"/>
                </a:lnTo>
                <a:lnTo>
                  <a:pt x="305561" y="28499"/>
                </a:lnTo>
                <a:lnTo>
                  <a:pt x="311771" y="36559"/>
                </a:lnTo>
                <a:lnTo>
                  <a:pt x="314362" y="42900"/>
                </a:lnTo>
                <a:lnTo>
                  <a:pt x="319010" y="49303"/>
                </a:lnTo>
                <a:lnTo>
                  <a:pt x="323100" y="61676"/>
                </a:lnTo>
                <a:lnTo>
                  <a:pt x="326979" y="74472"/>
                </a:lnTo>
                <a:lnTo>
                  <a:pt x="328290" y="81782"/>
                </a:lnTo>
                <a:lnTo>
                  <a:pt x="329191" y="82382"/>
                </a:lnTo>
                <a:lnTo>
                  <a:pt x="332309" y="83048"/>
                </a:lnTo>
                <a:lnTo>
                  <a:pt x="333458" y="83941"/>
                </a:lnTo>
                <a:lnTo>
                  <a:pt x="334224" y="85250"/>
                </a:lnTo>
                <a:lnTo>
                  <a:pt x="335756" y="900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96" name="SMARTInkAnnotation900"/>
          <p:cNvSpPr/>
          <p:nvPr/>
        </p:nvSpPr>
        <p:spPr>
          <a:xfrm>
            <a:off x="3629025" y="3928348"/>
            <a:ext cx="492823" cy="83582"/>
          </a:xfrm>
          <a:custGeom>
            <a:avLst/>
            <a:gdLst/>
            <a:ahLst/>
            <a:cxnLst/>
            <a:rect l="0" t="0" r="0" b="0"/>
            <a:pathLst>
              <a:path w="492823" h="83582">
                <a:moveTo>
                  <a:pt x="478631" y="45005"/>
                </a:moveTo>
                <a:lnTo>
                  <a:pt x="461631" y="45005"/>
                </a:lnTo>
                <a:lnTo>
                  <a:pt x="460154" y="45720"/>
                </a:lnTo>
                <a:lnTo>
                  <a:pt x="459169" y="46910"/>
                </a:lnTo>
                <a:lnTo>
                  <a:pt x="458513" y="48419"/>
                </a:lnTo>
                <a:lnTo>
                  <a:pt x="457281" y="49424"/>
                </a:lnTo>
                <a:lnTo>
                  <a:pt x="455666" y="50094"/>
                </a:lnTo>
                <a:lnTo>
                  <a:pt x="451756" y="50839"/>
                </a:lnTo>
                <a:lnTo>
                  <a:pt x="439511" y="51412"/>
                </a:lnTo>
                <a:lnTo>
                  <a:pt x="437469" y="52134"/>
                </a:lnTo>
                <a:lnTo>
                  <a:pt x="435315" y="53329"/>
                </a:lnTo>
                <a:lnTo>
                  <a:pt x="433085" y="54841"/>
                </a:lnTo>
                <a:lnTo>
                  <a:pt x="428490" y="56520"/>
                </a:lnTo>
                <a:lnTo>
                  <a:pt x="421441" y="57466"/>
                </a:lnTo>
                <a:lnTo>
                  <a:pt x="407190" y="57829"/>
                </a:lnTo>
                <a:lnTo>
                  <a:pt x="369388" y="57864"/>
                </a:lnTo>
                <a:lnTo>
                  <a:pt x="362345" y="55959"/>
                </a:lnTo>
                <a:lnTo>
                  <a:pt x="354717" y="53445"/>
                </a:lnTo>
                <a:lnTo>
                  <a:pt x="345960" y="52030"/>
                </a:lnTo>
                <a:lnTo>
                  <a:pt x="333773" y="51552"/>
                </a:lnTo>
                <a:lnTo>
                  <a:pt x="306094" y="51442"/>
                </a:lnTo>
                <a:lnTo>
                  <a:pt x="298496" y="49533"/>
                </a:lnTo>
                <a:lnTo>
                  <a:pt x="289827" y="47018"/>
                </a:lnTo>
                <a:lnTo>
                  <a:pt x="276815" y="45601"/>
                </a:lnTo>
                <a:lnTo>
                  <a:pt x="262329" y="45084"/>
                </a:lnTo>
                <a:lnTo>
                  <a:pt x="251117" y="45028"/>
                </a:lnTo>
                <a:lnTo>
                  <a:pt x="242311" y="46921"/>
                </a:lnTo>
                <a:lnTo>
                  <a:pt x="233106" y="49429"/>
                </a:lnTo>
                <a:lnTo>
                  <a:pt x="218999" y="50840"/>
                </a:lnTo>
                <a:lnTo>
                  <a:pt x="205558" y="51259"/>
                </a:lnTo>
                <a:lnTo>
                  <a:pt x="191387" y="51400"/>
                </a:lnTo>
                <a:lnTo>
                  <a:pt x="177328" y="51428"/>
                </a:lnTo>
                <a:lnTo>
                  <a:pt x="169829" y="53337"/>
                </a:lnTo>
                <a:lnTo>
                  <a:pt x="161998" y="55852"/>
                </a:lnTo>
                <a:lnTo>
                  <a:pt x="152333" y="57268"/>
                </a:lnTo>
                <a:lnTo>
                  <a:pt x="144168" y="57599"/>
                </a:lnTo>
                <a:lnTo>
                  <a:pt x="140562" y="58402"/>
                </a:lnTo>
                <a:lnTo>
                  <a:pt x="137364" y="59651"/>
                </a:lnTo>
                <a:lnTo>
                  <a:pt x="134439" y="61199"/>
                </a:lnTo>
                <a:lnTo>
                  <a:pt x="126954" y="62918"/>
                </a:lnTo>
                <a:lnTo>
                  <a:pt x="113816" y="63886"/>
                </a:lnTo>
                <a:lnTo>
                  <a:pt x="98946" y="64213"/>
                </a:lnTo>
                <a:lnTo>
                  <a:pt x="90877" y="64270"/>
                </a:lnTo>
                <a:lnTo>
                  <a:pt x="83781" y="66188"/>
                </a:lnTo>
                <a:lnTo>
                  <a:pt x="76129" y="68708"/>
                </a:lnTo>
                <a:lnTo>
                  <a:pt x="67359" y="70126"/>
                </a:lnTo>
                <a:lnTo>
                  <a:pt x="54859" y="70644"/>
                </a:lnTo>
                <a:lnTo>
                  <a:pt x="49272" y="72099"/>
                </a:lnTo>
                <a:lnTo>
                  <a:pt x="41579" y="74498"/>
                </a:lnTo>
                <a:lnTo>
                  <a:pt x="32482" y="77526"/>
                </a:lnTo>
                <a:lnTo>
                  <a:pt x="25623" y="79544"/>
                </a:lnTo>
                <a:lnTo>
                  <a:pt x="15886" y="81787"/>
                </a:lnTo>
                <a:lnTo>
                  <a:pt x="8076" y="83227"/>
                </a:lnTo>
                <a:lnTo>
                  <a:pt x="0" y="83581"/>
                </a:lnTo>
                <a:lnTo>
                  <a:pt x="0" y="74004"/>
                </a:lnTo>
                <a:lnTo>
                  <a:pt x="793" y="72910"/>
                </a:lnTo>
                <a:lnTo>
                  <a:pt x="2116" y="72181"/>
                </a:lnTo>
                <a:lnTo>
                  <a:pt x="3792" y="71695"/>
                </a:lnTo>
                <a:lnTo>
                  <a:pt x="4909" y="70657"/>
                </a:lnTo>
                <a:lnTo>
                  <a:pt x="5654" y="69250"/>
                </a:lnTo>
                <a:lnTo>
                  <a:pt x="6150" y="67598"/>
                </a:lnTo>
                <a:lnTo>
                  <a:pt x="6481" y="65782"/>
                </a:lnTo>
                <a:lnTo>
                  <a:pt x="6702" y="63857"/>
                </a:lnTo>
                <a:lnTo>
                  <a:pt x="6849" y="61859"/>
                </a:lnTo>
                <a:lnTo>
                  <a:pt x="7741" y="60528"/>
                </a:lnTo>
                <a:lnTo>
                  <a:pt x="9129" y="59639"/>
                </a:lnTo>
                <a:lnTo>
                  <a:pt x="10848" y="59048"/>
                </a:lnTo>
                <a:lnTo>
                  <a:pt x="11995" y="57939"/>
                </a:lnTo>
                <a:lnTo>
                  <a:pt x="12759" y="56485"/>
                </a:lnTo>
                <a:lnTo>
                  <a:pt x="13268" y="54801"/>
                </a:lnTo>
                <a:lnTo>
                  <a:pt x="13608" y="52965"/>
                </a:lnTo>
                <a:lnTo>
                  <a:pt x="13834" y="51026"/>
                </a:lnTo>
                <a:lnTo>
                  <a:pt x="13985" y="49019"/>
                </a:lnTo>
                <a:lnTo>
                  <a:pt x="14880" y="47681"/>
                </a:lnTo>
                <a:lnTo>
                  <a:pt x="16269" y="46789"/>
                </a:lnTo>
                <a:lnTo>
                  <a:pt x="19931" y="45798"/>
                </a:lnTo>
                <a:lnTo>
                  <a:pt x="31983" y="45036"/>
                </a:lnTo>
                <a:lnTo>
                  <a:pt x="33228" y="44312"/>
                </a:lnTo>
                <a:lnTo>
                  <a:pt x="34058" y="43114"/>
                </a:lnTo>
                <a:lnTo>
                  <a:pt x="34612" y="41601"/>
                </a:lnTo>
                <a:lnTo>
                  <a:pt x="35774" y="40593"/>
                </a:lnTo>
                <a:lnTo>
                  <a:pt x="37343" y="39921"/>
                </a:lnTo>
                <a:lnTo>
                  <a:pt x="41203" y="39174"/>
                </a:lnTo>
                <a:lnTo>
                  <a:pt x="56041" y="38583"/>
                </a:lnTo>
                <a:lnTo>
                  <a:pt x="64406" y="38578"/>
                </a:lnTo>
                <a:lnTo>
                  <a:pt x="67543" y="37863"/>
                </a:lnTo>
                <a:lnTo>
                  <a:pt x="70429" y="36672"/>
                </a:lnTo>
                <a:lnTo>
                  <a:pt x="73146" y="35163"/>
                </a:lnTo>
                <a:lnTo>
                  <a:pt x="78282" y="33488"/>
                </a:lnTo>
                <a:lnTo>
                  <a:pt x="88047" y="32412"/>
                </a:lnTo>
                <a:lnTo>
                  <a:pt x="102529" y="32199"/>
                </a:lnTo>
                <a:lnTo>
                  <a:pt x="129888" y="32149"/>
                </a:lnTo>
                <a:lnTo>
                  <a:pt x="137367" y="30243"/>
                </a:lnTo>
                <a:lnTo>
                  <a:pt x="145189" y="27728"/>
                </a:lnTo>
                <a:lnTo>
                  <a:pt x="154849" y="26314"/>
                </a:lnTo>
                <a:lnTo>
                  <a:pt x="167413" y="25180"/>
                </a:lnTo>
                <a:lnTo>
                  <a:pt x="171934" y="23930"/>
                </a:lnTo>
                <a:lnTo>
                  <a:pt x="181190" y="21351"/>
                </a:lnTo>
                <a:lnTo>
                  <a:pt x="195326" y="19899"/>
                </a:lnTo>
                <a:lnTo>
                  <a:pt x="209568" y="18755"/>
                </a:lnTo>
                <a:lnTo>
                  <a:pt x="214325" y="17503"/>
                </a:lnTo>
                <a:lnTo>
                  <a:pt x="223842" y="14923"/>
                </a:lnTo>
                <a:lnTo>
                  <a:pt x="238126" y="12756"/>
                </a:lnTo>
                <a:lnTo>
                  <a:pt x="242888" y="11361"/>
                </a:lnTo>
                <a:lnTo>
                  <a:pt x="247650" y="9717"/>
                </a:lnTo>
                <a:lnTo>
                  <a:pt x="261937" y="7404"/>
                </a:lnTo>
                <a:lnTo>
                  <a:pt x="273579" y="4957"/>
                </a:lnTo>
                <a:lnTo>
                  <a:pt x="280017" y="3305"/>
                </a:lnTo>
                <a:lnTo>
                  <a:pt x="291403" y="1469"/>
                </a:lnTo>
                <a:lnTo>
                  <a:pt x="306739" y="435"/>
                </a:lnTo>
                <a:lnTo>
                  <a:pt x="311649" y="290"/>
                </a:lnTo>
                <a:lnTo>
                  <a:pt x="437560" y="0"/>
                </a:lnTo>
                <a:lnTo>
                  <a:pt x="440138" y="714"/>
                </a:lnTo>
                <a:lnTo>
                  <a:pt x="442650" y="1905"/>
                </a:lnTo>
                <a:lnTo>
                  <a:pt x="445118" y="3413"/>
                </a:lnTo>
                <a:lnTo>
                  <a:pt x="449978" y="5089"/>
                </a:lnTo>
                <a:lnTo>
                  <a:pt x="462928" y="6351"/>
                </a:lnTo>
                <a:lnTo>
                  <a:pt x="471479" y="6429"/>
                </a:lnTo>
                <a:lnTo>
                  <a:pt x="393963" y="6429"/>
                </a:lnTo>
                <a:lnTo>
                  <a:pt x="385174" y="8334"/>
                </a:lnTo>
                <a:lnTo>
                  <a:pt x="375975" y="10848"/>
                </a:lnTo>
                <a:lnTo>
                  <a:pt x="361872" y="12977"/>
                </a:lnTo>
                <a:lnTo>
                  <a:pt x="357136" y="14366"/>
                </a:lnTo>
                <a:lnTo>
                  <a:pt x="352390" y="16007"/>
                </a:lnTo>
                <a:lnTo>
                  <a:pt x="341919" y="18316"/>
                </a:lnTo>
                <a:lnTo>
                  <a:pt x="329997" y="19000"/>
                </a:lnTo>
                <a:lnTo>
                  <a:pt x="321026" y="21065"/>
                </a:lnTo>
                <a:lnTo>
                  <a:pt x="312540" y="23649"/>
                </a:lnTo>
                <a:lnTo>
                  <a:pt x="302507" y="25105"/>
                </a:lnTo>
                <a:lnTo>
                  <a:pt x="289833" y="26250"/>
                </a:lnTo>
                <a:lnTo>
                  <a:pt x="285297" y="27501"/>
                </a:lnTo>
                <a:lnTo>
                  <a:pt x="276023" y="30082"/>
                </a:lnTo>
                <a:lnTo>
                  <a:pt x="262671" y="31535"/>
                </a:lnTo>
                <a:lnTo>
                  <a:pt x="256178" y="31875"/>
                </a:lnTo>
                <a:lnTo>
                  <a:pt x="248529" y="33931"/>
                </a:lnTo>
                <a:lnTo>
                  <a:pt x="239839" y="36511"/>
                </a:lnTo>
                <a:lnTo>
                  <a:pt x="226021" y="37964"/>
                </a:lnTo>
                <a:lnTo>
                  <a:pt x="212666" y="38395"/>
                </a:lnTo>
                <a:lnTo>
                  <a:pt x="206172" y="38495"/>
                </a:lnTo>
                <a:lnTo>
                  <a:pt x="203329" y="39237"/>
                </a:lnTo>
                <a:lnTo>
                  <a:pt x="200640" y="40446"/>
                </a:lnTo>
                <a:lnTo>
                  <a:pt x="198054" y="41965"/>
                </a:lnTo>
                <a:lnTo>
                  <a:pt x="190947" y="43654"/>
                </a:lnTo>
                <a:lnTo>
                  <a:pt x="177241" y="44738"/>
                </a:lnTo>
                <a:lnTo>
                  <a:pt x="161981" y="44953"/>
                </a:lnTo>
                <a:lnTo>
                  <a:pt x="104801" y="45005"/>
                </a:lnTo>
                <a:lnTo>
                  <a:pt x="89441" y="46910"/>
                </a:lnTo>
                <a:lnTo>
                  <a:pt x="78677" y="48419"/>
                </a:lnTo>
                <a:lnTo>
                  <a:pt x="64601" y="50094"/>
                </a:lnTo>
                <a:lnTo>
                  <a:pt x="50012" y="51434"/>
                </a:lnTo>
                <a:lnTo>
                  <a:pt x="50008" y="54848"/>
                </a:lnTo>
                <a:lnTo>
                  <a:pt x="50801" y="55853"/>
                </a:lnTo>
                <a:lnTo>
                  <a:pt x="52123" y="56524"/>
                </a:lnTo>
                <a:lnTo>
                  <a:pt x="55709" y="57268"/>
                </a:lnTo>
                <a:lnTo>
                  <a:pt x="69138" y="57812"/>
                </a:lnTo>
                <a:lnTo>
                  <a:pt x="140816" y="57864"/>
                </a:lnTo>
                <a:lnTo>
                  <a:pt x="150162" y="55959"/>
                </a:lnTo>
                <a:lnTo>
                  <a:pt x="159607" y="53445"/>
                </a:lnTo>
                <a:lnTo>
                  <a:pt x="173850" y="52030"/>
                </a:lnTo>
                <a:lnTo>
                  <a:pt x="188124" y="51611"/>
                </a:lnTo>
                <a:lnTo>
                  <a:pt x="197646" y="51513"/>
                </a:lnTo>
                <a:lnTo>
                  <a:pt x="207169" y="49565"/>
                </a:lnTo>
                <a:lnTo>
                  <a:pt x="217488" y="47032"/>
                </a:lnTo>
                <a:lnTo>
                  <a:pt x="230011" y="45906"/>
                </a:lnTo>
                <a:lnTo>
                  <a:pt x="241398" y="43501"/>
                </a:lnTo>
                <a:lnTo>
                  <a:pt x="246657" y="41859"/>
                </a:lnTo>
                <a:lnTo>
                  <a:pt x="258850" y="40035"/>
                </a:lnTo>
                <a:lnTo>
                  <a:pt x="271413" y="38510"/>
                </a:lnTo>
                <a:lnTo>
                  <a:pt x="276986" y="37103"/>
                </a:lnTo>
                <a:lnTo>
                  <a:pt x="282288" y="35451"/>
                </a:lnTo>
                <a:lnTo>
                  <a:pt x="297336" y="33126"/>
                </a:lnTo>
                <a:lnTo>
                  <a:pt x="309155" y="32582"/>
                </a:lnTo>
                <a:lnTo>
                  <a:pt x="321552" y="31625"/>
                </a:lnTo>
                <a:lnTo>
                  <a:pt x="327081" y="30370"/>
                </a:lnTo>
                <a:lnTo>
                  <a:pt x="337456" y="27785"/>
                </a:lnTo>
                <a:lnTo>
                  <a:pt x="352223" y="26330"/>
                </a:lnTo>
                <a:lnTo>
                  <a:pt x="366652" y="25899"/>
                </a:lnTo>
                <a:lnTo>
                  <a:pt x="492822" y="25717"/>
                </a:lnTo>
                <a:lnTo>
                  <a:pt x="471427" y="25717"/>
                </a:lnTo>
                <a:lnTo>
                  <a:pt x="469066" y="25003"/>
                </a:lnTo>
                <a:lnTo>
                  <a:pt x="467492" y="23812"/>
                </a:lnTo>
                <a:lnTo>
                  <a:pt x="466442" y="22304"/>
                </a:lnTo>
                <a:lnTo>
                  <a:pt x="464949" y="21298"/>
                </a:lnTo>
                <a:lnTo>
                  <a:pt x="463160" y="20628"/>
                </a:lnTo>
                <a:lnTo>
                  <a:pt x="458261" y="19884"/>
                </a:lnTo>
                <a:lnTo>
                  <a:pt x="443675" y="19340"/>
                </a:lnTo>
                <a:lnTo>
                  <a:pt x="439811" y="19311"/>
                </a:lnTo>
                <a:lnTo>
                  <a:pt x="437670" y="20018"/>
                </a:lnTo>
                <a:lnTo>
                  <a:pt x="435449" y="21203"/>
                </a:lnTo>
                <a:lnTo>
                  <a:pt x="433174" y="22708"/>
                </a:lnTo>
                <a:lnTo>
                  <a:pt x="426413" y="24380"/>
                </a:lnTo>
                <a:lnTo>
                  <a:pt x="412930" y="25453"/>
                </a:lnTo>
                <a:lnTo>
                  <a:pt x="410224" y="26255"/>
                </a:lnTo>
                <a:lnTo>
                  <a:pt x="407626" y="27505"/>
                </a:lnTo>
                <a:lnTo>
                  <a:pt x="405101" y="29052"/>
                </a:lnTo>
                <a:lnTo>
                  <a:pt x="400178" y="30771"/>
                </a:lnTo>
                <a:lnTo>
                  <a:pt x="390827" y="31739"/>
                </a:lnTo>
                <a:lnTo>
                  <a:pt x="386757" y="31875"/>
                </a:lnTo>
                <a:lnTo>
                  <a:pt x="383251" y="32680"/>
                </a:lnTo>
                <a:lnTo>
                  <a:pt x="380119" y="33931"/>
                </a:lnTo>
                <a:lnTo>
                  <a:pt x="374523" y="36511"/>
                </a:lnTo>
                <a:lnTo>
                  <a:pt x="369390" y="37658"/>
                </a:lnTo>
                <a:lnTo>
                  <a:pt x="354832" y="38495"/>
                </a:lnTo>
                <a:lnTo>
                  <a:pt x="344313" y="38569"/>
                </a:lnTo>
                <a:lnTo>
                  <a:pt x="341411" y="40478"/>
                </a:lnTo>
                <a:lnTo>
                  <a:pt x="335756" y="450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97" name="SMARTInkAnnotation901"/>
          <p:cNvSpPr/>
          <p:nvPr/>
        </p:nvSpPr>
        <p:spPr>
          <a:xfrm>
            <a:off x="3807618" y="3676205"/>
            <a:ext cx="300038" cy="490030"/>
          </a:xfrm>
          <a:custGeom>
            <a:avLst/>
            <a:gdLst/>
            <a:ahLst/>
            <a:cxnLst/>
            <a:rect l="0" t="0" r="0" b="0"/>
            <a:pathLst>
              <a:path w="300038" h="490030">
                <a:moveTo>
                  <a:pt x="292894" y="65691"/>
                </a:moveTo>
                <a:lnTo>
                  <a:pt x="289102" y="65691"/>
                </a:lnTo>
                <a:lnTo>
                  <a:pt x="287984" y="66406"/>
                </a:lnTo>
                <a:lnTo>
                  <a:pt x="287240" y="67596"/>
                </a:lnTo>
                <a:lnTo>
                  <a:pt x="286044" y="71227"/>
                </a:lnTo>
                <a:lnTo>
                  <a:pt x="282045" y="75269"/>
                </a:lnTo>
                <a:lnTo>
                  <a:pt x="280899" y="77077"/>
                </a:lnTo>
                <a:lnTo>
                  <a:pt x="279625" y="80991"/>
                </a:lnTo>
                <a:lnTo>
                  <a:pt x="278492" y="82320"/>
                </a:lnTo>
                <a:lnTo>
                  <a:pt x="276943" y="83207"/>
                </a:lnTo>
                <a:lnTo>
                  <a:pt x="275116" y="83797"/>
                </a:lnTo>
                <a:lnTo>
                  <a:pt x="273898" y="84906"/>
                </a:lnTo>
                <a:lnTo>
                  <a:pt x="273086" y="86359"/>
                </a:lnTo>
                <a:lnTo>
                  <a:pt x="272545" y="88042"/>
                </a:lnTo>
                <a:lnTo>
                  <a:pt x="271391" y="89164"/>
                </a:lnTo>
                <a:lnTo>
                  <a:pt x="269827" y="89912"/>
                </a:lnTo>
                <a:lnTo>
                  <a:pt x="267991" y="90411"/>
                </a:lnTo>
                <a:lnTo>
                  <a:pt x="266767" y="91458"/>
                </a:lnTo>
                <a:lnTo>
                  <a:pt x="265951" y="92870"/>
                </a:lnTo>
                <a:lnTo>
                  <a:pt x="264328" y="97812"/>
                </a:lnTo>
                <a:lnTo>
                  <a:pt x="257470" y="97837"/>
                </a:lnTo>
                <a:lnTo>
                  <a:pt x="257183" y="88260"/>
                </a:lnTo>
                <a:lnTo>
                  <a:pt x="256386" y="87166"/>
                </a:lnTo>
                <a:lnTo>
                  <a:pt x="255062" y="86437"/>
                </a:lnTo>
                <a:lnTo>
                  <a:pt x="253385" y="85951"/>
                </a:lnTo>
                <a:lnTo>
                  <a:pt x="252267" y="84913"/>
                </a:lnTo>
                <a:lnTo>
                  <a:pt x="251522" y="83506"/>
                </a:lnTo>
                <a:lnTo>
                  <a:pt x="250326" y="79528"/>
                </a:lnTo>
                <a:lnTo>
                  <a:pt x="242300" y="71684"/>
                </a:lnTo>
                <a:lnTo>
                  <a:pt x="240114" y="69687"/>
                </a:lnTo>
                <a:lnTo>
                  <a:pt x="238657" y="67640"/>
                </a:lnTo>
                <a:lnTo>
                  <a:pt x="237039" y="63462"/>
                </a:lnTo>
                <a:lnTo>
                  <a:pt x="235814" y="62062"/>
                </a:lnTo>
                <a:lnTo>
                  <a:pt x="234203" y="61128"/>
                </a:lnTo>
                <a:lnTo>
                  <a:pt x="232335" y="60506"/>
                </a:lnTo>
                <a:lnTo>
                  <a:pt x="231090" y="59377"/>
                </a:lnTo>
                <a:lnTo>
                  <a:pt x="230260" y="57910"/>
                </a:lnTo>
                <a:lnTo>
                  <a:pt x="229707" y="56217"/>
                </a:lnTo>
                <a:lnTo>
                  <a:pt x="228544" y="55089"/>
                </a:lnTo>
                <a:lnTo>
                  <a:pt x="226976" y="54337"/>
                </a:lnTo>
                <a:lnTo>
                  <a:pt x="223116" y="53501"/>
                </a:lnTo>
                <a:lnTo>
                  <a:pt x="218754" y="53129"/>
                </a:lnTo>
                <a:lnTo>
                  <a:pt x="216480" y="52316"/>
                </a:lnTo>
                <a:lnTo>
                  <a:pt x="209487" y="48472"/>
                </a:lnTo>
                <a:lnTo>
                  <a:pt x="204759" y="47323"/>
                </a:lnTo>
                <a:lnTo>
                  <a:pt x="174881" y="43262"/>
                </a:lnTo>
                <a:lnTo>
                  <a:pt x="165800" y="42166"/>
                </a:lnTo>
                <a:lnTo>
                  <a:pt x="158953" y="41435"/>
                </a:lnTo>
                <a:lnTo>
                  <a:pt x="153593" y="40948"/>
                </a:lnTo>
                <a:lnTo>
                  <a:pt x="148433" y="41337"/>
                </a:lnTo>
                <a:lnTo>
                  <a:pt x="143405" y="42311"/>
                </a:lnTo>
                <a:lnTo>
                  <a:pt x="134380" y="44584"/>
                </a:lnTo>
                <a:lnTo>
                  <a:pt x="127722" y="45595"/>
                </a:lnTo>
                <a:lnTo>
                  <a:pt x="124836" y="46579"/>
                </a:lnTo>
                <a:lnTo>
                  <a:pt x="112383" y="53290"/>
                </a:lnTo>
                <a:lnTo>
                  <a:pt x="104717" y="57322"/>
                </a:lnTo>
                <a:lnTo>
                  <a:pt x="95939" y="63608"/>
                </a:lnTo>
                <a:lnTo>
                  <a:pt x="88310" y="69995"/>
                </a:lnTo>
                <a:lnTo>
                  <a:pt x="76227" y="80695"/>
                </a:lnTo>
                <a:lnTo>
                  <a:pt x="74631" y="82838"/>
                </a:lnTo>
                <a:lnTo>
                  <a:pt x="71590" y="89266"/>
                </a:lnTo>
                <a:lnTo>
                  <a:pt x="63854" y="99743"/>
                </a:lnTo>
                <a:lnTo>
                  <a:pt x="57020" y="109356"/>
                </a:lnTo>
                <a:lnTo>
                  <a:pt x="54682" y="111946"/>
                </a:lnTo>
                <a:lnTo>
                  <a:pt x="53123" y="115101"/>
                </a:lnTo>
                <a:lnTo>
                  <a:pt x="51392" y="122418"/>
                </a:lnTo>
                <a:lnTo>
                  <a:pt x="50417" y="134569"/>
                </a:lnTo>
                <a:lnTo>
                  <a:pt x="50128" y="143805"/>
                </a:lnTo>
                <a:lnTo>
                  <a:pt x="47944" y="150652"/>
                </a:lnTo>
                <a:lnTo>
                  <a:pt x="45121" y="157744"/>
                </a:lnTo>
                <a:lnTo>
                  <a:pt x="43532" y="166467"/>
                </a:lnTo>
                <a:lnTo>
                  <a:pt x="43061" y="177783"/>
                </a:lnTo>
                <a:lnTo>
                  <a:pt x="42868" y="215726"/>
                </a:lnTo>
                <a:lnTo>
                  <a:pt x="42865" y="224289"/>
                </a:lnTo>
                <a:lnTo>
                  <a:pt x="42071" y="227859"/>
                </a:lnTo>
                <a:lnTo>
                  <a:pt x="37954" y="237010"/>
                </a:lnTo>
                <a:lnTo>
                  <a:pt x="36712" y="244464"/>
                </a:lnTo>
                <a:lnTo>
                  <a:pt x="38277" y="252540"/>
                </a:lnTo>
                <a:lnTo>
                  <a:pt x="40825" y="260892"/>
                </a:lnTo>
                <a:lnTo>
                  <a:pt x="42259" y="273626"/>
                </a:lnTo>
                <a:lnTo>
                  <a:pt x="42684" y="286448"/>
                </a:lnTo>
                <a:lnTo>
                  <a:pt x="42839" y="307866"/>
                </a:lnTo>
                <a:lnTo>
                  <a:pt x="44969" y="316438"/>
                </a:lnTo>
                <a:lnTo>
                  <a:pt x="48514" y="327390"/>
                </a:lnTo>
                <a:lnTo>
                  <a:pt x="49712" y="340905"/>
                </a:lnTo>
                <a:lnTo>
                  <a:pt x="50604" y="344179"/>
                </a:lnTo>
                <a:lnTo>
                  <a:pt x="54858" y="352914"/>
                </a:lnTo>
                <a:lnTo>
                  <a:pt x="56471" y="364233"/>
                </a:lnTo>
                <a:lnTo>
                  <a:pt x="57016" y="378953"/>
                </a:lnTo>
                <a:lnTo>
                  <a:pt x="57061" y="381689"/>
                </a:lnTo>
                <a:lnTo>
                  <a:pt x="57884" y="384227"/>
                </a:lnTo>
                <a:lnTo>
                  <a:pt x="62042" y="391926"/>
                </a:lnTo>
                <a:lnTo>
                  <a:pt x="63849" y="405061"/>
                </a:lnTo>
                <a:lnTo>
                  <a:pt x="63998" y="407666"/>
                </a:lnTo>
                <a:lnTo>
                  <a:pt x="64890" y="410118"/>
                </a:lnTo>
                <a:lnTo>
                  <a:pt x="69145" y="416981"/>
                </a:lnTo>
                <a:lnTo>
                  <a:pt x="70419" y="421368"/>
                </a:lnTo>
                <a:lnTo>
                  <a:pt x="71135" y="427855"/>
                </a:lnTo>
                <a:lnTo>
                  <a:pt x="72030" y="430006"/>
                </a:lnTo>
                <a:lnTo>
                  <a:pt x="76288" y="436447"/>
                </a:lnTo>
                <a:lnTo>
                  <a:pt x="77562" y="440735"/>
                </a:lnTo>
                <a:lnTo>
                  <a:pt x="78279" y="447167"/>
                </a:lnTo>
                <a:lnTo>
                  <a:pt x="79174" y="449310"/>
                </a:lnTo>
                <a:lnTo>
                  <a:pt x="84706" y="456613"/>
                </a:lnTo>
                <a:lnTo>
                  <a:pt x="85272" y="459223"/>
                </a:lnTo>
                <a:lnTo>
                  <a:pt x="85717" y="469759"/>
                </a:lnTo>
                <a:lnTo>
                  <a:pt x="84926" y="470087"/>
                </a:lnTo>
                <a:lnTo>
                  <a:pt x="78875" y="470716"/>
                </a:lnTo>
                <a:lnTo>
                  <a:pt x="47297" y="470741"/>
                </a:lnTo>
                <a:lnTo>
                  <a:pt x="45820" y="471456"/>
                </a:lnTo>
                <a:lnTo>
                  <a:pt x="44834" y="472647"/>
                </a:lnTo>
                <a:lnTo>
                  <a:pt x="44177" y="474154"/>
                </a:lnTo>
                <a:lnTo>
                  <a:pt x="42945" y="475160"/>
                </a:lnTo>
                <a:lnTo>
                  <a:pt x="41330" y="475830"/>
                </a:lnTo>
                <a:lnTo>
                  <a:pt x="37419" y="476575"/>
                </a:lnTo>
                <a:lnTo>
                  <a:pt x="28440" y="477053"/>
                </a:lnTo>
                <a:lnTo>
                  <a:pt x="26104" y="477093"/>
                </a:lnTo>
                <a:lnTo>
                  <a:pt x="24547" y="477833"/>
                </a:lnTo>
                <a:lnTo>
                  <a:pt x="23508" y="479041"/>
                </a:lnTo>
                <a:lnTo>
                  <a:pt x="22816" y="480561"/>
                </a:lnTo>
                <a:lnTo>
                  <a:pt x="21561" y="481574"/>
                </a:lnTo>
                <a:lnTo>
                  <a:pt x="19930" y="482249"/>
                </a:lnTo>
                <a:lnTo>
                  <a:pt x="16002" y="483000"/>
                </a:lnTo>
                <a:lnTo>
                  <a:pt x="11610" y="483334"/>
                </a:lnTo>
                <a:lnTo>
                  <a:pt x="10121" y="484136"/>
                </a:lnTo>
                <a:lnTo>
                  <a:pt x="9129" y="485387"/>
                </a:lnTo>
                <a:lnTo>
                  <a:pt x="8467" y="486935"/>
                </a:lnTo>
                <a:lnTo>
                  <a:pt x="7232" y="487966"/>
                </a:lnTo>
                <a:lnTo>
                  <a:pt x="5616" y="488654"/>
                </a:lnTo>
                <a:lnTo>
                  <a:pt x="4" y="490029"/>
                </a:lnTo>
                <a:lnTo>
                  <a:pt x="3" y="490029"/>
                </a:lnTo>
                <a:lnTo>
                  <a:pt x="1" y="490029"/>
                </a:lnTo>
                <a:lnTo>
                  <a:pt x="0" y="468566"/>
                </a:lnTo>
                <a:lnTo>
                  <a:pt x="5655" y="452790"/>
                </a:lnTo>
                <a:lnTo>
                  <a:pt x="6850" y="439732"/>
                </a:lnTo>
                <a:lnTo>
                  <a:pt x="7057" y="427581"/>
                </a:lnTo>
                <a:lnTo>
                  <a:pt x="7144" y="289846"/>
                </a:lnTo>
                <a:lnTo>
                  <a:pt x="9261" y="282949"/>
                </a:lnTo>
                <a:lnTo>
                  <a:pt x="12798" y="272939"/>
                </a:lnTo>
                <a:lnTo>
                  <a:pt x="13994" y="259743"/>
                </a:lnTo>
                <a:lnTo>
                  <a:pt x="15679" y="249351"/>
                </a:lnTo>
                <a:lnTo>
                  <a:pt x="21785" y="216850"/>
                </a:lnTo>
                <a:lnTo>
                  <a:pt x="24843" y="203612"/>
                </a:lnTo>
                <a:lnTo>
                  <a:pt x="27674" y="193357"/>
                </a:lnTo>
                <a:lnTo>
                  <a:pt x="32937" y="178867"/>
                </a:lnTo>
                <a:lnTo>
                  <a:pt x="40363" y="165979"/>
                </a:lnTo>
                <a:lnTo>
                  <a:pt x="47590" y="153429"/>
                </a:lnTo>
                <a:lnTo>
                  <a:pt x="59527" y="132111"/>
                </a:lnTo>
                <a:lnTo>
                  <a:pt x="66674" y="122677"/>
                </a:lnTo>
                <a:lnTo>
                  <a:pt x="73819" y="111944"/>
                </a:lnTo>
                <a:lnTo>
                  <a:pt x="80962" y="99716"/>
                </a:lnTo>
                <a:lnTo>
                  <a:pt x="88106" y="90457"/>
                </a:lnTo>
                <a:lnTo>
                  <a:pt x="94986" y="85508"/>
                </a:lnTo>
                <a:lnTo>
                  <a:pt x="102541" y="80928"/>
                </a:lnTo>
                <a:lnTo>
                  <a:pt x="111257" y="74333"/>
                </a:lnTo>
                <a:lnTo>
                  <a:pt x="116387" y="70008"/>
                </a:lnTo>
                <a:lnTo>
                  <a:pt x="123738" y="60144"/>
                </a:lnTo>
                <a:lnTo>
                  <a:pt x="126943" y="57707"/>
                </a:lnTo>
                <a:lnTo>
                  <a:pt x="130666" y="56082"/>
                </a:lnTo>
                <a:lnTo>
                  <a:pt x="138243" y="53562"/>
                </a:lnTo>
                <a:lnTo>
                  <a:pt x="146971" y="48127"/>
                </a:lnTo>
                <a:lnTo>
                  <a:pt x="155378" y="41992"/>
                </a:lnTo>
                <a:lnTo>
                  <a:pt x="163248" y="37775"/>
                </a:lnTo>
                <a:lnTo>
                  <a:pt x="169922" y="33520"/>
                </a:lnTo>
                <a:lnTo>
                  <a:pt x="172813" y="31384"/>
                </a:lnTo>
                <a:lnTo>
                  <a:pt x="176327" y="29961"/>
                </a:lnTo>
                <a:lnTo>
                  <a:pt x="184466" y="28380"/>
                </a:lnTo>
                <a:lnTo>
                  <a:pt x="191258" y="27677"/>
                </a:lnTo>
                <a:lnTo>
                  <a:pt x="199544" y="27281"/>
                </a:lnTo>
                <a:lnTo>
                  <a:pt x="207026" y="27164"/>
                </a:lnTo>
                <a:lnTo>
                  <a:pt x="242123" y="27115"/>
                </a:lnTo>
                <a:lnTo>
                  <a:pt x="245553" y="27829"/>
                </a:lnTo>
                <a:lnTo>
                  <a:pt x="254173" y="31533"/>
                </a:lnTo>
                <a:lnTo>
                  <a:pt x="259281" y="32650"/>
                </a:lnTo>
                <a:lnTo>
                  <a:pt x="260960" y="33663"/>
                </a:lnTo>
                <a:lnTo>
                  <a:pt x="262080" y="35052"/>
                </a:lnTo>
                <a:lnTo>
                  <a:pt x="262826" y="36692"/>
                </a:lnTo>
                <a:lnTo>
                  <a:pt x="267669" y="42414"/>
                </a:lnTo>
                <a:lnTo>
                  <a:pt x="274131" y="48635"/>
                </a:lnTo>
                <a:lnTo>
                  <a:pt x="276417" y="50033"/>
                </a:lnTo>
                <a:lnTo>
                  <a:pt x="283426" y="52717"/>
                </a:lnTo>
                <a:lnTo>
                  <a:pt x="291491" y="58258"/>
                </a:lnTo>
                <a:lnTo>
                  <a:pt x="294387" y="58816"/>
                </a:lnTo>
                <a:lnTo>
                  <a:pt x="296271" y="58964"/>
                </a:lnTo>
                <a:lnTo>
                  <a:pt x="297526" y="59778"/>
                </a:lnTo>
                <a:lnTo>
                  <a:pt x="298363" y="61034"/>
                </a:lnTo>
                <a:lnTo>
                  <a:pt x="299708" y="64771"/>
                </a:lnTo>
                <a:lnTo>
                  <a:pt x="299817" y="64363"/>
                </a:lnTo>
                <a:lnTo>
                  <a:pt x="300037" y="49690"/>
                </a:lnTo>
                <a:lnTo>
                  <a:pt x="299244" y="47880"/>
                </a:lnTo>
                <a:lnTo>
                  <a:pt x="293887" y="41156"/>
                </a:lnTo>
                <a:lnTo>
                  <a:pt x="289396" y="36910"/>
                </a:lnTo>
                <a:lnTo>
                  <a:pt x="288180" y="35074"/>
                </a:lnTo>
                <a:lnTo>
                  <a:pt x="285677" y="29076"/>
                </a:lnTo>
                <a:lnTo>
                  <a:pt x="278121" y="20649"/>
                </a:lnTo>
                <a:lnTo>
                  <a:pt x="275902" y="18518"/>
                </a:lnTo>
                <a:lnTo>
                  <a:pt x="273629" y="17097"/>
                </a:lnTo>
                <a:lnTo>
                  <a:pt x="268986" y="15519"/>
                </a:lnTo>
                <a:lnTo>
                  <a:pt x="267430" y="14383"/>
                </a:lnTo>
                <a:lnTo>
                  <a:pt x="266393" y="12912"/>
                </a:lnTo>
                <a:lnTo>
                  <a:pt x="265701" y="11217"/>
                </a:lnTo>
                <a:lnTo>
                  <a:pt x="259685" y="8658"/>
                </a:lnTo>
                <a:lnTo>
                  <a:pt x="250117" y="5524"/>
                </a:lnTo>
                <a:lnTo>
                  <a:pt x="238182" y="2005"/>
                </a:lnTo>
                <a:lnTo>
                  <a:pt x="229432" y="373"/>
                </a:lnTo>
                <a:lnTo>
                  <a:pt x="222804" y="0"/>
                </a:lnTo>
                <a:lnTo>
                  <a:pt x="217593" y="466"/>
                </a:lnTo>
                <a:lnTo>
                  <a:pt x="212531" y="776"/>
                </a:lnTo>
                <a:lnTo>
                  <a:pt x="207568" y="983"/>
                </a:lnTo>
                <a:lnTo>
                  <a:pt x="202673" y="1121"/>
                </a:lnTo>
                <a:lnTo>
                  <a:pt x="198615" y="1928"/>
                </a:lnTo>
                <a:lnTo>
                  <a:pt x="191990" y="4729"/>
                </a:lnTo>
                <a:lnTo>
                  <a:pt x="180006" y="10322"/>
                </a:lnTo>
                <a:lnTo>
                  <a:pt x="173136" y="14412"/>
                </a:lnTo>
                <a:lnTo>
                  <a:pt x="164806" y="20732"/>
                </a:lnTo>
                <a:lnTo>
                  <a:pt x="158972" y="24992"/>
                </a:lnTo>
                <a:lnTo>
                  <a:pt x="151088" y="29267"/>
                </a:lnTo>
                <a:lnTo>
                  <a:pt x="144408" y="35453"/>
                </a:lnTo>
                <a:lnTo>
                  <a:pt x="136186" y="46969"/>
                </a:lnTo>
                <a:lnTo>
                  <a:pt x="128723" y="59429"/>
                </a:lnTo>
                <a:lnTo>
                  <a:pt x="123092" y="67909"/>
                </a:lnTo>
                <a:lnTo>
                  <a:pt x="115297" y="76439"/>
                </a:lnTo>
                <a:lnTo>
                  <a:pt x="108658" y="84994"/>
                </a:lnTo>
                <a:lnTo>
                  <a:pt x="100458" y="99747"/>
                </a:lnTo>
                <a:lnTo>
                  <a:pt x="95448" y="110831"/>
                </a:lnTo>
                <a:lnTo>
                  <a:pt x="88165" y="125817"/>
                </a:lnTo>
                <a:lnTo>
                  <a:pt x="83370" y="137419"/>
                </a:lnTo>
                <a:lnTo>
                  <a:pt x="76208" y="156000"/>
                </a:lnTo>
                <a:lnTo>
                  <a:pt x="71441" y="166788"/>
                </a:lnTo>
                <a:lnTo>
                  <a:pt x="66677" y="177060"/>
                </a:lnTo>
                <a:lnTo>
                  <a:pt x="61914" y="188769"/>
                </a:lnTo>
                <a:lnTo>
                  <a:pt x="54769" y="203996"/>
                </a:lnTo>
                <a:lnTo>
                  <a:pt x="52123" y="215028"/>
                </a:lnTo>
                <a:lnTo>
                  <a:pt x="50948" y="226361"/>
                </a:lnTo>
                <a:lnTo>
                  <a:pt x="49491" y="240773"/>
                </a:lnTo>
                <a:lnTo>
                  <a:pt x="45180" y="254806"/>
                </a:lnTo>
                <a:lnTo>
                  <a:pt x="43893" y="266185"/>
                </a:lnTo>
                <a:lnTo>
                  <a:pt x="39375" y="281227"/>
                </a:lnTo>
                <a:lnTo>
                  <a:pt x="36802" y="294733"/>
                </a:lnTo>
                <a:lnTo>
                  <a:pt x="36040" y="307783"/>
                </a:lnTo>
                <a:lnTo>
                  <a:pt x="35814" y="320699"/>
                </a:lnTo>
                <a:lnTo>
                  <a:pt x="35719" y="440441"/>
                </a:lnTo>
                <a:lnTo>
                  <a:pt x="36513" y="442683"/>
                </a:lnTo>
                <a:lnTo>
                  <a:pt x="39511" y="447079"/>
                </a:lnTo>
                <a:lnTo>
                  <a:pt x="41373" y="453319"/>
                </a:lnTo>
                <a:lnTo>
                  <a:pt x="42805" y="468302"/>
                </a:lnTo>
                <a:lnTo>
                  <a:pt x="42860" y="476182"/>
                </a:lnTo>
                <a:lnTo>
                  <a:pt x="43655" y="476512"/>
                </a:lnTo>
                <a:lnTo>
                  <a:pt x="49013" y="477084"/>
                </a:lnTo>
                <a:lnTo>
                  <a:pt x="49344" y="476399"/>
                </a:lnTo>
                <a:lnTo>
                  <a:pt x="50007" y="4707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98" name="SMARTInkAnnotation902"/>
          <p:cNvSpPr/>
          <p:nvPr/>
        </p:nvSpPr>
        <p:spPr>
          <a:xfrm>
            <a:off x="4529137" y="3819082"/>
            <a:ext cx="189415" cy="371862"/>
          </a:xfrm>
          <a:custGeom>
            <a:avLst/>
            <a:gdLst/>
            <a:ahLst/>
            <a:cxnLst/>
            <a:rect l="0" t="0" r="0" b="0"/>
            <a:pathLst>
              <a:path w="189415" h="371862">
                <a:moveTo>
                  <a:pt x="128588" y="25684"/>
                </a:moveTo>
                <a:lnTo>
                  <a:pt x="128588" y="22271"/>
                </a:lnTo>
                <a:lnTo>
                  <a:pt x="125413" y="21265"/>
                </a:lnTo>
                <a:lnTo>
                  <a:pt x="120121" y="20595"/>
                </a:lnTo>
                <a:lnTo>
                  <a:pt x="108156" y="19850"/>
                </a:lnTo>
                <a:lnTo>
                  <a:pt x="100192" y="19519"/>
                </a:lnTo>
                <a:lnTo>
                  <a:pt x="94007" y="19372"/>
                </a:lnTo>
                <a:lnTo>
                  <a:pt x="91246" y="19333"/>
                </a:lnTo>
                <a:lnTo>
                  <a:pt x="88612" y="20021"/>
                </a:lnTo>
                <a:lnTo>
                  <a:pt x="83568" y="22691"/>
                </a:lnTo>
                <a:lnTo>
                  <a:pt x="78681" y="24354"/>
                </a:lnTo>
                <a:lnTo>
                  <a:pt x="76267" y="24797"/>
                </a:lnTo>
                <a:lnTo>
                  <a:pt x="71467" y="27195"/>
                </a:lnTo>
                <a:lnTo>
                  <a:pt x="66689" y="30642"/>
                </a:lnTo>
                <a:lnTo>
                  <a:pt x="61918" y="34555"/>
                </a:lnTo>
                <a:lnTo>
                  <a:pt x="57152" y="40580"/>
                </a:lnTo>
                <a:lnTo>
                  <a:pt x="53182" y="47307"/>
                </a:lnTo>
                <a:lnTo>
                  <a:pt x="50154" y="55109"/>
                </a:lnTo>
                <a:lnTo>
                  <a:pt x="46632" y="59717"/>
                </a:lnTo>
                <a:lnTo>
                  <a:pt x="45376" y="62660"/>
                </a:lnTo>
                <a:lnTo>
                  <a:pt x="43607" y="72914"/>
                </a:lnTo>
                <a:lnTo>
                  <a:pt x="43193" y="78346"/>
                </a:lnTo>
                <a:lnTo>
                  <a:pt x="39168" y="88833"/>
                </a:lnTo>
                <a:lnTo>
                  <a:pt x="36740" y="97576"/>
                </a:lnTo>
                <a:lnTo>
                  <a:pt x="37193" y="100044"/>
                </a:lnTo>
                <a:lnTo>
                  <a:pt x="39814" y="104691"/>
                </a:lnTo>
                <a:lnTo>
                  <a:pt x="43624" y="109137"/>
                </a:lnTo>
                <a:lnTo>
                  <a:pt x="45751" y="111323"/>
                </a:lnTo>
                <a:lnTo>
                  <a:pt x="47963" y="112781"/>
                </a:lnTo>
                <a:lnTo>
                  <a:pt x="52538" y="114400"/>
                </a:lnTo>
                <a:lnTo>
                  <a:pt x="57217" y="117025"/>
                </a:lnTo>
                <a:lnTo>
                  <a:pt x="59576" y="118724"/>
                </a:lnTo>
                <a:lnTo>
                  <a:pt x="61942" y="119858"/>
                </a:lnTo>
                <a:lnTo>
                  <a:pt x="66689" y="121117"/>
                </a:lnTo>
                <a:lnTo>
                  <a:pt x="71444" y="121677"/>
                </a:lnTo>
                <a:lnTo>
                  <a:pt x="76203" y="121925"/>
                </a:lnTo>
                <a:lnTo>
                  <a:pt x="80964" y="122036"/>
                </a:lnTo>
                <a:lnTo>
                  <a:pt x="82551" y="121351"/>
                </a:lnTo>
                <a:lnTo>
                  <a:pt x="83609" y="120181"/>
                </a:lnTo>
                <a:lnTo>
                  <a:pt x="84315" y="118685"/>
                </a:lnTo>
                <a:lnTo>
                  <a:pt x="89100" y="113168"/>
                </a:lnTo>
                <a:lnTo>
                  <a:pt x="91943" y="111153"/>
                </a:lnTo>
                <a:lnTo>
                  <a:pt x="95427" y="109095"/>
                </a:lnTo>
                <a:lnTo>
                  <a:pt x="99337" y="107009"/>
                </a:lnTo>
                <a:lnTo>
                  <a:pt x="102736" y="104189"/>
                </a:lnTo>
                <a:lnTo>
                  <a:pt x="108632" y="97246"/>
                </a:lnTo>
                <a:lnTo>
                  <a:pt x="111780" y="89398"/>
                </a:lnTo>
                <a:lnTo>
                  <a:pt x="112621" y="85305"/>
                </a:lnTo>
                <a:lnTo>
                  <a:pt x="117787" y="76947"/>
                </a:lnTo>
                <a:lnTo>
                  <a:pt x="121387" y="72718"/>
                </a:lnTo>
                <a:lnTo>
                  <a:pt x="125387" y="64210"/>
                </a:lnTo>
                <a:lnTo>
                  <a:pt x="127959" y="55665"/>
                </a:lnTo>
                <a:lnTo>
                  <a:pt x="131748" y="47105"/>
                </a:lnTo>
                <a:lnTo>
                  <a:pt x="136077" y="40443"/>
                </a:lnTo>
                <a:lnTo>
                  <a:pt x="138343" y="37667"/>
                </a:lnTo>
                <a:lnTo>
                  <a:pt x="140861" y="30772"/>
                </a:lnTo>
                <a:lnTo>
                  <a:pt x="141532" y="26932"/>
                </a:lnTo>
                <a:lnTo>
                  <a:pt x="144395" y="20762"/>
                </a:lnTo>
                <a:lnTo>
                  <a:pt x="147519" y="15638"/>
                </a:lnTo>
                <a:lnTo>
                  <a:pt x="148908" y="10980"/>
                </a:lnTo>
                <a:lnTo>
                  <a:pt x="150016" y="0"/>
                </a:lnTo>
                <a:lnTo>
                  <a:pt x="150018" y="5505"/>
                </a:lnTo>
                <a:lnTo>
                  <a:pt x="154928" y="15771"/>
                </a:lnTo>
                <a:lnTo>
                  <a:pt x="158838" y="27324"/>
                </a:lnTo>
                <a:lnTo>
                  <a:pt x="162670" y="34985"/>
                </a:lnTo>
                <a:lnTo>
                  <a:pt x="167018" y="43153"/>
                </a:lnTo>
                <a:lnTo>
                  <a:pt x="169480" y="51546"/>
                </a:lnTo>
                <a:lnTo>
                  <a:pt x="171368" y="60752"/>
                </a:lnTo>
                <a:lnTo>
                  <a:pt x="174853" y="71988"/>
                </a:lnTo>
                <a:lnTo>
                  <a:pt x="181278" y="90363"/>
                </a:lnTo>
                <a:lnTo>
                  <a:pt x="182764" y="96663"/>
                </a:lnTo>
                <a:lnTo>
                  <a:pt x="183755" y="103007"/>
                </a:lnTo>
                <a:lnTo>
                  <a:pt x="184416" y="109380"/>
                </a:lnTo>
                <a:lnTo>
                  <a:pt x="184857" y="115771"/>
                </a:lnTo>
                <a:lnTo>
                  <a:pt x="185346" y="128588"/>
                </a:lnTo>
                <a:lnTo>
                  <a:pt x="186270" y="135006"/>
                </a:lnTo>
                <a:lnTo>
                  <a:pt x="187680" y="141428"/>
                </a:lnTo>
                <a:lnTo>
                  <a:pt x="189414" y="147852"/>
                </a:lnTo>
                <a:lnTo>
                  <a:pt x="188188" y="167851"/>
                </a:lnTo>
                <a:lnTo>
                  <a:pt x="184990" y="196900"/>
                </a:lnTo>
                <a:lnTo>
                  <a:pt x="180477" y="231982"/>
                </a:lnTo>
                <a:lnTo>
                  <a:pt x="176674" y="257514"/>
                </a:lnTo>
                <a:lnTo>
                  <a:pt x="173345" y="276678"/>
                </a:lnTo>
                <a:lnTo>
                  <a:pt x="170332" y="291597"/>
                </a:lnTo>
                <a:lnTo>
                  <a:pt x="167530" y="302972"/>
                </a:lnTo>
                <a:lnTo>
                  <a:pt x="164868" y="311984"/>
                </a:lnTo>
                <a:lnTo>
                  <a:pt x="162299" y="319420"/>
                </a:lnTo>
                <a:lnTo>
                  <a:pt x="159793" y="325807"/>
                </a:lnTo>
                <a:lnTo>
                  <a:pt x="154892" y="336713"/>
                </a:lnTo>
                <a:lnTo>
                  <a:pt x="151680" y="340907"/>
                </a:lnTo>
                <a:lnTo>
                  <a:pt x="147952" y="344418"/>
                </a:lnTo>
                <a:lnTo>
                  <a:pt x="143878" y="347472"/>
                </a:lnTo>
                <a:lnTo>
                  <a:pt x="139574" y="350223"/>
                </a:lnTo>
                <a:lnTo>
                  <a:pt x="135118" y="352771"/>
                </a:lnTo>
                <a:lnTo>
                  <a:pt x="130560" y="355185"/>
                </a:lnTo>
                <a:lnTo>
                  <a:pt x="126728" y="357508"/>
                </a:lnTo>
                <a:lnTo>
                  <a:pt x="123379" y="359771"/>
                </a:lnTo>
                <a:lnTo>
                  <a:pt x="120353" y="361994"/>
                </a:lnTo>
                <a:lnTo>
                  <a:pt x="116748" y="363476"/>
                </a:lnTo>
                <a:lnTo>
                  <a:pt x="112757" y="364464"/>
                </a:lnTo>
                <a:lnTo>
                  <a:pt x="108509" y="365123"/>
                </a:lnTo>
                <a:lnTo>
                  <a:pt x="103295" y="366277"/>
                </a:lnTo>
                <a:lnTo>
                  <a:pt x="97439" y="367760"/>
                </a:lnTo>
                <a:lnTo>
                  <a:pt x="91153" y="369463"/>
                </a:lnTo>
                <a:lnTo>
                  <a:pt x="86168" y="370599"/>
                </a:lnTo>
                <a:lnTo>
                  <a:pt x="82052" y="371356"/>
                </a:lnTo>
                <a:lnTo>
                  <a:pt x="78514" y="371861"/>
                </a:lnTo>
                <a:lnTo>
                  <a:pt x="74568" y="371483"/>
                </a:lnTo>
                <a:lnTo>
                  <a:pt x="70349" y="370517"/>
                </a:lnTo>
                <a:lnTo>
                  <a:pt x="65949" y="369158"/>
                </a:lnTo>
                <a:lnTo>
                  <a:pt x="61428" y="368252"/>
                </a:lnTo>
                <a:lnTo>
                  <a:pt x="56828" y="367649"/>
                </a:lnTo>
                <a:lnTo>
                  <a:pt x="52172" y="367246"/>
                </a:lnTo>
                <a:lnTo>
                  <a:pt x="48275" y="366977"/>
                </a:lnTo>
                <a:lnTo>
                  <a:pt x="44884" y="366799"/>
                </a:lnTo>
                <a:lnTo>
                  <a:pt x="38998" y="366599"/>
                </a:lnTo>
                <a:lnTo>
                  <a:pt x="33736" y="366511"/>
                </a:lnTo>
                <a:lnTo>
                  <a:pt x="30428" y="365774"/>
                </a:lnTo>
                <a:lnTo>
                  <a:pt x="26636" y="364567"/>
                </a:lnTo>
                <a:lnTo>
                  <a:pt x="16726" y="360911"/>
                </a:lnTo>
                <a:lnTo>
                  <a:pt x="11218" y="356865"/>
                </a:lnTo>
                <a:lnTo>
                  <a:pt x="9066" y="355770"/>
                </a:lnTo>
                <a:lnTo>
                  <a:pt x="4559" y="354555"/>
                </a:lnTo>
                <a:lnTo>
                  <a:pt x="0" y="3535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99" name="SMARTInkAnnotation903"/>
          <p:cNvSpPr/>
          <p:nvPr/>
        </p:nvSpPr>
        <p:spPr>
          <a:xfrm>
            <a:off x="4779168" y="3677602"/>
            <a:ext cx="170331" cy="417911"/>
          </a:xfrm>
          <a:custGeom>
            <a:avLst/>
            <a:gdLst/>
            <a:ahLst/>
            <a:cxnLst/>
            <a:rect l="0" t="0" r="0" b="0"/>
            <a:pathLst>
              <a:path w="170331" h="417911">
                <a:moveTo>
                  <a:pt x="0" y="0"/>
                </a:moveTo>
                <a:lnTo>
                  <a:pt x="3793" y="0"/>
                </a:lnTo>
                <a:lnTo>
                  <a:pt x="4910" y="714"/>
                </a:lnTo>
                <a:lnTo>
                  <a:pt x="5654" y="1905"/>
                </a:lnTo>
                <a:lnTo>
                  <a:pt x="6151" y="3413"/>
                </a:lnTo>
                <a:lnTo>
                  <a:pt x="7276" y="4418"/>
                </a:lnTo>
                <a:lnTo>
                  <a:pt x="8820" y="5089"/>
                </a:lnTo>
                <a:lnTo>
                  <a:pt x="10642" y="5536"/>
                </a:lnTo>
                <a:lnTo>
                  <a:pt x="19795" y="11548"/>
                </a:lnTo>
                <a:lnTo>
                  <a:pt x="64250" y="42316"/>
                </a:lnTo>
                <a:lnTo>
                  <a:pt x="74583" y="48927"/>
                </a:lnTo>
                <a:lnTo>
                  <a:pt x="83060" y="54050"/>
                </a:lnTo>
                <a:lnTo>
                  <a:pt x="90299" y="59607"/>
                </a:lnTo>
                <a:lnTo>
                  <a:pt x="96712" y="65456"/>
                </a:lnTo>
                <a:lnTo>
                  <a:pt x="102574" y="71498"/>
                </a:lnTo>
                <a:lnTo>
                  <a:pt x="108070" y="76955"/>
                </a:lnTo>
                <a:lnTo>
                  <a:pt x="118410" y="86828"/>
                </a:lnTo>
                <a:lnTo>
                  <a:pt x="133156" y="100418"/>
                </a:lnTo>
                <a:lnTo>
                  <a:pt x="137190" y="105522"/>
                </a:lnTo>
                <a:lnTo>
                  <a:pt x="140673" y="111067"/>
                </a:lnTo>
                <a:lnTo>
                  <a:pt x="143788" y="116907"/>
                </a:lnTo>
                <a:lnTo>
                  <a:pt x="146659" y="122944"/>
                </a:lnTo>
                <a:lnTo>
                  <a:pt x="151965" y="135366"/>
                </a:lnTo>
                <a:lnTo>
                  <a:pt x="159415" y="154409"/>
                </a:lnTo>
                <a:lnTo>
                  <a:pt x="162132" y="167210"/>
                </a:lnTo>
                <a:lnTo>
                  <a:pt x="162857" y="173624"/>
                </a:lnTo>
                <a:lnTo>
                  <a:pt x="164134" y="180757"/>
                </a:lnTo>
                <a:lnTo>
                  <a:pt x="165779" y="188370"/>
                </a:lnTo>
                <a:lnTo>
                  <a:pt x="167669" y="196303"/>
                </a:lnTo>
                <a:lnTo>
                  <a:pt x="168930" y="203735"/>
                </a:lnTo>
                <a:lnTo>
                  <a:pt x="169770" y="210833"/>
                </a:lnTo>
                <a:lnTo>
                  <a:pt x="170330" y="217708"/>
                </a:lnTo>
                <a:lnTo>
                  <a:pt x="169910" y="225149"/>
                </a:lnTo>
                <a:lnTo>
                  <a:pt x="168836" y="232967"/>
                </a:lnTo>
                <a:lnTo>
                  <a:pt x="167326" y="241036"/>
                </a:lnTo>
                <a:lnTo>
                  <a:pt x="166319" y="248559"/>
                </a:lnTo>
                <a:lnTo>
                  <a:pt x="165648" y="255717"/>
                </a:lnTo>
                <a:lnTo>
                  <a:pt x="165201" y="262633"/>
                </a:lnTo>
                <a:lnTo>
                  <a:pt x="164109" y="269386"/>
                </a:lnTo>
                <a:lnTo>
                  <a:pt x="162588" y="276031"/>
                </a:lnTo>
                <a:lnTo>
                  <a:pt x="160779" y="282605"/>
                </a:lnTo>
                <a:lnTo>
                  <a:pt x="156653" y="295623"/>
                </a:lnTo>
                <a:lnTo>
                  <a:pt x="149868" y="315001"/>
                </a:lnTo>
                <a:lnTo>
                  <a:pt x="140464" y="340750"/>
                </a:lnTo>
                <a:lnTo>
                  <a:pt x="137299" y="346467"/>
                </a:lnTo>
                <a:lnTo>
                  <a:pt x="133601" y="351707"/>
                </a:lnTo>
                <a:lnTo>
                  <a:pt x="129549" y="356630"/>
                </a:lnTo>
                <a:lnTo>
                  <a:pt x="126053" y="361340"/>
                </a:lnTo>
                <a:lnTo>
                  <a:pt x="122930" y="365909"/>
                </a:lnTo>
                <a:lnTo>
                  <a:pt x="120053" y="370384"/>
                </a:lnTo>
                <a:lnTo>
                  <a:pt x="114741" y="379166"/>
                </a:lnTo>
                <a:lnTo>
                  <a:pt x="104862" y="396445"/>
                </a:lnTo>
                <a:lnTo>
                  <a:pt x="100051" y="403131"/>
                </a:lnTo>
                <a:lnTo>
                  <a:pt x="97657" y="405914"/>
                </a:lnTo>
                <a:lnTo>
                  <a:pt x="95267" y="407769"/>
                </a:lnTo>
                <a:lnTo>
                  <a:pt x="92881" y="409006"/>
                </a:lnTo>
                <a:lnTo>
                  <a:pt x="90496" y="409831"/>
                </a:lnTo>
                <a:lnTo>
                  <a:pt x="88905" y="411095"/>
                </a:lnTo>
                <a:lnTo>
                  <a:pt x="87846" y="412652"/>
                </a:lnTo>
                <a:lnTo>
                  <a:pt x="87139" y="414405"/>
                </a:lnTo>
                <a:lnTo>
                  <a:pt x="85874" y="415573"/>
                </a:lnTo>
                <a:lnTo>
                  <a:pt x="84237" y="416352"/>
                </a:lnTo>
                <a:lnTo>
                  <a:pt x="78601" y="417904"/>
                </a:lnTo>
                <a:lnTo>
                  <a:pt x="78582" y="4179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00" name="SMARTInkAnnotation904"/>
          <p:cNvSpPr/>
          <p:nvPr/>
        </p:nvSpPr>
        <p:spPr>
          <a:xfrm>
            <a:off x="5093620" y="3600473"/>
            <a:ext cx="192756" cy="507898"/>
          </a:xfrm>
          <a:custGeom>
            <a:avLst/>
            <a:gdLst/>
            <a:ahLst/>
            <a:cxnLst/>
            <a:rect l="0" t="0" r="0" b="0"/>
            <a:pathLst>
              <a:path w="192756" h="507898">
                <a:moveTo>
                  <a:pt x="192755" y="6406"/>
                </a:moveTo>
                <a:lnTo>
                  <a:pt x="188962" y="2993"/>
                </a:lnTo>
                <a:lnTo>
                  <a:pt x="187051" y="1987"/>
                </a:lnTo>
                <a:lnTo>
                  <a:pt x="181363" y="572"/>
                </a:lnTo>
                <a:lnTo>
                  <a:pt x="178580" y="0"/>
                </a:lnTo>
                <a:lnTo>
                  <a:pt x="174708" y="3396"/>
                </a:lnTo>
                <a:lnTo>
                  <a:pt x="173579" y="5114"/>
                </a:lnTo>
                <a:lnTo>
                  <a:pt x="172326" y="8928"/>
                </a:lnTo>
                <a:lnTo>
                  <a:pt x="170404" y="10944"/>
                </a:lnTo>
                <a:lnTo>
                  <a:pt x="167536" y="13004"/>
                </a:lnTo>
                <a:lnTo>
                  <a:pt x="164036" y="15091"/>
                </a:lnTo>
                <a:lnTo>
                  <a:pt x="161703" y="17911"/>
                </a:lnTo>
                <a:lnTo>
                  <a:pt x="160148" y="21220"/>
                </a:lnTo>
                <a:lnTo>
                  <a:pt x="159110" y="24854"/>
                </a:lnTo>
                <a:lnTo>
                  <a:pt x="156831" y="27991"/>
                </a:lnTo>
                <a:lnTo>
                  <a:pt x="153724" y="30798"/>
                </a:lnTo>
                <a:lnTo>
                  <a:pt x="150066" y="33383"/>
                </a:lnTo>
                <a:lnTo>
                  <a:pt x="146039" y="37249"/>
                </a:lnTo>
                <a:lnTo>
                  <a:pt x="141767" y="41970"/>
                </a:lnTo>
                <a:lnTo>
                  <a:pt x="137332" y="47260"/>
                </a:lnTo>
                <a:lnTo>
                  <a:pt x="132788" y="52216"/>
                </a:lnTo>
                <a:lnTo>
                  <a:pt x="128170" y="56949"/>
                </a:lnTo>
                <a:lnTo>
                  <a:pt x="123505" y="61532"/>
                </a:lnTo>
                <a:lnTo>
                  <a:pt x="118807" y="66731"/>
                </a:lnTo>
                <a:lnTo>
                  <a:pt x="114088" y="72340"/>
                </a:lnTo>
                <a:lnTo>
                  <a:pt x="109353" y="78223"/>
                </a:lnTo>
                <a:lnTo>
                  <a:pt x="104610" y="83573"/>
                </a:lnTo>
                <a:lnTo>
                  <a:pt x="99860" y="88569"/>
                </a:lnTo>
                <a:lnTo>
                  <a:pt x="95106" y="93328"/>
                </a:lnTo>
                <a:lnTo>
                  <a:pt x="91143" y="98644"/>
                </a:lnTo>
                <a:lnTo>
                  <a:pt x="87707" y="104331"/>
                </a:lnTo>
                <a:lnTo>
                  <a:pt x="84623" y="110266"/>
                </a:lnTo>
                <a:lnTo>
                  <a:pt x="80980" y="116365"/>
                </a:lnTo>
                <a:lnTo>
                  <a:pt x="76963" y="122574"/>
                </a:lnTo>
                <a:lnTo>
                  <a:pt x="72698" y="128857"/>
                </a:lnTo>
                <a:lnTo>
                  <a:pt x="68266" y="135903"/>
                </a:lnTo>
                <a:lnTo>
                  <a:pt x="59110" y="151352"/>
                </a:lnTo>
                <a:lnTo>
                  <a:pt x="54445" y="158758"/>
                </a:lnTo>
                <a:lnTo>
                  <a:pt x="49749" y="165838"/>
                </a:lnTo>
                <a:lnTo>
                  <a:pt x="40296" y="179421"/>
                </a:lnTo>
                <a:lnTo>
                  <a:pt x="30804" y="192601"/>
                </a:lnTo>
                <a:lnTo>
                  <a:pt x="26844" y="199830"/>
                </a:lnTo>
                <a:lnTo>
                  <a:pt x="23409" y="207507"/>
                </a:lnTo>
                <a:lnTo>
                  <a:pt x="12196" y="236947"/>
                </a:lnTo>
                <a:lnTo>
                  <a:pt x="7201" y="252220"/>
                </a:lnTo>
                <a:lnTo>
                  <a:pt x="3130" y="267819"/>
                </a:lnTo>
                <a:lnTo>
                  <a:pt x="1321" y="281895"/>
                </a:lnTo>
                <a:lnTo>
                  <a:pt x="517" y="295295"/>
                </a:lnTo>
                <a:lnTo>
                  <a:pt x="159" y="309109"/>
                </a:lnTo>
                <a:lnTo>
                  <a:pt x="0" y="324773"/>
                </a:lnTo>
                <a:lnTo>
                  <a:pt x="2046" y="339355"/>
                </a:lnTo>
                <a:lnTo>
                  <a:pt x="4808" y="352980"/>
                </a:lnTo>
                <a:lnTo>
                  <a:pt x="6035" y="366179"/>
                </a:lnTo>
                <a:lnTo>
                  <a:pt x="8698" y="379189"/>
                </a:lnTo>
                <a:lnTo>
                  <a:pt x="12526" y="391401"/>
                </a:lnTo>
                <a:lnTo>
                  <a:pt x="16874" y="401590"/>
                </a:lnTo>
                <a:lnTo>
                  <a:pt x="19939" y="406308"/>
                </a:lnTo>
                <a:lnTo>
                  <a:pt x="23569" y="410882"/>
                </a:lnTo>
                <a:lnTo>
                  <a:pt x="27577" y="415360"/>
                </a:lnTo>
                <a:lnTo>
                  <a:pt x="31042" y="420488"/>
                </a:lnTo>
                <a:lnTo>
                  <a:pt x="37009" y="431901"/>
                </a:lnTo>
                <a:lnTo>
                  <a:pt x="40506" y="437231"/>
                </a:lnTo>
                <a:lnTo>
                  <a:pt x="44424" y="442213"/>
                </a:lnTo>
                <a:lnTo>
                  <a:pt x="48624" y="446962"/>
                </a:lnTo>
                <a:lnTo>
                  <a:pt x="52217" y="451558"/>
                </a:lnTo>
                <a:lnTo>
                  <a:pt x="55407" y="456050"/>
                </a:lnTo>
                <a:lnTo>
                  <a:pt x="58327" y="460474"/>
                </a:lnTo>
                <a:lnTo>
                  <a:pt x="61861" y="464137"/>
                </a:lnTo>
                <a:lnTo>
                  <a:pt x="65805" y="467294"/>
                </a:lnTo>
                <a:lnTo>
                  <a:pt x="70021" y="470113"/>
                </a:lnTo>
                <a:lnTo>
                  <a:pt x="74420" y="473420"/>
                </a:lnTo>
                <a:lnTo>
                  <a:pt x="78940" y="477055"/>
                </a:lnTo>
                <a:lnTo>
                  <a:pt x="87401" y="484188"/>
                </a:lnTo>
                <a:lnTo>
                  <a:pt x="93808" y="489740"/>
                </a:lnTo>
                <a:lnTo>
                  <a:pt x="97422" y="492220"/>
                </a:lnTo>
                <a:lnTo>
                  <a:pt x="101418" y="494589"/>
                </a:lnTo>
                <a:lnTo>
                  <a:pt x="105670" y="496882"/>
                </a:lnTo>
                <a:lnTo>
                  <a:pt x="110091" y="498410"/>
                </a:lnTo>
                <a:lnTo>
                  <a:pt x="114627" y="499430"/>
                </a:lnTo>
                <a:lnTo>
                  <a:pt x="119238" y="500109"/>
                </a:lnTo>
                <a:lnTo>
                  <a:pt x="123900" y="501277"/>
                </a:lnTo>
                <a:lnTo>
                  <a:pt x="128596" y="502769"/>
                </a:lnTo>
                <a:lnTo>
                  <a:pt x="133313" y="504479"/>
                </a:lnTo>
                <a:lnTo>
                  <a:pt x="137252" y="505618"/>
                </a:lnTo>
                <a:lnTo>
                  <a:pt x="140672" y="506378"/>
                </a:lnTo>
                <a:lnTo>
                  <a:pt x="146588" y="507222"/>
                </a:lnTo>
                <a:lnTo>
                  <a:pt x="151863" y="507597"/>
                </a:lnTo>
                <a:lnTo>
                  <a:pt x="156854" y="507764"/>
                </a:lnTo>
                <a:lnTo>
                  <a:pt x="164180" y="5078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01" name="SMARTInkAnnotation905"/>
          <p:cNvSpPr/>
          <p:nvPr/>
        </p:nvSpPr>
        <p:spPr>
          <a:xfrm>
            <a:off x="5293578" y="3741896"/>
            <a:ext cx="206975" cy="295752"/>
          </a:xfrm>
          <a:custGeom>
            <a:avLst/>
            <a:gdLst/>
            <a:ahLst/>
            <a:cxnLst/>
            <a:rect l="0" t="0" r="0" b="0"/>
            <a:pathLst>
              <a:path w="206975" h="295752">
                <a:moveTo>
                  <a:pt x="178534" y="0"/>
                </a:moveTo>
                <a:lnTo>
                  <a:pt x="161534" y="0"/>
                </a:lnTo>
                <a:lnTo>
                  <a:pt x="159263" y="715"/>
                </a:lnTo>
                <a:lnTo>
                  <a:pt x="154623" y="3413"/>
                </a:lnTo>
                <a:lnTo>
                  <a:pt x="151481" y="4419"/>
                </a:lnTo>
                <a:lnTo>
                  <a:pt x="147799" y="5089"/>
                </a:lnTo>
                <a:lnTo>
                  <a:pt x="143756" y="5536"/>
                </a:lnTo>
                <a:lnTo>
                  <a:pt x="139474" y="6548"/>
                </a:lnTo>
                <a:lnTo>
                  <a:pt x="135031" y="7937"/>
                </a:lnTo>
                <a:lnTo>
                  <a:pt x="130482" y="9578"/>
                </a:lnTo>
                <a:lnTo>
                  <a:pt x="125862" y="11386"/>
                </a:lnTo>
                <a:lnTo>
                  <a:pt x="116496" y="15300"/>
                </a:lnTo>
                <a:lnTo>
                  <a:pt x="112568" y="17343"/>
                </a:lnTo>
                <a:lnTo>
                  <a:pt x="109157" y="19421"/>
                </a:lnTo>
                <a:lnTo>
                  <a:pt x="106089" y="21520"/>
                </a:lnTo>
                <a:lnTo>
                  <a:pt x="102456" y="22919"/>
                </a:lnTo>
                <a:lnTo>
                  <a:pt x="98447" y="23852"/>
                </a:lnTo>
                <a:lnTo>
                  <a:pt x="94186" y="24473"/>
                </a:lnTo>
                <a:lnTo>
                  <a:pt x="89759" y="25603"/>
                </a:lnTo>
                <a:lnTo>
                  <a:pt x="85219" y="27070"/>
                </a:lnTo>
                <a:lnTo>
                  <a:pt x="80605" y="28762"/>
                </a:lnTo>
                <a:lnTo>
                  <a:pt x="76736" y="29890"/>
                </a:lnTo>
                <a:lnTo>
                  <a:pt x="70319" y="31144"/>
                </a:lnTo>
                <a:lnTo>
                  <a:pt x="64822" y="31701"/>
                </a:lnTo>
                <a:lnTo>
                  <a:pt x="59733" y="31949"/>
                </a:lnTo>
                <a:lnTo>
                  <a:pt x="54825" y="32058"/>
                </a:lnTo>
                <a:lnTo>
                  <a:pt x="22514" y="32146"/>
                </a:lnTo>
                <a:lnTo>
                  <a:pt x="22133" y="32861"/>
                </a:lnTo>
                <a:lnTo>
                  <a:pt x="21710" y="35560"/>
                </a:lnTo>
                <a:lnTo>
                  <a:pt x="20804" y="37279"/>
                </a:lnTo>
                <a:lnTo>
                  <a:pt x="17680" y="41095"/>
                </a:lnTo>
                <a:lnTo>
                  <a:pt x="14942" y="48828"/>
                </a:lnTo>
                <a:lnTo>
                  <a:pt x="11529" y="60412"/>
                </a:lnTo>
                <a:lnTo>
                  <a:pt x="7667" y="74565"/>
                </a:lnTo>
                <a:lnTo>
                  <a:pt x="5090" y="85429"/>
                </a:lnTo>
                <a:lnTo>
                  <a:pt x="3374" y="94100"/>
                </a:lnTo>
                <a:lnTo>
                  <a:pt x="2229" y="101310"/>
                </a:lnTo>
                <a:lnTo>
                  <a:pt x="1467" y="106830"/>
                </a:lnTo>
                <a:lnTo>
                  <a:pt x="619" y="114869"/>
                </a:lnTo>
                <a:lnTo>
                  <a:pt x="141" y="123412"/>
                </a:lnTo>
                <a:lnTo>
                  <a:pt x="0" y="130467"/>
                </a:lnTo>
                <a:lnTo>
                  <a:pt x="774" y="131984"/>
                </a:lnTo>
                <a:lnTo>
                  <a:pt x="2084" y="132995"/>
                </a:lnTo>
                <a:lnTo>
                  <a:pt x="3750" y="133668"/>
                </a:lnTo>
                <a:lnTo>
                  <a:pt x="4862" y="134832"/>
                </a:lnTo>
                <a:lnTo>
                  <a:pt x="5602" y="136323"/>
                </a:lnTo>
                <a:lnTo>
                  <a:pt x="6096" y="138031"/>
                </a:lnTo>
                <a:lnTo>
                  <a:pt x="7219" y="139169"/>
                </a:lnTo>
                <a:lnTo>
                  <a:pt x="8762" y="139928"/>
                </a:lnTo>
                <a:lnTo>
                  <a:pt x="10584" y="140434"/>
                </a:lnTo>
                <a:lnTo>
                  <a:pt x="13386" y="140057"/>
                </a:lnTo>
                <a:lnTo>
                  <a:pt x="16842" y="139091"/>
                </a:lnTo>
                <a:lnTo>
                  <a:pt x="26210" y="135821"/>
                </a:lnTo>
                <a:lnTo>
                  <a:pt x="31724" y="133469"/>
                </a:lnTo>
                <a:lnTo>
                  <a:pt x="48199" y="126139"/>
                </a:lnTo>
                <a:lnTo>
                  <a:pt x="51956" y="124097"/>
                </a:lnTo>
                <a:lnTo>
                  <a:pt x="58249" y="119924"/>
                </a:lnTo>
                <a:lnTo>
                  <a:pt x="62624" y="117811"/>
                </a:lnTo>
                <a:lnTo>
                  <a:pt x="67924" y="115689"/>
                </a:lnTo>
                <a:lnTo>
                  <a:pt x="73838" y="113559"/>
                </a:lnTo>
                <a:lnTo>
                  <a:pt x="79368" y="111424"/>
                </a:lnTo>
                <a:lnTo>
                  <a:pt x="89746" y="107148"/>
                </a:lnTo>
                <a:lnTo>
                  <a:pt x="104513" y="100725"/>
                </a:lnTo>
                <a:lnTo>
                  <a:pt x="110137" y="98582"/>
                </a:lnTo>
                <a:lnTo>
                  <a:pt x="116267" y="96439"/>
                </a:lnTo>
                <a:lnTo>
                  <a:pt x="122735" y="94297"/>
                </a:lnTo>
                <a:lnTo>
                  <a:pt x="128635" y="92868"/>
                </a:lnTo>
                <a:lnTo>
                  <a:pt x="134155" y="91916"/>
                </a:lnTo>
                <a:lnTo>
                  <a:pt x="139424" y="91281"/>
                </a:lnTo>
                <a:lnTo>
                  <a:pt x="144523" y="90858"/>
                </a:lnTo>
                <a:lnTo>
                  <a:pt x="149510" y="90575"/>
                </a:lnTo>
                <a:lnTo>
                  <a:pt x="159284" y="90262"/>
                </a:lnTo>
                <a:lnTo>
                  <a:pt x="168920" y="90123"/>
                </a:lnTo>
                <a:lnTo>
                  <a:pt x="173713" y="90800"/>
                </a:lnTo>
                <a:lnTo>
                  <a:pt x="178494" y="91966"/>
                </a:lnTo>
                <a:lnTo>
                  <a:pt x="183270" y="93457"/>
                </a:lnTo>
                <a:lnTo>
                  <a:pt x="187247" y="95166"/>
                </a:lnTo>
                <a:lnTo>
                  <a:pt x="190693" y="97020"/>
                </a:lnTo>
                <a:lnTo>
                  <a:pt x="196638" y="100984"/>
                </a:lnTo>
                <a:lnTo>
                  <a:pt x="201926" y="105128"/>
                </a:lnTo>
                <a:lnTo>
                  <a:pt x="203654" y="107947"/>
                </a:lnTo>
                <a:lnTo>
                  <a:pt x="205573" y="114889"/>
                </a:lnTo>
                <a:lnTo>
                  <a:pt x="206426" y="122737"/>
                </a:lnTo>
                <a:lnTo>
                  <a:pt x="206805" y="131702"/>
                </a:lnTo>
                <a:lnTo>
                  <a:pt x="206974" y="142831"/>
                </a:lnTo>
                <a:lnTo>
                  <a:pt x="206225" y="148084"/>
                </a:lnTo>
                <a:lnTo>
                  <a:pt x="204932" y="153015"/>
                </a:lnTo>
                <a:lnTo>
                  <a:pt x="203277" y="157731"/>
                </a:lnTo>
                <a:lnTo>
                  <a:pt x="199320" y="170591"/>
                </a:lnTo>
                <a:lnTo>
                  <a:pt x="197154" y="178021"/>
                </a:lnTo>
                <a:lnTo>
                  <a:pt x="193328" y="185118"/>
                </a:lnTo>
                <a:lnTo>
                  <a:pt x="188397" y="191992"/>
                </a:lnTo>
                <a:lnTo>
                  <a:pt x="182728" y="198718"/>
                </a:lnTo>
                <a:lnTo>
                  <a:pt x="178155" y="205345"/>
                </a:lnTo>
                <a:lnTo>
                  <a:pt x="174313" y="211906"/>
                </a:lnTo>
                <a:lnTo>
                  <a:pt x="170957" y="218423"/>
                </a:lnTo>
                <a:lnTo>
                  <a:pt x="166339" y="224911"/>
                </a:lnTo>
                <a:lnTo>
                  <a:pt x="160879" y="231379"/>
                </a:lnTo>
                <a:lnTo>
                  <a:pt x="154858" y="237835"/>
                </a:lnTo>
                <a:lnTo>
                  <a:pt x="149256" y="243567"/>
                </a:lnTo>
                <a:lnTo>
                  <a:pt x="138798" y="253746"/>
                </a:lnTo>
                <a:lnTo>
                  <a:pt x="123986" y="267510"/>
                </a:lnTo>
                <a:lnTo>
                  <a:pt x="99002" y="290161"/>
                </a:lnTo>
                <a:lnTo>
                  <a:pt x="95350" y="292025"/>
                </a:lnTo>
                <a:lnTo>
                  <a:pt x="91328" y="293267"/>
                </a:lnTo>
                <a:lnTo>
                  <a:pt x="87059" y="294095"/>
                </a:lnTo>
                <a:lnTo>
                  <a:pt x="83420" y="294647"/>
                </a:lnTo>
                <a:lnTo>
                  <a:pt x="77259" y="295261"/>
                </a:lnTo>
                <a:lnTo>
                  <a:pt x="71875" y="295533"/>
                </a:lnTo>
                <a:lnTo>
                  <a:pt x="65743" y="295708"/>
                </a:lnTo>
                <a:lnTo>
                  <a:pt x="57090" y="29575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02" name="SMARTInkAnnotation906"/>
          <p:cNvSpPr/>
          <p:nvPr/>
        </p:nvSpPr>
        <p:spPr>
          <a:xfrm>
            <a:off x="5510859" y="3671173"/>
            <a:ext cx="189701" cy="430769"/>
          </a:xfrm>
          <a:custGeom>
            <a:avLst/>
            <a:gdLst/>
            <a:ahLst/>
            <a:cxnLst/>
            <a:rect l="0" t="0" r="0" b="0"/>
            <a:pathLst>
              <a:path w="189701" h="430769">
                <a:moveTo>
                  <a:pt x="4116" y="0"/>
                </a:moveTo>
                <a:lnTo>
                  <a:pt x="0" y="0"/>
                </a:lnTo>
                <a:lnTo>
                  <a:pt x="7209" y="0"/>
                </a:lnTo>
                <a:lnTo>
                  <a:pt x="9352" y="714"/>
                </a:lnTo>
                <a:lnTo>
                  <a:pt x="13851" y="3413"/>
                </a:lnTo>
                <a:lnTo>
                  <a:pt x="18496" y="6993"/>
                </a:lnTo>
                <a:lnTo>
                  <a:pt x="24001" y="10966"/>
                </a:lnTo>
                <a:lnTo>
                  <a:pt x="27691" y="13026"/>
                </a:lnTo>
                <a:lnTo>
                  <a:pt x="31739" y="15113"/>
                </a:lnTo>
                <a:lnTo>
                  <a:pt x="40469" y="19337"/>
                </a:lnTo>
                <a:lnTo>
                  <a:pt x="45020" y="21464"/>
                </a:lnTo>
                <a:lnTo>
                  <a:pt x="48848" y="22882"/>
                </a:lnTo>
                <a:lnTo>
                  <a:pt x="52193" y="23827"/>
                </a:lnTo>
                <a:lnTo>
                  <a:pt x="55217" y="24457"/>
                </a:lnTo>
                <a:lnTo>
                  <a:pt x="58821" y="26306"/>
                </a:lnTo>
                <a:lnTo>
                  <a:pt x="62810" y="28967"/>
                </a:lnTo>
                <a:lnTo>
                  <a:pt x="67057" y="32170"/>
                </a:lnTo>
                <a:lnTo>
                  <a:pt x="72271" y="35020"/>
                </a:lnTo>
                <a:lnTo>
                  <a:pt x="78127" y="37634"/>
                </a:lnTo>
                <a:lnTo>
                  <a:pt x="84413" y="40091"/>
                </a:lnTo>
                <a:lnTo>
                  <a:pt x="95630" y="44726"/>
                </a:lnTo>
                <a:lnTo>
                  <a:pt x="100844" y="46962"/>
                </a:lnTo>
                <a:lnTo>
                  <a:pt x="106701" y="49882"/>
                </a:lnTo>
                <a:lnTo>
                  <a:pt x="112987" y="53257"/>
                </a:lnTo>
                <a:lnTo>
                  <a:pt x="119559" y="56936"/>
                </a:lnTo>
                <a:lnTo>
                  <a:pt x="125528" y="60817"/>
                </a:lnTo>
                <a:lnTo>
                  <a:pt x="131094" y="64833"/>
                </a:lnTo>
                <a:lnTo>
                  <a:pt x="136393" y="68940"/>
                </a:lnTo>
                <a:lnTo>
                  <a:pt x="141513" y="73106"/>
                </a:lnTo>
                <a:lnTo>
                  <a:pt x="151435" y="81545"/>
                </a:lnTo>
                <a:lnTo>
                  <a:pt x="155510" y="85796"/>
                </a:lnTo>
                <a:lnTo>
                  <a:pt x="159020" y="90059"/>
                </a:lnTo>
                <a:lnTo>
                  <a:pt x="174149" y="110579"/>
                </a:lnTo>
                <a:lnTo>
                  <a:pt x="177796" y="116582"/>
                </a:lnTo>
                <a:lnTo>
                  <a:pt x="181021" y="122726"/>
                </a:lnTo>
                <a:lnTo>
                  <a:pt x="183965" y="128966"/>
                </a:lnTo>
                <a:lnTo>
                  <a:pt x="185928" y="135983"/>
                </a:lnTo>
                <a:lnTo>
                  <a:pt x="187236" y="143519"/>
                </a:lnTo>
                <a:lnTo>
                  <a:pt x="188108" y="151401"/>
                </a:lnTo>
                <a:lnTo>
                  <a:pt x="188690" y="159512"/>
                </a:lnTo>
                <a:lnTo>
                  <a:pt x="189078" y="167778"/>
                </a:lnTo>
                <a:lnTo>
                  <a:pt x="189508" y="184581"/>
                </a:lnTo>
                <a:lnTo>
                  <a:pt x="189700" y="201575"/>
                </a:lnTo>
                <a:lnTo>
                  <a:pt x="188957" y="210107"/>
                </a:lnTo>
                <a:lnTo>
                  <a:pt x="187668" y="218653"/>
                </a:lnTo>
                <a:lnTo>
                  <a:pt x="186015" y="227207"/>
                </a:lnTo>
                <a:lnTo>
                  <a:pt x="183325" y="235767"/>
                </a:lnTo>
                <a:lnTo>
                  <a:pt x="179945" y="244332"/>
                </a:lnTo>
                <a:lnTo>
                  <a:pt x="176104" y="252899"/>
                </a:lnTo>
                <a:lnTo>
                  <a:pt x="171956" y="260754"/>
                </a:lnTo>
                <a:lnTo>
                  <a:pt x="167603" y="268133"/>
                </a:lnTo>
                <a:lnTo>
                  <a:pt x="163113" y="275196"/>
                </a:lnTo>
                <a:lnTo>
                  <a:pt x="153892" y="290663"/>
                </a:lnTo>
                <a:lnTo>
                  <a:pt x="149210" y="298788"/>
                </a:lnTo>
                <a:lnTo>
                  <a:pt x="144501" y="306348"/>
                </a:lnTo>
                <a:lnTo>
                  <a:pt x="139775" y="313532"/>
                </a:lnTo>
                <a:lnTo>
                  <a:pt x="130290" y="327228"/>
                </a:lnTo>
                <a:lnTo>
                  <a:pt x="120782" y="340459"/>
                </a:lnTo>
                <a:lnTo>
                  <a:pt x="116025" y="346273"/>
                </a:lnTo>
                <a:lnTo>
                  <a:pt x="111266" y="351578"/>
                </a:lnTo>
                <a:lnTo>
                  <a:pt x="106505" y="356543"/>
                </a:lnTo>
                <a:lnTo>
                  <a:pt x="101744" y="361997"/>
                </a:lnTo>
                <a:lnTo>
                  <a:pt x="96982" y="367775"/>
                </a:lnTo>
                <a:lnTo>
                  <a:pt x="92220" y="373771"/>
                </a:lnTo>
                <a:lnTo>
                  <a:pt x="87458" y="378482"/>
                </a:lnTo>
                <a:lnTo>
                  <a:pt x="82696" y="382338"/>
                </a:lnTo>
                <a:lnTo>
                  <a:pt x="77934" y="385622"/>
                </a:lnTo>
                <a:lnTo>
                  <a:pt x="73966" y="388526"/>
                </a:lnTo>
                <a:lnTo>
                  <a:pt x="70525" y="391177"/>
                </a:lnTo>
                <a:lnTo>
                  <a:pt x="67439" y="393658"/>
                </a:lnTo>
                <a:lnTo>
                  <a:pt x="63793" y="396027"/>
                </a:lnTo>
                <a:lnTo>
                  <a:pt x="59776" y="398320"/>
                </a:lnTo>
                <a:lnTo>
                  <a:pt x="55510" y="400564"/>
                </a:lnTo>
                <a:lnTo>
                  <a:pt x="51872" y="402773"/>
                </a:lnTo>
                <a:lnTo>
                  <a:pt x="48653" y="404961"/>
                </a:lnTo>
                <a:lnTo>
                  <a:pt x="42960" y="409297"/>
                </a:lnTo>
                <a:lnTo>
                  <a:pt x="37784" y="413605"/>
                </a:lnTo>
                <a:lnTo>
                  <a:pt x="30407" y="420047"/>
                </a:lnTo>
                <a:lnTo>
                  <a:pt x="27993" y="421477"/>
                </a:lnTo>
                <a:lnTo>
                  <a:pt x="23195" y="423067"/>
                </a:lnTo>
                <a:lnTo>
                  <a:pt x="18416" y="425678"/>
                </a:lnTo>
                <a:lnTo>
                  <a:pt x="16031" y="427375"/>
                </a:lnTo>
                <a:lnTo>
                  <a:pt x="11263" y="429260"/>
                </a:lnTo>
                <a:lnTo>
                  <a:pt x="4116" y="4307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Product of two functions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(fg)(x)= f(x)*g(x)</a:t>
            </a:r>
          </a:p>
          <a:p>
            <a:pPr lvl="1" eaLnBrk="1" hangingPunct="1">
              <a:buFontTx/>
              <a:buNone/>
            </a:pPr>
            <a:r>
              <a:rPr lang="en-US" smtClean="0"/>
              <a:t>f(x)= x</a:t>
            </a:r>
            <a:r>
              <a:rPr lang="en-US" baseline="30000" smtClean="0"/>
              <a:t>2</a:t>
            </a:r>
            <a:r>
              <a:rPr lang="en-US" smtClean="0"/>
              <a:t>+5</a:t>
            </a:r>
          </a:p>
          <a:p>
            <a:pPr lvl="1" eaLnBrk="1" hangingPunct="1">
              <a:buFontTx/>
              <a:buNone/>
            </a:pPr>
            <a:r>
              <a:rPr lang="en-US" smtClean="0"/>
              <a:t>g(x)= x+1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2" name="SMARTInkAnnotation700"/>
          <p:cNvSpPr/>
          <p:nvPr/>
        </p:nvSpPr>
        <p:spPr>
          <a:xfrm>
            <a:off x="4460769" y="1742360"/>
            <a:ext cx="161238" cy="372905"/>
          </a:xfrm>
          <a:custGeom>
            <a:avLst/>
            <a:gdLst/>
            <a:ahLst/>
            <a:cxnLst/>
            <a:rect l="0" t="0" r="0" b="0"/>
            <a:pathLst>
              <a:path w="161238" h="372905">
                <a:moveTo>
                  <a:pt x="161237" y="0"/>
                </a:moveTo>
                <a:lnTo>
                  <a:pt x="155086" y="0"/>
                </a:lnTo>
                <a:lnTo>
                  <a:pt x="150595" y="3413"/>
                </a:lnTo>
                <a:lnTo>
                  <a:pt x="149379" y="5133"/>
                </a:lnTo>
                <a:lnTo>
                  <a:pt x="148030" y="8949"/>
                </a:lnTo>
                <a:lnTo>
                  <a:pt x="146082" y="10252"/>
                </a:lnTo>
                <a:lnTo>
                  <a:pt x="143196" y="11121"/>
                </a:lnTo>
                <a:lnTo>
                  <a:pt x="139685" y="11700"/>
                </a:lnTo>
                <a:lnTo>
                  <a:pt x="136549" y="12801"/>
                </a:lnTo>
                <a:lnTo>
                  <a:pt x="133666" y="14249"/>
                </a:lnTo>
                <a:lnTo>
                  <a:pt x="127127" y="18293"/>
                </a:lnTo>
                <a:lnTo>
                  <a:pt x="125003" y="19339"/>
                </a:lnTo>
                <a:lnTo>
                  <a:pt x="118410" y="22406"/>
                </a:lnTo>
                <a:lnTo>
                  <a:pt x="115223" y="24939"/>
                </a:lnTo>
                <a:lnTo>
                  <a:pt x="112305" y="28056"/>
                </a:lnTo>
                <a:lnTo>
                  <a:pt x="109565" y="31563"/>
                </a:lnTo>
                <a:lnTo>
                  <a:pt x="106946" y="35329"/>
                </a:lnTo>
                <a:lnTo>
                  <a:pt x="101918" y="43324"/>
                </a:lnTo>
                <a:lnTo>
                  <a:pt x="97037" y="49735"/>
                </a:lnTo>
                <a:lnTo>
                  <a:pt x="94625" y="52445"/>
                </a:lnTo>
                <a:lnTo>
                  <a:pt x="91428" y="54966"/>
                </a:lnTo>
                <a:lnTo>
                  <a:pt x="87711" y="57361"/>
                </a:lnTo>
                <a:lnTo>
                  <a:pt x="83644" y="59672"/>
                </a:lnTo>
                <a:lnTo>
                  <a:pt x="80139" y="62641"/>
                </a:lnTo>
                <a:lnTo>
                  <a:pt x="77009" y="66050"/>
                </a:lnTo>
                <a:lnTo>
                  <a:pt x="74129" y="69751"/>
                </a:lnTo>
                <a:lnTo>
                  <a:pt x="70621" y="73647"/>
                </a:lnTo>
                <a:lnTo>
                  <a:pt x="66695" y="77673"/>
                </a:lnTo>
                <a:lnTo>
                  <a:pt x="62490" y="81786"/>
                </a:lnTo>
                <a:lnTo>
                  <a:pt x="53585" y="90166"/>
                </a:lnTo>
                <a:lnTo>
                  <a:pt x="48987" y="94400"/>
                </a:lnTo>
                <a:lnTo>
                  <a:pt x="42748" y="103653"/>
                </a:lnTo>
                <a:lnTo>
                  <a:pt x="35413" y="116251"/>
                </a:lnTo>
                <a:lnTo>
                  <a:pt x="12205" y="158774"/>
                </a:lnTo>
                <a:lnTo>
                  <a:pt x="7688" y="168912"/>
                </a:lnTo>
                <a:lnTo>
                  <a:pt x="5680" y="176513"/>
                </a:lnTo>
                <a:lnTo>
                  <a:pt x="4788" y="184654"/>
                </a:lnTo>
                <a:lnTo>
                  <a:pt x="4392" y="193035"/>
                </a:lnTo>
                <a:lnTo>
                  <a:pt x="4286" y="197270"/>
                </a:lnTo>
                <a:lnTo>
                  <a:pt x="2052" y="205786"/>
                </a:lnTo>
                <a:lnTo>
                  <a:pt x="345" y="210057"/>
                </a:lnTo>
                <a:lnTo>
                  <a:pt x="0" y="214333"/>
                </a:lnTo>
                <a:lnTo>
                  <a:pt x="1735" y="222894"/>
                </a:lnTo>
                <a:lnTo>
                  <a:pt x="3034" y="231461"/>
                </a:lnTo>
                <a:lnTo>
                  <a:pt x="3612" y="240032"/>
                </a:lnTo>
                <a:lnTo>
                  <a:pt x="3869" y="248604"/>
                </a:lnTo>
                <a:lnTo>
                  <a:pt x="4731" y="252175"/>
                </a:lnTo>
                <a:lnTo>
                  <a:pt x="9737" y="261329"/>
                </a:lnTo>
                <a:lnTo>
                  <a:pt x="13999" y="268785"/>
                </a:lnTo>
                <a:lnTo>
                  <a:pt x="16423" y="276860"/>
                </a:lnTo>
                <a:lnTo>
                  <a:pt x="17070" y="281014"/>
                </a:lnTo>
                <a:lnTo>
                  <a:pt x="19088" y="285212"/>
                </a:lnTo>
                <a:lnTo>
                  <a:pt x="22021" y="289440"/>
                </a:lnTo>
                <a:lnTo>
                  <a:pt x="25563" y="293687"/>
                </a:lnTo>
                <a:lnTo>
                  <a:pt x="28719" y="297947"/>
                </a:lnTo>
                <a:lnTo>
                  <a:pt x="31617" y="302216"/>
                </a:lnTo>
                <a:lnTo>
                  <a:pt x="36159" y="310054"/>
                </a:lnTo>
                <a:lnTo>
                  <a:pt x="38178" y="315919"/>
                </a:lnTo>
                <a:lnTo>
                  <a:pt x="40303" y="319198"/>
                </a:lnTo>
                <a:lnTo>
                  <a:pt x="43309" y="322813"/>
                </a:lnTo>
                <a:lnTo>
                  <a:pt x="46899" y="326651"/>
                </a:lnTo>
                <a:lnTo>
                  <a:pt x="50087" y="329924"/>
                </a:lnTo>
                <a:lnTo>
                  <a:pt x="55745" y="335466"/>
                </a:lnTo>
                <a:lnTo>
                  <a:pt x="63393" y="342603"/>
                </a:lnTo>
                <a:lnTo>
                  <a:pt x="66639" y="344845"/>
                </a:lnTo>
                <a:lnTo>
                  <a:pt x="70390" y="347054"/>
                </a:lnTo>
                <a:lnTo>
                  <a:pt x="74479" y="349241"/>
                </a:lnTo>
                <a:lnTo>
                  <a:pt x="77998" y="351414"/>
                </a:lnTo>
                <a:lnTo>
                  <a:pt x="81138" y="353577"/>
                </a:lnTo>
                <a:lnTo>
                  <a:pt x="84025" y="355733"/>
                </a:lnTo>
                <a:lnTo>
                  <a:pt x="86744" y="357885"/>
                </a:lnTo>
                <a:lnTo>
                  <a:pt x="91881" y="362180"/>
                </a:lnTo>
                <a:lnTo>
                  <a:pt x="94361" y="363612"/>
                </a:lnTo>
                <a:lnTo>
                  <a:pt x="99236" y="365202"/>
                </a:lnTo>
                <a:lnTo>
                  <a:pt x="104048" y="365909"/>
                </a:lnTo>
                <a:lnTo>
                  <a:pt x="108832" y="366223"/>
                </a:lnTo>
                <a:lnTo>
                  <a:pt x="113604" y="366363"/>
                </a:lnTo>
                <a:lnTo>
                  <a:pt x="115988" y="367114"/>
                </a:lnTo>
                <a:lnTo>
                  <a:pt x="120753" y="369855"/>
                </a:lnTo>
                <a:lnTo>
                  <a:pt x="125517" y="371549"/>
                </a:lnTo>
                <a:lnTo>
                  <a:pt x="130280" y="372302"/>
                </a:lnTo>
                <a:lnTo>
                  <a:pt x="135043" y="372636"/>
                </a:lnTo>
                <a:lnTo>
                  <a:pt x="139806" y="3729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701"/>
          <p:cNvSpPr/>
          <p:nvPr/>
        </p:nvSpPr>
        <p:spPr>
          <a:xfrm>
            <a:off x="4743479" y="1813374"/>
            <a:ext cx="164278" cy="308320"/>
          </a:xfrm>
          <a:custGeom>
            <a:avLst/>
            <a:gdLst/>
            <a:ahLst/>
            <a:cxnLst/>
            <a:rect l="0" t="0" r="0" b="0"/>
            <a:pathLst>
              <a:path w="164278" h="308320">
                <a:moveTo>
                  <a:pt x="164277" y="70432"/>
                </a:moveTo>
                <a:lnTo>
                  <a:pt x="164277" y="48727"/>
                </a:lnTo>
                <a:lnTo>
                  <a:pt x="163483" y="46675"/>
                </a:lnTo>
                <a:lnTo>
                  <a:pt x="160485" y="42490"/>
                </a:lnTo>
                <a:lnTo>
                  <a:pt x="156506" y="38249"/>
                </a:lnTo>
                <a:lnTo>
                  <a:pt x="154334" y="36118"/>
                </a:lnTo>
                <a:lnTo>
                  <a:pt x="152886" y="33983"/>
                </a:lnTo>
                <a:lnTo>
                  <a:pt x="150054" y="27565"/>
                </a:lnTo>
                <a:lnTo>
                  <a:pt x="146578" y="23282"/>
                </a:lnTo>
                <a:lnTo>
                  <a:pt x="142388" y="18996"/>
                </a:lnTo>
                <a:lnTo>
                  <a:pt x="140159" y="16854"/>
                </a:lnTo>
                <a:lnTo>
                  <a:pt x="137086" y="15425"/>
                </a:lnTo>
                <a:lnTo>
                  <a:pt x="133450" y="14473"/>
                </a:lnTo>
                <a:lnTo>
                  <a:pt x="129438" y="13838"/>
                </a:lnTo>
                <a:lnTo>
                  <a:pt x="125969" y="12700"/>
                </a:lnTo>
                <a:lnTo>
                  <a:pt x="122864" y="11227"/>
                </a:lnTo>
                <a:lnTo>
                  <a:pt x="119999" y="9531"/>
                </a:lnTo>
                <a:lnTo>
                  <a:pt x="116503" y="8400"/>
                </a:lnTo>
                <a:lnTo>
                  <a:pt x="112583" y="7647"/>
                </a:lnTo>
                <a:lnTo>
                  <a:pt x="108384" y="7144"/>
                </a:lnTo>
                <a:lnTo>
                  <a:pt x="103996" y="6094"/>
                </a:lnTo>
                <a:lnTo>
                  <a:pt x="99483" y="4680"/>
                </a:lnTo>
                <a:lnTo>
                  <a:pt x="94888" y="3023"/>
                </a:lnTo>
                <a:lnTo>
                  <a:pt x="91030" y="1919"/>
                </a:lnTo>
                <a:lnTo>
                  <a:pt x="87664" y="1182"/>
                </a:lnTo>
                <a:lnTo>
                  <a:pt x="84627" y="691"/>
                </a:lnTo>
                <a:lnTo>
                  <a:pt x="81014" y="364"/>
                </a:lnTo>
                <a:lnTo>
                  <a:pt x="77019" y="146"/>
                </a:lnTo>
                <a:lnTo>
                  <a:pt x="72767" y="0"/>
                </a:lnTo>
                <a:lnTo>
                  <a:pt x="68345" y="617"/>
                </a:lnTo>
                <a:lnTo>
                  <a:pt x="63810" y="1744"/>
                </a:lnTo>
                <a:lnTo>
                  <a:pt x="59199" y="3209"/>
                </a:lnTo>
                <a:lnTo>
                  <a:pt x="55331" y="4185"/>
                </a:lnTo>
                <a:lnTo>
                  <a:pt x="51959" y="4836"/>
                </a:lnTo>
                <a:lnTo>
                  <a:pt x="48917" y="5270"/>
                </a:lnTo>
                <a:lnTo>
                  <a:pt x="45301" y="6274"/>
                </a:lnTo>
                <a:lnTo>
                  <a:pt x="41304" y="7658"/>
                </a:lnTo>
                <a:lnTo>
                  <a:pt x="37051" y="9294"/>
                </a:lnTo>
                <a:lnTo>
                  <a:pt x="33422" y="10386"/>
                </a:lnTo>
                <a:lnTo>
                  <a:pt x="30209" y="11113"/>
                </a:lnTo>
                <a:lnTo>
                  <a:pt x="27273" y="11598"/>
                </a:lnTo>
                <a:lnTo>
                  <a:pt x="24522" y="12636"/>
                </a:lnTo>
                <a:lnTo>
                  <a:pt x="21895" y="14042"/>
                </a:lnTo>
                <a:lnTo>
                  <a:pt x="16859" y="17509"/>
                </a:lnTo>
                <a:lnTo>
                  <a:pt x="11974" y="21432"/>
                </a:lnTo>
                <a:lnTo>
                  <a:pt x="10354" y="23478"/>
                </a:lnTo>
                <a:lnTo>
                  <a:pt x="7281" y="29771"/>
                </a:lnTo>
                <a:lnTo>
                  <a:pt x="3749" y="34025"/>
                </a:lnTo>
                <a:lnTo>
                  <a:pt x="2490" y="36874"/>
                </a:lnTo>
                <a:lnTo>
                  <a:pt x="1090" y="43849"/>
                </a:lnTo>
                <a:lnTo>
                  <a:pt x="302" y="52396"/>
                </a:lnTo>
                <a:lnTo>
                  <a:pt x="69" y="59452"/>
                </a:lnTo>
                <a:lnTo>
                  <a:pt x="0" y="69481"/>
                </a:lnTo>
                <a:lnTo>
                  <a:pt x="2100" y="77391"/>
                </a:lnTo>
                <a:lnTo>
                  <a:pt x="4886" y="85670"/>
                </a:lnTo>
                <a:lnTo>
                  <a:pt x="6124" y="94111"/>
                </a:lnTo>
                <a:lnTo>
                  <a:pt x="8791" y="102626"/>
                </a:lnTo>
                <a:lnTo>
                  <a:pt x="10614" y="106897"/>
                </a:lnTo>
                <a:lnTo>
                  <a:pt x="11828" y="111887"/>
                </a:lnTo>
                <a:lnTo>
                  <a:pt x="12638" y="117357"/>
                </a:lnTo>
                <a:lnTo>
                  <a:pt x="13179" y="123147"/>
                </a:lnTo>
                <a:lnTo>
                  <a:pt x="15126" y="129150"/>
                </a:lnTo>
                <a:lnTo>
                  <a:pt x="18012" y="135295"/>
                </a:lnTo>
                <a:lnTo>
                  <a:pt x="21523" y="141534"/>
                </a:lnTo>
                <a:lnTo>
                  <a:pt x="23864" y="147123"/>
                </a:lnTo>
                <a:lnTo>
                  <a:pt x="25425" y="152278"/>
                </a:lnTo>
                <a:lnTo>
                  <a:pt x="26465" y="157143"/>
                </a:lnTo>
                <a:lnTo>
                  <a:pt x="27953" y="162529"/>
                </a:lnTo>
                <a:lnTo>
                  <a:pt x="29738" y="168263"/>
                </a:lnTo>
                <a:lnTo>
                  <a:pt x="31722" y="174229"/>
                </a:lnTo>
                <a:lnTo>
                  <a:pt x="33838" y="179635"/>
                </a:lnTo>
                <a:lnTo>
                  <a:pt x="36042" y="184668"/>
                </a:lnTo>
                <a:lnTo>
                  <a:pt x="38306" y="189452"/>
                </a:lnTo>
                <a:lnTo>
                  <a:pt x="40609" y="194785"/>
                </a:lnTo>
                <a:lnTo>
                  <a:pt x="45284" y="206425"/>
                </a:lnTo>
                <a:lnTo>
                  <a:pt x="47642" y="211814"/>
                </a:lnTo>
                <a:lnTo>
                  <a:pt x="50008" y="216836"/>
                </a:lnTo>
                <a:lnTo>
                  <a:pt x="53959" y="226226"/>
                </a:lnTo>
                <a:lnTo>
                  <a:pt x="55716" y="235162"/>
                </a:lnTo>
                <a:lnTo>
                  <a:pt x="58613" y="243896"/>
                </a:lnTo>
                <a:lnTo>
                  <a:pt x="62546" y="252541"/>
                </a:lnTo>
                <a:lnTo>
                  <a:pt x="66940" y="261145"/>
                </a:lnTo>
                <a:lnTo>
                  <a:pt x="69422" y="269732"/>
                </a:lnTo>
                <a:lnTo>
                  <a:pt x="70084" y="274022"/>
                </a:lnTo>
                <a:lnTo>
                  <a:pt x="72936" y="280693"/>
                </a:lnTo>
                <a:lnTo>
                  <a:pt x="76056" y="286040"/>
                </a:lnTo>
                <a:lnTo>
                  <a:pt x="77443" y="290797"/>
                </a:lnTo>
                <a:lnTo>
                  <a:pt x="78406" y="299935"/>
                </a:lnTo>
                <a:lnTo>
                  <a:pt x="78552" y="3083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702"/>
          <p:cNvSpPr/>
          <p:nvPr/>
        </p:nvSpPr>
        <p:spPr>
          <a:xfrm>
            <a:off x="4664868" y="1999542"/>
            <a:ext cx="235745" cy="12853"/>
          </a:xfrm>
          <a:custGeom>
            <a:avLst/>
            <a:gdLst/>
            <a:ahLst/>
            <a:cxnLst/>
            <a:rect l="0" t="0" r="0" b="0"/>
            <a:pathLst>
              <a:path w="235745" h="12853">
                <a:moveTo>
                  <a:pt x="0" y="12852"/>
                </a:moveTo>
                <a:lnTo>
                  <a:pt x="0" y="9439"/>
                </a:lnTo>
                <a:lnTo>
                  <a:pt x="794" y="8433"/>
                </a:lnTo>
                <a:lnTo>
                  <a:pt x="2117" y="7763"/>
                </a:lnTo>
                <a:lnTo>
                  <a:pt x="3793" y="7316"/>
                </a:lnTo>
                <a:lnTo>
                  <a:pt x="5703" y="7019"/>
                </a:lnTo>
                <a:lnTo>
                  <a:pt x="9943" y="6687"/>
                </a:lnTo>
                <a:lnTo>
                  <a:pt x="16793" y="6501"/>
                </a:lnTo>
                <a:lnTo>
                  <a:pt x="20720" y="5760"/>
                </a:lnTo>
                <a:lnTo>
                  <a:pt x="25720" y="4552"/>
                </a:lnTo>
                <a:lnTo>
                  <a:pt x="31434" y="3033"/>
                </a:lnTo>
                <a:lnTo>
                  <a:pt x="36831" y="2734"/>
                </a:lnTo>
                <a:lnTo>
                  <a:pt x="42017" y="3249"/>
                </a:lnTo>
                <a:lnTo>
                  <a:pt x="47061" y="4307"/>
                </a:lnTo>
                <a:lnTo>
                  <a:pt x="52805" y="5012"/>
                </a:lnTo>
                <a:lnTo>
                  <a:pt x="59016" y="5482"/>
                </a:lnTo>
                <a:lnTo>
                  <a:pt x="65538" y="5796"/>
                </a:lnTo>
                <a:lnTo>
                  <a:pt x="71473" y="5290"/>
                </a:lnTo>
                <a:lnTo>
                  <a:pt x="77018" y="4239"/>
                </a:lnTo>
                <a:lnTo>
                  <a:pt x="82301" y="2824"/>
                </a:lnTo>
                <a:lnTo>
                  <a:pt x="88205" y="1880"/>
                </a:lnTo>
                <a:lnTo>
                  <a:pt x="94522" y="1251"/>
                </a:lnTo>
                <a:lnTo>
                  <a:pt x="101115" y="832"/>
                </a:lnTo>
                <a:lnTo>
                  <a:pt x="107891" y="552"/>
                </a:lnTo>
                <a:lnTo>
                  <a:pt x="121771" y="241"/>
                </a:lnTo>
                <a:lnTo>
                  <a:pt x="179595" y="0"/>
                </a:lnTo>
                <a:lnTo>
                  <a:pt x="186406" y="712"/>
                </a:lnTo>
                <a:lnTo>
                  <a:pt x="193326" y="1901"/>
                </a:lnTo>
                <a:lnTo>
                  <a:pt x="200322" y="3408"/>
                </a:lnTo>
                <a:lnTo>
                  <a:pt x="206573" y="4413"/>
                </a:lnTo>
                <a:lnTo>
                  <a:pt x="212328" y="5083"/>
                </a:lnTo>
                <a:lnTo>
                  <a:pt x="217752" y="5529"/>
                </a:lnTo>
                <a:lnTo>
                  <a:pt x="222162" y="5827"/>
                </a:lnTo>
                <a:lnTo>
                  <a:pt x="225895" y="6025"/>
                </a:lnTo>
                <a:lnTo>
                  <a:pt x="235744" y="64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703"/>
          <p:cNvSpPr/>
          <p:nvPr/>
        </p:nvSpPr>
        <p:spPr>
          <a:xfrm>
            <a:off x="4965054" y="1960966"/>
            <a:ext cx="189485" cy="282393"/>
          </a:xfrm>
          <a:custGeom>
            <a:avLst/>
            <a:gdLst/>
            <a:ahLst/>
            <a:cxnLst/>
            <a:rect l="0" t="0" r="0" b="0"/>
            <a:pathLst>
              <a:path w="189485" h="282393">
                <a:moveTo>
                  <a:pt x="92721" y="6422"/>
                </a:moveTo>
                <a:lnTo>
                  <a:pt x="92721" y="258"/>
                </a:lnTo>
                <a:lnTo>
                  <a:pt x="87066" y="28"/>
                </a:lnTo>
                <a:lnTo>
                  <a:pt x="82079" y="0"/>
                </a:lnTo>
                <a:lnTo>
                  <a:pt x="80070" y="712"/>
                </a:lnTo>
                <a:lnTo>
                  <a:pt x="72656" y="5127"/>
                </a:lnTo>
                <a:lnTo>
                  <a:pt x="69025" y="6988"/>
                </a:lnTo>
                <a:lnTo>
                  <a:pt x="65018" y="8942"/>
                </a:lnTo>
                <a:lnTo>
                  <a:pt x="61552" y="10960"/>
                </a:lnTo>
                <a:lnTo>
                  <a:pt x="58448" y="13019"/>
                </a:lnTo>
                <a:lnTo>
                  <a:pt x="55585" y="15106"/>
                </a:lnTo>
                <a:lnTo>
                  <a:pt x="52088" y="17212"/>
                </a:lnTo>
                <a:lnTo>
                  <a:pt x="48169" y="19331"/>
                </a:lnTo>
                <a:lnTo>
                  <a:pt x="43970" y="21457"/>
                </a:lnTo>
                <a:lnTo>
                  <a:pt x="37202" y="27876"/>
                </a:lnTo>
                <a:lnTo>
                  <a:pt x="28720" y="37155"/>
                </a:lnTo>
                <a:lnTo>
                  <a:pt x="19097" y="48342"/>
                </a:lnTo>
                <a:lnTo>
                  <a:pt x="12682" y="56514"/>
                </a:lnTo>
                <a:lnTo>
                  <a:pt x="8405" y="62677"/>
                </a:lnTo>
                <a:lnTo>
                  <a:pt x="5555" y="67500"/>
                </a:lnTo>
                <a:lnTo>
                  <a:pt x="3653" y="72144"/>
                </a:lnTo>
                <a:lnTo>
                  <a:pt x="2386" y="76668"/>
                </a:lnTo>
                <a:lnTo>
                  <a:pt x="352" y="87370"/>
                </a:lnTo>
                <a:lnTo>
                  <a:pt x="0" y="92637"/>
                </a:lnTo>
                <a:lnTo>
                  <a:pt x="744" y="94617"/>
                </a:lnTo>
                <a:lnTo>
                  <a:pt x="6016" y="101636"/>
                </a:lnTo>
                <a:lnTo>
                  <a:pt x="7136" y="102045"/>
                </a:lnTo>
                <a:lnTo>
                  <a:pt x="12506" y="102621"/>
                </a:lnTo>
                <a:lnTo>
                  <a:pt x="16853" y="102755"/>
                </a:lnTo>
                <a:lnTo>
                  <a:pt x="23762" y="102831"/>
                </a:lnTo>
                <a:lnTo>
                  <a:pt x="26111" y="102127"/>
                </a:lnTo>
                <a:lnTo>
                  <a:pt x="30837" y="99440"/>
                </a:lnTo>
                <a:lnTo>
                  <a:pt x="35584" y="95865"/>
                </a:lnTo>
                <a:lnTo>
                  <a:pt x="41133" y="91895"/>
                </a:lnTo>
                <a:lnTo>
                  <a:pt x="44835" y="89836"/>
                </a:lnTo>
                <a:lnTo>
                  <a:pt x="48890" y="87749"/>
                </a:lnTo>
                <a:lnTo>
                  <a:pt x="52388" y="85643"/>
                </a:lnTo>
                <a:lnTo>
                  <a:pt x="55513" y="83525"/>
                </a:lnTo>
                <a:lnTo>
                  <a:pt x="61103" y="79267"/>
                </a:lnTo>
                <a:lnTo>
                  <a:pt x="66233" y="74992"/>
                </a:lnTo>
                <a:lnTo>
                  <a:pt x="73584" y="68570"/>
                </a:lnTo>
                <a:lnTo>
                  <a:pt x="80788" y="62143"/>
                </a:lnTo>
                <a:lnTo>
                  <a:pt x="82384" y="60000"/>
                </a:lnTo>
                <a:lnTo>
                  <a:pt x="85424" y="53571"/>
                </a:lnTo>
                <a:lnTo>
                  <a:pt x="90999" y="46427"/>
                </a:lnTo>
                <a:lnTo>
                  <a:pt x="95395" y="39442"/>
                </a:lnTo>
                <a:lnTo>
                  <a:pt x="97878" y="33480"/>
                </a:lnTo>
                <a:lnTo>
                  <a:pt x="99276" y="26107"/>
                </a:lnTo>
                <a:lnTo>
                  <a:pt x="99813" y="17975"/>
                </a:lnTo>
                <a:lnTo>
                  <a:pt x="99864" y="6453"/>
                </a:lnTo>
                <a:lnTo>
                  <a:pt x="99864" y="11961"/>
                </a:lnTo>
                <a:lnTo>
                  <a:pt x="104774" y="17808"/>
                </a:lnTo>
                <a:lnTo>
                  <a:pt x="107140" y="23766"/>
                </a:lnTo>
                <a:lnTo>
                  <a:pt x="112515" y="30056"/>
                </a:lnTo>
                <a:lnTo>
                  <a:pt x="116864" y="34309"/>
                </a:lnTo>
                <a:lnTo>
                  <a:pt x="118341" y="37158"/>
                </a:lnTo>
                <a:lnTo>
                  <a:pt x="119982" y="44133"/>
                </a:lnTo>
                <a:lnTo>
                  <a:pt x="122007" y="47279"/>
                </a:lnTo>
                <a:lnTo>
                  <a:pt x="124945" y="50091"/>
                </a:lnTo>
                <a:lnTo>
                  <a:pt x="128491" y="52680"/>
                </a:lnTo>
                <a:lnTo>
                  <a:pt x="131649" y="55834"/>
                </a:lnTo>
                <a:lnTo>
                  <a:pt x="137274" y="63149"/>
                </a:lnTo>
                <a:lnTo>
                  <a:pt x="140304" y="69258"/>
                </a:lnTo>
                <a:lnTo>
                  <a:pt x="141111" y="71887"/>
                </a:lnTo>
                <a:lnTo>
                  <a:pt x="146242" y="78619"/>
                </a:lnTo>
                <a:lnTo>
                  <a:pt x="149833" y="82414"/>
                </a:lnTo>
                <a:lnTo>
                  <a:pt x="153020" y="86372"/>
                </a:lnTo>
                <a:lnTo>
                  <a:pt x="158679" y="94582"/>
                </a:lnTo>
                <a:lnTo>
                  <a:pt x="163840" y="102992"/>
                </a:lnTo>
                <a:lnTo>
                  <a:pt x="171208" y="115760"/>
                </a:lnTo>
                <a:lnTo>
                  <a:pt x="175229" y="124311"/>
                </a:lnTo>
                <a:lnTo>
                  <a:pt x="177016" y="132874"/>
                </a:lnTo>
                <a:lnTo>
                  <a:pt x="179926" y="141443"/>
                </a:lnTo>
                <a:lnTo>
                  <a:pt x="183073" y="150013"/>
                </a:lnTo>
                <a:lnTo>
                  <a:pt x="184471" y="158585"/>
                </a:lnTo>
                <a:lnTo>
                  <a:pt x="187209" y="167157"/>
                </a:lnTo>
                <a:lnTo>
                  <a:pt x="189051" y="171443"/>
                </a:lnTo>
                <a:lnTo>
                  <a:pt x="189484" y="175729"/>
                </a:lnTo>
                <a:lnTo>
                  <a:pt x="187850" y="184302"/>
                </a:lnTo>
                <a:lnTo>
                  <a:pt x="186594" y="192874"/>
                </a:lnTo>
                <a:lnTo>
                  <a:pt x="185242" y="201447"/>
                </a:lnTo>
                <a:lnTo>
                  <a:pt x="181996" y="210019"/>
                </a:lnTo>
                <a:lnTo>
                  <a:pt x="172875" y="219306"/>
                </a:lnTo>
                <a:lnTo>
                  <a:pt x="158856" y="231927"/>
                </a:lnTo>
                <a:lnTo>
                  <a:pt x="141574" y="246770"/>
                </a:lnTo>
                <a:lnTo>
                  <a:pt x="128464" y="256665"/>
                </a:lnTo>
                <a:lnTo>
                  <a:pt x="118138" y="263262"/>
                </a:lnTo>
                <a:lnTo>
                  <a:pt x="102430" y="271307"/>
                </a:lnTo>
                <a:lnTo>
                  <a:pt x="90156" y="277263"/>
                </a:lnTo>
                <a:lnTo>
                  <a:pt x="84661" y="279137"/>
                </a:lnTo>
                <a:lnTo>
                  <a:pt x="79410" y="280387"/>
                </a:lnTo>
                <a:lnTo>
                  <a:pt x="74322" y="281219"/>
                </a:lnTo>
                <a:lnTo>
                  <a:pt x="70136" y="281775"/>
                </a:lnTo>
                <a:lnTo>
                  <a:pt x="66552" y="282145"/>
                </a:lnTo>
                <a:lnTo>
                  <a:pt x="63369" y="282392"/>
                </a:lnTo>
                <a:lnTo>
                  <a:pt x="59659" y="281842"/>
                </a:lnTo>
                <a:lnTo>
                  <a:pt x="55598" y="280761"/>
                </a:lnTo>
                <a:lnTo>
                  <a:pt x="51303" y="279326"/>
                </a:lnTo>
                <a:lnTo>
                  <a:pt x="47647" y="277655"/>
                </a:lnTo>
                <a:lnTo>
                  <a:pt x="44415" y="275827"/>
                </a:lnTo>
                <a:lnTo>
                  <a:pt x="35571" y="2700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704"/>
          <p:cNvSpPr/>
          <p:nvPr/>
        </p:nvSpPr>
        <p:spPr>
          <a:xfrm>
            <a:off x="5143500" y="1825942"/>
            <a:ext cx="230562" cy="315040"/>
          </a:xfrm>
          <a:custGeom>
            <a:avLst/>
            <a:gdLst/>
            <a:ahLst/>
            <a:cxnLst/>
            <a:rect l="0" t="0" r="0" b="0"/>
            <a:pathLst>
              <a:path w="230562" h="315040">
                <a:moveTo>
                  <a:pt x="0" y="0"/>
                </a:moveTo>
                <a:lnTo>
                  <a:pt x="16792" y="0"/>
                </a:lnTo>
                <a:lnTo>
                  <a:pt x="23603" y="1905"/>
                </a:lnTo>
                <a:lnTo>
                  <a:pt x="27641" y="3413"/>
                </a:lnTo>
                <a:lnTo>
                  <a:pt x="31921" y="5133"/>
                </a:lnTo>
                <a:lnTo>
                  <a:pt x="40910" y="8949"/>
                </a:lnTo>
                <a:lnTo>
                  <a:pt x="46323" y="10967"/>
                </a:lnTo>
                <a:lnTo>
                  <a:pt x="52313" y="13026"/>
                </a:lnTo>
                <a:lnTo>
                  <a:pt x="58688" y="15113"/>
                </a:lnTo>
                <a:lnTo>
                  <a:pt x="64525" y="17219"/>
                </a:lnTo>
                <a:lnTo>
                  <a:pt x="70004" y="19338"/>
                </a:lnTo>
                <a:lnTo>
                  <a:pt x="75244" y="21464"/>
                </a:lnTo>
                <a:lnTo>
                  <a:pt x="81119" y="23596"/>
                </a:lnTo>
                <a:lnTo>
                  <a:pt x="93996" y="27871"/>
                </a:lnTo>
                <a:lnTo>
                  <a:pt x="100764" y="30725"/>
                </a:lnTo>
                <a:lnTo>
                  <a:pt x="107657" y="34056"/>
                </a:lnTo>
                <a:lnTo>
                  <a:pt x="114634" y="37706"/>
                </a:lnTo>
                <a:lnTo>
                  <a:pt x="126619" y="43666"/>
                </a:lnTo>
                <a:lnTo>
                  <a:pt x="132038" y="46256"/>
                </a:lnTo>
                <a:lnTo>
                  <a:pt x="138031" y="49411"/>
                </a:lnTo>
                <a:lnTo>
                  <a:pt x="151041" y="56727"/>
                </a:lnTo>
                <a:lnTo>
                  <a:pt x="157050" y="60678"/>
                </a:lnTo>
                <a:lnTo>
                  <a:pt x="162643" y="64741"/>
                </a:lnTo>
                <a:lnTo>
                  <a:pt x="167960" y="68878"/>
                </a:lnTo>
                <a:lnTo>
                  <a:pt x="173092" y="73065"/>
                </a:lnTo>
                <a:lnTo>
                  <a:pt x="183027" y="81527"/>
                </a:lnTo>
                <a:lnTo>
                  <a:pt x="187899" y="86498"/>
                </a:lnTo>
                <a:lnTo>
                  <a:pt x="192735" y="91956"/>
                </a:lnTo>
                <a:lnTo>
                  <a:pt x="197546" y="97737"/>
                </a:lnTo>
                <a:lnTo>
                  <a:pt x="202341" y="103020"/>
                </a:lnTo>
                <a:lnTo>
                  <a:pt x="207125" y="107970"/>
                </a:lnTo>
                <a:lnTo>
                  <a:pt x="211902" y="112700"/>
                </a:lnTo>
                <a:lnTo>
                  <a:pt x="215881" y="117996"/>
                </a:lnTo>
                <a:lnTo>
                  <a:pt x="219326" y="123670"/>
                </a:lnTo>
                <a:lnTo>
                  <a:pt x="222418" y="129595"/>
                </a:lnTo>
                <a:lnTo>
                  <a:pt x="225272" y="135688"/>
                </a:lnTo>
                <a:lnTo>
                  <a:pt x="227969" y="141894"/>
                </a:lnTo>
                <a:lnTo>
                  <a:pt x="230561" y="148174"/>
                </a:lnTo>
                <a:lnTo>
                  <a:pt x="227526" y="164505"/>
                </a:lnTo>
                <a:lnTo>
                  <a:pt x="220740" y="187537"/>
                </a:lnTo>
                <a:lnTo>
                  <a:pt x="211453" y="215036"/>
                </a:lnTo>
                <a:lnTo>
                  <a:pt x="203675" y="234797"/>
                </a:lnTo>
                <a:lnTo>
                  <a:pt x="196902" y="249400"/>
                </a:lnTo>
                <a:lnTo>
                  <a:pt x="178418" y="283103"/>
                </a:lnTo>
                <a:lnTo>
                  <a:pt x="172430" y="292035"/>
                </a:lnTo>
                <a:lnTo>
                  <a:pt x="167123" y="298386"/>
                </a:lnTo>
                <a:lnTo>
                  <a:pt x="162118" y="303590"/>
                </a:lnTo>
                <a:lnTo>
                  <a:pt x="157248" y="308284"/>
                </a:lnTo>
                <a:lnTo>
                  <a:pt x="151446" y="313705"/>
                </a:lnTo>
                <a:lnTo>
                  <a:pt x="150176" y="314150"/>
                </a:lnTo>
                <a:lnTo>
                  <a:pt x="143022" y="315024"/>
                </a:lnTo>
                <a:lnTo>
                  <a:pt x="142875" y="3150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705"/>
          <p:cNvSpPr/>
          <p:nvPr/>
        </p:nvSpPr>
        <p:spPr>
          <a:xfrm>
            <a:off x="5532326" y="1806654"/>
            <a:ext cx="125525" cy="294760"/>
          </a:xfrm>
          <a:custGeom>
            <a:avLst/>
            <a:gdLst/>
            <a:ahLst/>
            <a:cxnLst/>
            <a:rect l="0" t="0" r="0" b="0"/>
            <a:pathLst>
              <a:path w="125525" h="294760">
                <a:moveTo>
                  <a:pt x="125524" y="0"/>
                </a:moveTo>
                <a:lnTo>
                  <a:pt x="125524" y="6165"/>
                </a:lnTo>
                <a:lnTo>
                  <a:pt x="123936" y="6967"/>
                </a:lnTo>
                <a:lnTo>
                  <a:pt x="117939" y="9764"/>
                </a:lnTo>
                <a:lnTo>
                  <a:pt x="114911" y="11510"/>
                </a:lnTo>
                <a:lnTo>
                  <a:pt x="112098" y="13388"/>
                </a:lnTo>
                <a:lnTo>
                  <a:pt x="109430" y="15355"/>
                </a:lnTo>
                <a:lnTo>
                  <a:pt x="106063" y="18095"/>
                </a:lnTo>
                <a:lnTo>
                  <a:pt x="98089" y="24949"/>
                </a:lnTo>
                <a:lnTo>
                  <a:pt x="88467" y="33427"/>
                </a:lnTo>
                <a:lnTo>
                  <a:pt x="85738" y="36572"/>
                </a:lnTo>
                <a:lnTo>
                  <a:pt x="83125" y="40098"/>
                </a:lnTo>
                <a:lnTo>
                  <a:pt x="80589" y="43877"/>
                </a:lnTo>
                <a:lnTo>
                  <a:pt x="77311" y="47825"/>
                </a:lnTo>
                <a:lnTo>
                  <a:pt x="73538" y="51886"/>
                </a:lnTo>
                <a:lnTo>
                  <a:pt x="69435" y="56022"/>
                </a:lnTo>
                <a:lnTo>
                  <a:pt x="65907" y="60922"/>
                </a:lnTo>
                <a:lnTo>
                  <a:pt x="62760" y="66332"/>
                </a:lnTo>
                <a:lnTo>
                  <a:pt x="59869" y="72082"/>
                </a:lnTo>
                <a:lnTo>
                  <a:pt x="56354" y="77344"/>
                </a:lnTo>
                <a:lnTo>
                  <a:pt x="52423" y="82281"/>
                </a:lnTo>
                <a:lnTo>
                  <a:pt x="48215" y="87001"/>
                </a:lnTo>
                <a:lnTo>
                  <a:pt x="44615" y="91576"/>
                </a:lnTo>
                <a:lnTo>
                  <a:pt x="41422" y="96055"/>
                </a:lnTo>
                <a:lnTo>
                  <a:pt x="38500" y="100470"/>
                </a:lnTo>
                <a:lnTo>
                  <a:pt x="35758" y="105556"/>
                </a:lnTo>
                <a:lnTo>
                  <a:pt x="33136" y="111090"/>
                </a:lnTo>
                <a:lnTo>
                  <a:pt x="30595" y="116922"/>
                </a:lnTo>
                <a:lnTo>
                  <a:pt x="28106" y="122240"/>
                </a:lnTo>
                <a:lnTo>
                  <a:pt x="23225" y="131958"/>
                </a:lnTo>
                <a:lnTo>
                  <a:pt x="19225" y="145122"/>
                </a:lnTo>
                <a:lnTo>
                  <a:pt x="8429" y="186418"/>
                </a:lnTo>
                <a:lnTo>
                  <a:pt x="4598" y="202860"/>
                </a:lnTo>
                <a:lnTo>
                  <a:pt x="2045" y="215250"/>
                </a:lnTo>
                <a:lnTo>
                  <a:pt x="341" y="224939"/>
                </a:lnTo>
                <a:lnTo>
                  <a:pt x="0" y="232826"/>
                </a:lnTo>
                <a:lnTo>
                  <a:pt x="566" y="239514"/>
                </a:lnTo>
                <a:lnTo>
                  <a:pt x="1738" y="245401"/>
                </a:lnTo>
                <a:lnTo>
                  <a:pt x="2519" y="250754"/>
                </a:lnTo>
                <a:lnTo>
                  <a:pt x="3039" y="255752"/>
                </a:lnTo>
                <a:lnTo>
                  <a:pt x="3386" y="260513"/>
                </a:lnTo>
                <a:lnTo>
                  <a:pt x="5888" y="269612"/>
                </a:lnTo>
                <a:lnTo>
                  <a:pt x="7666" y="274039"/>
                </a:lnTo>
                <a:lnTo>
                  <a:pt x="10440" y="276990"/>
                </a:lnTo>
                <a:lnTo>
                  <a:pt x="13876" y="278958"/>
                </a:lnTo>
                <a:lnTo>
                  <a:pt x="17754" y="280269"/>
                </a:lnTo>
                <a:lnTo>
                  <a:pt x="21134" y="281858"/>
                </a:lnTo>
                <a:lnTo>
                  <a:pt x="24180" y="283631"/>
                </a:lnTo>
                <a:lnTo>
                  <a:pt x="27005" y="285528"/>
                </a:lnTo>
                <a:lnTo>
                  <a:pt x="29682" y="286793"/>
                </a:lnTo>
                <a:lnTo>
                  <a:pt x="32261" y="287636"/>
                </a:lnTo>
                <a:lnTo>
                  <a:pt x="34774" y="288198"/>
                </a:lnTo>
                <a:lnTo>
                  <a:pt x="38036" y="289287"/>
                </a:lnTo>
                <a:lnTo>
                  <a:pt x="41798" y="290727"/>
                </a:lnTo>
                <a:lnTo>
                  <a:pt x="45895" y="292402"/>
                </a:lnTo>
                <a:lnTo>
                  <a:pt x="50212" y="293518"/>
                </a:lnTo>
                <a:lnTo>
                  <a:pt x="54679" y="294262"/>
                </a:lnTo>
                <a:lnTo>
                  <a:pt x="59244" y="294759"/>
                </a:lnTo>
                <a:lnTo>
                  <a:pt x="63874" y="294375"/>
                </a:lnTo>
                <a:lnTo>
                  <a:pt x="68549" y="293405"/>
                </a:lnTo>
                <a:lnTo>
                  <a:pt x="73253" y="292044"/>
                </a:lnTo>
                <a:lnTo>
                  <a:pt x="77976" y="290422"/>
                </a:lnTo>
                <a:lnTo>
                  <a:pt x="82713" y="288627"/>
                </a:lnTo>
                <a:lnTo>
                  <a:pt x="87458" y="286715"/>
                </a:lnTo>
                <a:lnTo>
                  <a:pt x="92209" y="285441"/>
                </a:lnTo>
                <a:lnTo>
                  <a:pt x="96964" y="284592"/>
                </a:lnTo>
                <a:lnTo>
                  <a:pt x="111236" y="2828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706"/>
          <p:cNvSpPr/>
          <p:nvPr/>
        </p:nvSpPr>
        <p:spPr>
          <a:xfrm>
            <a:off x="5679281" y="1967388"/>
            <a:ext cx="214313" cy="135018"/>
          </a:xfrm>
          <a:custGeom>
            <a:avLst/>
            <a:gdLst/>
            <a:ahLst/>
            <a:cxnLst/>
            <a:rect l="0" t="0" r="0" b="0"/>
            <a:pathLst>
              <a:path w="214313" h="135018">
                <a:moveTo>
                  <a:pt x="0" y="0"/>
                </a:moveTo>
                <a:lnTo>
                  <a:pt x="0" y="8949"/>
                </a:lnTo>
                <a:lnTo>
                  <a:pt x="794" y="10252"/>
                </a:lnTo>
                <a:lnTo>
                  <a:pt x="2116" y="11121"/>
                </a:lnTo>
                <a:lnTo>
                  <a:pt x="3792" y="11701"/>
                </a:lnTo>
                <a:lnTo>
                  <a:pt x="7771" y="14249"/>
                </a:lnTo>
                <a:lnTo>
                  <a:pt x="12978" y="17763"/>
                </a:lnTo>
                <a:lnTo>
                  <a:pt x="16590" y="19700"/>
                </a:lnTo>
                <a:lnTo>
                  <a:pt x="20585" y="21706"/>
                </a:lnTo>
                <a:lnTo>
                  <a:pt x="24042" y="24472"/>
                </a:lnTo>
                <a:lnTo>
                  <a:pt x="27140" y="27745"/>
                </a:lnTo>
                <a:lnTo>
                  <a:pt x="29999" y="31356"/>
                </a:lnTo>
                <a:lnTo>
                  <a:pt x="33494" y="34477"/>
                </a:lnTo>
                <a:lnTo>
                  <a:pt x="37410" y="37272"/>
                </a:lnTo>
                <a:lnTo>
                  <a:pt x="58895" y="50304"/>
                </a:lnTo>
                <a:lnTo>
                  <a:pt x="64663" y="53539"/>
                </a:lnTo>
                <a:lnTo>
                  <a:pt x="70096" y="56410"/>
                </a:lnTo>
                <a:lnTo>
                  <a:pt x="75305" y="59038"/>
                </a:lnTo>
                <a:lnTo>
                  <a:pt x="81160" y="62218"/>
                </a:lnTo>
                <a:lnTo>
                  <a:pt x="94015" y="69563"/>
                </a:lnTo>
                <a:lnTo>
                  <a:pt x="99983" y="72807"/>
                </a:lnTo>
                <a:lnTo>
                  <a:pt x="105549" y="75685"/>
                </a:lnTo>
                <a:lnTo>
                  <a:pt x="110847" y="78317"/>
                </a:lnTo>
                <a:lnTo>
                  <a:pt x="115966" y="81501"/>
                </a:lnTo>
                <a:lnTo>
                  <a:pt x="120968" y="85052"/>
                </a:lnTo>
                <a:lnTo>
                  <a:pt x="125888" y="88848"/>
                </a:lnTo>
                <a:lnTo>
                  <a:pt x="130757" y="92094"/>
                </a:lnTo>
                <a:lnTo>
                  <a:pt x="135590" y="94972"/>
                </a:lnTo>
                <a:lnTo>
                  <a:pt x="140399" y="97605"/>
                </a:lnTo>
                <a:lnTo>
                  <a:pt x="145193" y="100074"/>
                </a:lnTo>
                <a:lnTo>
                  <a:pt x="154753" y="104723"/>
                </a:lnTo>
                <a:lnTo>
                  <a:pt x="178590" y="115691"/>
                </a:lnTo>
                <a:lnTo>
                  <a:pt x="183354" y="117847"/>
                </a:lnTo>
                <a:lnTo>
                  <a:pt x="187323" y="119998"/>
                </a:lnTo>
                <a:lnTo>
                  <a:pt x="190763" y="122147"/>
                </a:lnTo>
                <a:lnTo>
                  <a:pt x="193851" y="124294"/>
                </a:lnTo>
                <a:lnTo>
                  <a:pt x="199397" y="126679"/>
                </a:lnTo>
                <a:lnTo>
                  <a:pt x="214312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707"/>
          <p:cNvSpPr/>
          <p:nvPr/>
        </p:nvSpPr>
        <p:spPr>
          <a:xfrm>
            <a:off x="5743575" y="1980247"/>
            <a:ext cx="107157" cy="115730"/>
          </a:xfrm>
          <a:custGeom>
            <a:avLst/>
            <a:gdLst/>
            <a:ahLst/>
            <a:cxnLst/>
            <a:rect l="0" t="0" r="0" b="0"/>
            <a:pathLst>
              <a:path w="107157" h="115730">
                <a:moveTo>
                  <a:pt x="107156" y="0"/>
                </a:moveTo>
                <a:lnTo>
                  <a:pt x="103364" y="3413"/>
                </a:lnTo>
                <a:lnTo>
                  <a:pt x="102246" y="5133"/>
                </a:lnTo>
                <a:lnTo>
                  <a:pt x="101501" y="6994"/>
                </a:lnTo>
                <a:lnTo>
                  <a:pt x="101005" y="8949"/>
                </a:lnTo>
                <a:lnTo>
                  <a:pt x="99880" y="10966"/>
                </a:lnTo>
                <a:lnTo>
                  <a:pt x="98337" y="13026"/>
                </a:lnTo>
                <a:lnTo>
                  <a:pt x="96514" y="15113"/>
                </a:lnTo>
                <a:lnTo>
                  <a:pt x="93711" y="17219"/>
                </a:lnTo>
                <a:lnTo>
                  <a:pt x="90255" y="19338"/>
                </a:lnTo>
                <a:lnTo>
                  <a:pt x="86364" y="21464"/>
                </a:lnTo>
                <a:lnTo>
                  <a:pt x="82975" y="24311"/>
                </a:lnTo>
                <a:lnTo>
                  <a:pt x="79923" y="27637"/>
                </a:lnTo>
                <a:lnTo>
                  <a:pt x="77095" y="31284"/>
                </a:lnTo>
                <a:lnTo>
                  <a:pt x="74415" y="35143"/>
                </a:lnTo>
                <a:lnTo>
                  <a:pt x="71835" y="39145"/>
                </a:lnTo>
                <a:lnTo>
                  <a:pt x="69321" y="43242"/>
                </a:lnTo>
                <a:lnTo>
                  <a:pt x="66057" y="47402"/>
                </a:lnTo>
                <a:lnTo>
                  <a:pt x="62295" y="51603"/>
                </a:lnTo>
                <a:lnTo>
                  <a:pt x="58198" y="55834"/>
                </a:lnTo>
                <a:lnTo>
                  <a:pt x="54674" y="60082"/>
                </a:lnTo>
                <a:lnTo>
                  <a:pt x="51530" y="64344"/>
                </a:lnTo>
                <a:lnTo>
                  <a:pt x="48640" y="68613"/>
                </a:lnTo>
                <a:lnTo>
                  <a:pt x="45127" y="72174"/>
                </a:lnTo>
                <a:lnTo>
                  <a:pt x="41197" y="75262"/>
                </a:lnTo>
                <a:lnTo>
                  <a:pt x="36989" y="78036"/>
                </a:lnTo>
                <a:lnTo>
                  <a:pt x="33391" y="81313"/>
                </a:lnTo>
                <a:lnTo>
                  <a:pt x="30198" y="84927"/>
                </a:lnTo>
                <a:lnTo>
                  <a:pt x="27276" y="88765"/>
                </a:lnTo>
                <a:lnTo>
                  <a:pt x="23740" y="92038"/>
                </a:lnTo>
                <a:lnTo>
                  <a:pt x="19795" y="94934"/>
                </a:lnTo>
                <a:lnTo>
                  <a:pt x="15578" y="97579"/>
                </a:lnTo>
                <a:lnTo>
                  <a:pt x="12766" y="100057"/>
                </a:lnTo>
                <a:lnTo>
                  <a:pt x="10892" y="102423"/>
                </a:lnTo>
                <a:lnTo>
                  <a:pt x="9642" y="104715"/>
                </a:lnTo>
                <a:lnTo>
                  <a:pt x="8016" y="106958"/>
                </a:lnTo>
                <a:lnTo>
                  <a:pt x="6137" y="109167"/>
                </a:lnTo>
                <a:lnTo>
                  <a:pt x="0" y="1157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708"/>
          <p:cNvSpPr/>
          <p:nvPr/>
        </p:nvSpPr>
        <p:spPr>
          <a:xfrm>
            <a:off x="5915025" y="1883806"/>
            <a:ext cx="113882" cy="270035"/>
          </a:xfrm>
          <a:custGeom>
            <a:avLst/>
            <a:gdLst/>
            <a:ahLst/>
            <a:cxnLst/>
            <a:rect l="0" t="0" r="0" b="0"/>
            <a:pathLst>
              <a:path w="113882" h="270035">
                <a:moveTo>
                  <a:pt x="0" y="0"/>
                </a:moveTo>
                <a:lnTo>
                  <a:pt x="7585" y="3414"/>
                </a:lnTo>
                <a:lnTo>
                  <a:pt x="9819" y="5133"/>
                </a:lnTo>
                <a:lnTo>
                  <a:pt x="11308" y="6994"/>
                </a:lnTo>
                <a:lnTo>
                  <a:pt x="12301" y="8949"/>
                </a:lnTo>
                <a:lnTo>
                  <a:pt x="14551" y="10967"/>
                </a:lnTo>
                <a:lnTo>
                  <a:pt x="17638" y="13027"/>
                </a:lnTo>
                <a:lnTo>
                  <a:pt x="21283" y="15114"/>
                </a:lnTo>
                <a:lnTo>
                  <a:pt x="25301" y="17934"/>
                </a:lnTo>
                <a:lnTo>
                  <a:pt x="29567" y="21243"/>
                </a:lnTo>
                <a:lnTo>
                  <a:pt x="33999" y="24878"/>
                </a:lnTo>
                <a:lnTo>
                  <a:pt x="38541" y="28015"/>
                </a:lnTo>
                <a:lnTo>
                  <a:pt x="43156" y="30822"/>
                </a:lnTo>
                <a:lnTo>
                  <a:pt x="47821" y="33407"/>
                </a:lnTo>
                <a:lnTo>
                  <a:pt x="52518" y="36559"/>
                </a:lnTo>
                <a:lnTo>
                  <a:pt x="57237" y="40089"/>
                </a:lnTo>
                <a:lnTo>
                  <a:pt x="61970" y="43871"/>
                </a:lnTo>
                <a:lnTo>
                  <a:pt x="65920" y="47821"/>
                </a:lnTo>
                <a:lnTo>
                  <a:pt x="69346" y="51883"/>
                </a:lnTo>
                <a:lnTo>
                  <a:pt x="72424" y="56020"/>
                </a:lnTo>
                <a:lnTo>
                  <a:pt x="75270" y="60922"/>
                </a:lnTo>
                <a:lnTo>
                  <a:pt x="77961" y="66332"/>
                </a:lnTo>
                <a:lnTo>
                  <a:pt x="80549" y="72082"/>
                </a:lnTo>
                <a:lnTo>
                  <a:pt x="83068" y="77344"/>
                </a:lnTo>
                <a:lnTo>
                  <a:pt x="87984" y="87001"/>
                </a:lnTo>
                <a:lnTo>
                  <a:pt x="90406" y="92291"/>
                </a:lnTo>
                <a:lnTo>
                  <a:pt x="92814" y="97961"/>
                </a:lnTo>
                <a:lnTo>
                  <a:pt x="97606" y="109975"/>
                </a:lnTo>
                <a:lnTo>
                  <a:pt x="102383" y="122459"/>
                </a:lnTo>
                <a:lnTo>
                  <a:pt x="104768" y="128074"/>
                </a:lnTo>
                <a:lnTo>
                  <a:pt x="107151" y="133246"/>
                </a:lnTo>
                <a:lnTo>
                  <a:pt x="109534" y="138123"/>
                </a:lnTo>
                <a:lnTo>
                  <a:pt x="111123" y="143517"/>
                </a:lnTo>
                <a:lnTo>
                  <a:pt x="112182" y="149256"/>
                </a:lnTo>
                <a:lnTo>
                  <a:pt x="112888" y="155225"/>
                </a:lnTo>
                <a:lnTo>
                  <a:pt x="113358" y="161348"/>
                </a:lnTo>
                <a:lnTo>
                  <a:pt x="113672" y="167573"/>
                </a:lnTo>
                <a:lnTo>
                  <a:pt x="113881" y="173866"/>
                </a:lnTo>
                <a:lnTo>
                  <a:pt x="113227" y="179490"/>
                </a:lnTo>
                <a:lnTo>
                  <a:pt x="111997" y="184668"/>
                </a:lnTo>
                <a:lnTo>
                  <a:pt x="110383" y="189549"/>
                </a:lnTo>
                <a:lnTo>
                  <a:pt x="108513" y="194232"/>
                </a:lnTo>
                <a:lnTo>
                  <a:pt x="106473" y="198782"/>
                </a:lnTo>
                <a:lnTo>
                  <a:pt x="104320" y="203245"/>
                </a:lnTo>
                <a:lnTo>
                  <a:pt x="102090" y="208363"/>
                </a:lnTo>
                <a:lnTo>
                  <a:pt x="97496" y="219765"/>
                </a:lnTo>
                <a:lnTo>
                  <a:pt x="95160" y="224377"/>
                </a:lnTo>
                <a:lnTo>
                  <a:pt x="92808" y="228166"/>
                </a:lnTo>
                <a:lnTo>
                  <a:pt x="90447" y="231406"/>
                </a:lnTo>
                <a:lnTo>
                  <a:pt x="88080" y="234995"/>
                </a:lnTo>
                <a:lnTo>
                  <a:pt x="85707" y="238817"/>
                </a:lnTo>
                <a:lnTo>
                  <a:pt x="83332" y="242793"/>
                </a:lnTo>
                <a:lnTo>
                  <a:pt x="80954" y="246158"/>
                </a:lnTo>
                <a:lnTo>
                  <a:pt x="78576" y="249116"/>
                </a:lnTo>
                <a:lnTo>
                  <a:pt x="76196" y="251803"/>
                </a:lnTo>
                <a:lnTo>
                  <a:pt x="73816" y="254308"/>
                </a:lnTo>
                <a:lnTo>
                  <a:pt x="71436" y="256692"/>
                </a:lnTo>
                <a:lnTo>
                  <a:pt x="69054" y="258996"/>
                </a:lnTo>
                <a:lnTo>
                  <a:pt x="67467" y="261247"/>
                </a:lnTo>
                <a:lnTo>
                  <a:pt x="65704" y="265652"/>
                </a:lnTo>
                <a:lnTo>
                  <a:pt x="64441" y="267113"/>
                </a:lnTo>
                <a:lnTo>
                  <a:pt x="62803" y="268087"/>
                </a:lnTo>
                <a:lnTo>
                  <a:pt x="57150" y="2700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709"/>
          <p:cNvSpPr/>
          <p:nvPr/>
        </p:nvSpPr>
        <p:spPr>
          <a:xfrm>
            <a:off x="6222206" y="1967388"/>
            <a:ext cx="164307" cy="12860"/>
          </a:xfrm>
          <a:custGeom>
            <a:avLst/>
            <a:gdLst/>
            <a:ahLst/>
            <a:cxnLst/>
            <a:rect l="0" t="0" r="0" b="0"/>
            <a:pathLst>
              <a:path w="164307" h="12860">
                <a:moveTo>
                  <a:pt x="0" y="12859"/>
                </a:moveTo>
                <a:lnTo>
                  <a:pt x="18962" y="9446"/>
                </a:lnTo>
                <a:lnTo>
                  <a:pt x="26929" y="7726"/>
                </a:lnTo>
                <a:lnTo>
                  <a:pt x="34621" y="5865"/>
                </a:lnTo>
                <a:lnTo>
                  <a:pt x="42131" y="3910"/>
                </a:lnTo>
                <a:lnTo>
                  <a:pt x="48724" y="2607"/>
                </a:lnTo>
                <a:lnTo>
                  <a:pt x="54708" y="1738"/>
                </a:lnTo>
                <a:lnTo>
                  <a:pt x="60284" y="1159"/>
                </a:lnTo>
                <a:lnTo>
                  <a:pt x="66383" y="773"/>
                </a:lnTo>
                <a:lnTo>
                  <a:pt x="72831" y="515"/>
                </a:lnTo>
                <a:lnTo>
                  <a:pt x="86344" y="229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710"/>
          <p:cNvSpPr/>
          <p:nvPr/>
        </p:nvSpPr>
        <p:spPr>
          <a:xfrm>
            <a:off x="6243637" y="2050970"/>
            <a:ext cx="164307" cy="1"/>
          </a:xfrm>
          <a:custGeom>
            <a:avLst/>
            <a:gdLst/>
            <a:ahLst/>
            <a:cxnLst/>
            <a:rect l="0" t="0" r="0" b="0"/>
            <a:pathLst>
              <a:path w="164307" h="1">
                <a:moveTo>
                  <a:pt x="0" y="0"/>
                </a:move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711"/>
          <p:cNvSpPr/>
          <p:nvPr/>
        </p:nvSpPr>
        <p:spPr>
          <a:xfrm>
            <a:off x="6644804" y="1755219"/>
            <a:ext cx="277490" cy="424340"/>
          </a:xfrm>
          <a:custGeom>
            <a:avLst/>
            <a:gdLst/>
            <a:ahLst/>
            <a:cxnLst/>
            <a:rect l="0" t="0" r="0" b="0"/>
            <a:pathLst>
              <a:path w="277490" h="424340">
                <a:moveTo>
                  <a:pt x="277489" y="0"/>
                </a:moveTo>
                <a:lnTo>
                  <a:pt x="267546" y="0"/>
                </a:lnTo>
                <a:lnTo>
                  <a:pt x="265304" y="714"/>
                </a:lnTo>
                <a:lnTo>
                  <a:pt x="258357" y="4418"/>
                </a:lnTo>
                <a:lnTo>
                  <a:pt x="250478" y="6548"/>
                </a:lnTo>
                <a:lnTo>
                  <a:pt x="242730" y="9578"/>
                </a:lnTo>
                <a:lnTo>
                  <a:pt x="233995" y="13305"/>
                </a:lnTo>
                <a:lnTo>
                  <a:pt x="215452" y="21520"/>
                </a:lnTo>
                <a:lnTo>
                  <a:pt x="209938" y="24347"/>
                </a:lnTo>
                <a:lnTo>
                  <a:pt x="203880" y="27662"/>
                </a:lnTo>
                <a:lnTo>
                  <a:pt x="197460" y="31300"/>
                </a:lnTo>
                <a:lnTo>
                  <a:pt x="190798" y="34440"/>
                </a:lnTo>
                <a:lnTo>
                  <a:pt x="183977" y="37247"/>
                </a:lnTo>
                <a:lnTo>
                  <a:pt x="177047" y="39833"/>
                </a:lnTo>
                <a:lnTo>
                  <a:pt x="170841" y="42986"/>
                </a:lnTo>
                <a:lnTo>
                  <a:pt x="165115" y="46517"/>
                </a:lnTo>
                <a:lnTo>
                  <a:pt x="159711" y="50299"/>
                </a:lnTo>
                <a:lnTo>
                  <a:pt x="154520" y="53535"/>
                </a:lnTo>
                <a:lnTo>
                  <a:pt x="149472" y="56407"/>
                </a:lnTo>
                <a:lnTo>
                  <a:pt x="144520" y="59036"/>
                </a:lnTo>
                <a:lnTo>
                  <a:pt x="132666" y="65767"/>
                </a:lnTo>
                <a:lnTo>
                  <a:pt x="126172" y="69562"/>
                </a:lnTo>
                <a:lnTo>
                  <a:pt x="121048" y="72807"/>
                </a:lnTo>
                <a:lnTo>
                  <a:pt x="113240" y="78316"/>
                </a:lnTo>
                <a:lnTo>
                  <a:pt x="105006" y="85052"/>
                </a:lnTo>
                <a:lnTo>
                  <a:pt x="91446" y="96876"/>
                </a:lnTo>
                <a:lnTo>
                  <a:pt x="82884" y="105206"/>
                </a:lnTo>
                <a:lnTo>
                  <a:pt x="76434" y="113671"/>
                </a:lnTo>
                <a:lnTo>
                  <a:pt x="68804" y="122196"/>
                </a:lnTo>
                <a:lnTo>
                  <a:pt x="60916" y="130747"/>
                </a:lnTo>
                <a:lnTo>
                  <a:pt x="54763" y="139311"/>
                </a:lnTo>
                <a:lnTo>
                  <a:pt x="46837" y="152164"/>
                </a:lnTo>
                <a:lnTo>
                  <a:pt x="37048" y="169307"/>
                </a:lnTo>
                <a:lnTo>
                  <a:pt x="10790" y="216456"/>
                </a:lnTo>
                <a:lnTo>
                  <a:pt x="8144" y="226933"/>
                </a:lnTo>
                <a:lnTo>
                  <a:pt x="6174" y="238019"/>
                </a:lnTo>
                <a:lnTo>
                  <a:pt x="2653" y="247709"/>
                </a:lnTo>
                <a:lnTo>
                  <a:pt x="559" y="256778"/>
                </a:lnTo>
                <a:lnTo>
                  <a:pt x="0" y="261196"/>
                </a:lnTo>
                <a:lnTo>
                  <a:pt x="2009" y="272715"/>
                </a:lnTo>
                <a:lnTo>
                  <a:pt x="5730" y="288966"/>
                </a:lnTo>
                <a:lnTo>
                  <a:pt x="10592" y="308373"/>
                </a:lnTo>
                <a:lnTo>
                  <a:pt x="14626" y="322025"/>
                </a:lnTo>
                <a:lnTo>
                  <a:pt x="18110" y="331841"/>
                </a:lnTo>
                <a:lnTo>
                  <a:pt x="21226" y="339099"/>
                </a:lnTo>
                <a:lnTo>
                  <a:pt x="26805" y="350974"/>
                </a:lnTo>
                <a:lnTo>
                  <a:pt x="29404" y="356141"/>
                </a:lnTo>
                <a:lnTo>
                  <a:pt x="32724" y="360299"/>
                </a:lnTo>
                <a:lnTo>
                  <a:pt x="40646" y="366825"/>
                </a:lnTo>
                <a:lnTo>
                  <a:pt x="44982" y="369566"/>
                </a:lnTo>
                <a:lnTo>
                  <a:pt x="49459" y="372107"/>
                </a:lnTo>
                <a:lnTo>
                  <a:pt x="57874" y="376836"/>
                </a:lnTo>
                <a:lnTo>
                  <a:pt x="64260" y="381319"/>
                </a:lnTo>
                <a:lnTo>
                  <a:pt x="68661" y="383514"/>
                </a:lnTo>
                <a:lnTo>
                  <a:pt x="73977" y="385692"/>
                </a:lnTo>
                <a:lnTo>
                  <a:pt x="79902" y="387859"/>
                </a:lnTo>
                <a:lnTo>
                  <a:pt x="85440" y="390018"/>
                </a:lnTo>
                <a:lnTo>
                  <a:pt x="95825" y="394321"/>
                </a:lnTo>
                <a:lnTo>
                  <a:pt x="100817" y="395755"/>
                </a:lnTo>
                <a:lnTo>
                  <a:pt x="105733" y="396710"/>
                </a:lnTo>
                <a:lnTo>
                  <a:pt x="110598" y="397347"/>
                </a:lnTo>
                <a:lnTo>
                  <a:pt x="115428" y="398486"/>
                </a:lnTo>
                <a:lnTo>
                  <a:pt x="120236" y="399960"/>
                </a:lnTo>
                <a:lnTo>
                  <a:pt x="125029" y="401657"/>
                </a:lnTo>
                <a:lnTo>
                  <a:pt x="132470" y="405447"/>
                </a:lnTo>
                <a:lnTo>
                  <a:pt x="135567" y="407458"/>
                </a:lnTo>
                <a:lnTo>
                  <a:pt x="143239" y="409692"/>
                </a:lnTo>
                <a:lnTo>
                  <a:pt x="147509" y="410288"/>
                </a:lnTo>
                <a:lnTo>
                  <a:pt x="151941" y="411400"/>
                </a:lnTo>
                <a:lnTo>
                  <a:pt x="156485" y="412855"/>
                </a:lnTo>
                <a:lnTo>
                  <a:pt x="164971" y="415663"/>
                </a:lnTo>
                <a:lnTo>
                  <a:pt x="171390" y="416911"/>
                </a:lnTo>
                <a:lnTo>
                  <a:pt x="179466" y="417614"/>
                </a:lnTo>
                <a:lnTo>
                  <a:pt x="181977" y="418426"/>
                </a:lnTo>
                <a:lnTo>
                  <a:pt x="189305" y="422269"/>
                </a:lnTo>
                <a:lnTo>
                  <a:pt x="197487" y="424066"/>
                </a:lnTo>
                <a:lnTo>
                  <a:pt x="206101" y="424323"/>
                </a:lnTo>
                <a:lnTo>
                  <a:pt x="213196" y="4243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712"/>
          <p:cNvSpPr/>
          <p:nvPr/>
        </p:nvSpPr>
        <p:spPr>
          <a:xfrm>
            <a:off x="6807993" y="1935241"/>
            <a:ext cx="278608" cy="199226"/>
          </a:xfrm>
          <a:custGeom>
            <a:avLst/>
            <a:gdLst/>
            <a:ahLst/>
            <a:cxnLst/>
            <a:rect l="0" t="0" r="0" b="0"/>
            <a:pathLst>
              <a:path w="278608" h="199226">
                <a:moveTo>
                  <a:pt x="0" y="0"/>
                </a:moveTo>
                <a:lnTo>
                  <a:pt x="7585" y="20479"/>
                </a:lnTo>
                <a:lnTo>
                  <a:pt x="10613" y="27226"/>
                </a:lnTo>
                <a:lnTo>
                  <a:pt x="13425" y="32438"/>
                </a:lnTo>
                <a:lnTo>
                  <a:pt x="16094" y="36627"/>
                </a:lnTo>
                <a:lnTo>
                  <a:pt x="19461" y="40849"/>
                </a:lnTo>
                <a:lnTo>
                  <a:pt x="23293" y="45092"/>
                </a:lnTo>
                <a:lnTo>
                  <a:pt x="27435" y="49350"/>
                </a:lnTo>
                <a:lnTo>
                  <a:pt x="31784" y="53617"/>
                </a:lnTo>
                <a:lnTo>
                  <a:pt x="40849" y="62168"/>
                </a:lnTo>
                <a:lnTo>
                  <a:pt x="44695" y="66449"/>
                </a:lnTo>
                <a:lnTo>
                  <a:pt x="48053" y="70731"/>
                </a:lnTo>
                <a:lnTo>
                  <a:pt x="51086" y="75015"/>
                </a:lnTo>
                <a:lnTo>
                  <a:pt x="54695" y="79299"/>
                </a:lnTo>
                <a:lnTo>
                  <a:pt x="58688" y="83585"/>
                </a:lnTo>
                <a:lnTo>
                  <a:pt x="62937" y="87870"/>
                </a:lnTo>
                <a:lnTo>
                  <a:pt x="67359" y="91441"/>
                </a:lnTo>
                <a:lnTo>
                  <a:pt x="71894" y="94537"/>
                </a:lnTo>
                <a:lnTo>
                  <a:pt x="94370" y="108050"/>
                </a:lnTo>
                <a:lnTo>
                  <a:pt x="100220" y="112039"/>
                </a:lnTo>
                <a:lnTo>
                  <a:pt x="105707" y="116126"/>
                </a:lnTo>
                <a:lnTo>
                  <a:pt x="110952" y="120280"/>
                </a:lnTo>
                <a:lnTo>
                  <a:pt x="116831" y="123764"/>
                </a:lnTo>
                <a:lnTo>
                  <a:pt x="123131" y="126801"/>
                </a:lnTo>
                <a:lnTo>
                  <a:pt x="129712" y="129540"/>
                </a:lnTo>
                <a:lnTo>
                  <a:pt x="135688" y="132794"/>
                </a:lnTo>
                <a:lnTo>
                  <a:pt x="141258" y="136393"/>
                </a:lnTo>
                <a:lnTo>
                  <a:pt x="146560" y="140220"/>
                </a:lnTo>
                <a:lnTo>
                  <a:pt x="152475" y="143487"/>
                </a:lnTo>
                <a:lnTo>
                  <a:pt x="158801" y="146378"/>
                </a:lnTo>
                <a:lnTo>
                  <a:pt x="171384" y="151497"/>
                </a:lnTo>
                <a:lnTo>
                  <a:pt x="182269" y="156153"/>
                </a:lnTo>
                <a:lnTo>
                  <a:pt x="187393" y="159109"/>
                </a:lnTo>
                <a:lnTo>
                  <a:pt x="192398" y="162508"/>
                </a:lnTo>
                <a:lnTo>
                  <a:pt x="197322" y="166203"/>
                </a:lnTo>
                <a:lnTo>
                  <a:pt x="202191" y="169381"/>
                </a:lnTo>
                <a:lnTo>
                  <a:pt x="207026" y="172214"/>
                </a:lnTo>
                <a:lnTo>
                  <a:pt x="211836" y="174817"/>
                </a:lnTo>
                <a:lnTo>
                  <a:pt x="216630" y="177266"/>
                </a:lnTo>
                <a:lnTo>
                  <a:pt x="226190" y="181894"/>
                </a:lnTo>
                <a:lnTo>
                  <a:pt x="230962" y="183413"/>
                </a:lnTo>
                <a:lnTo>
                  <a:pt x="235732" y="184426"/>
                </a:lnTo>
                <a:lnTo>
                  <a:pt x="240499" y="185102"/>
                </a:lnTo>
                <a:lnTo>
                  <a:pt x="247911" y="187757"/>
                </a:lnTo>
                <a:lnTo>
                  <a:pt x="253852" y="190604"/>
                </a:lnTo>
                <a:lnTo>
                  <a:pt x="261659" y="192921"/>
                </a:lnTo>
                <a:lnTo>
                  <a:pt x="268999" y="197100"/>
                </a:lnTo>
                <a:lnTo>
                  <a:pt x="277658" y="199117"/>
                </a:lnTo>
                <a:lnTo>
                  <a:pt x="278186" y="199225"/>
                </a:lnTo>
                <a:lnTo>
                  <a:pt x="278419" y="197368"/>
                </a:lnTo>
                <a:lnTo>
                  <a:pt x="278607" y="1928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713"/>
          <p:cNvSpPr/>
          <p:nvPr/>
        </p:nvSpPr>
        <p:spPr>
          <a:xfrm>
            <a:off x="6893718" y="1935241"/>
            <a:ext cx="114301" cy="154306"/>
          </a:xfrm>
          <a:custGeom>
            <a:avLst/>
            <a:gdLst/>
            <a:ahLst/>
            <a:cxnLst/>
            <a:rect l="0" t="0" r="0" b="0"/>
            <a:pathLst>
              <a:path w="114301" h="154306">
                <a:moveTo>
                  <a:pt x="114300" y="0"/>
                </a:moveTo>
                <a:lnTo>
                  <a:pt x="110507" y="0"/>
                </a:lnTo>
                <a:lnTo>
                  <a:pt x="109390" y="715"/>
                </a:lnTo>
                <a:lnTo>
                  <a:pt x="108646" y="1906"/>
                </a:lnTo>
                <a:lnTo>
                  <a:pt x="108150" y="3414"/>
                </a:lnTo>
                <a:lnTo>
                  <a:pt x="105481" y="6994"/>
                </a:lnTo>
                <a:lnTo>
                  <a:pt x="103658" y="8949"/>
                </a:lnTo>
                <a:lnTo>
                  <a:pt x="86817" y="33982"/>
                </a:lnTo>
                <a:lnTo>
                  <a:pt x="74546" y="52658"/>
                </a:lnTo>
                <a:lnTo>
                  <a:pt x="64779" y="66538"/>
                </a:lnTo>
                <a:lnTo>
                  <a:pt x="56680" y="77220"/>
                </a:lnTo>
                <a:lnTo>
                  <a:pt x="49693" y="85770"/>
                </a:lnTo>
                <a:lnTo>
                  <a:pt x="44241" y="92899"/>
                </a:lnTo>
                <a:lnTo>
                  <a:pt x="39813" y="99080"/>
                </a:lnTo>
                <a:lnTo>
                  <a:pt x="36068" y="104630"/>
                </a:lnTo>
                <a:lnTo>
                  <a:pt x="32777" y="109758"/>
                </a:lnTo>
                <a:lnTo>
                  <a:pt x="27002" y="119267"/>
                </a:lnTo>
                <a:lnTo>
                  <a:pt x="24351" y="123088"/>
                </a:lnTo>
                <a:lnTo>
                  <a:pt x="21791" y="126350"/>
                </a:lnTo>
                <a:lnTo>
                  <a:pt x="19291" y="129239"/>
                </a:lnTo>
                <a:lnTo>
                  <a:pt x="16829" y="131880"/>
                </a:lnTo>
                <a:lnTo>
                  <a:pt x="14395" y="134354"/>
                </a:lnTo>
                <a:lnTo>
                  <a:pt x="11978" y="136718"/>
                </a:lnTo>
                <a:lnTo>
                  <a:pt x="10367" y="139009"/>
                </a:lnTo>
                <a:lnTo>
                  <a:pt x="8576" y="143459"/>
                </a:lnTo>
                <a:lnTo>
                  <a:pt x="5664" y="147818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714"/>
          <p:cNvSpPr/>
          <p:nvPr/>
        </p:nvSpPr>
        <p:spPr>
          <a:xfrm>
            <a:off x="7115175" y="1838824"/>
            <a:ext cx="171451" cy="154283"/>
          </a:xfrm>
          <a:custGeom>
            <a:avLst/>
            <a:gdLst/>
            <a:ahLst/>
            <a:cxnLst/>
            <a:rect l="0" t="0" r="0" b="0"/>
            <a:pathLst>
              <a:path w="171451" h="154283">
                <a:moveTo>
                  <a:pt x="0" y="6406"/>
                </a:moveTo>
                <a:lnTo>
                  <a:pt x="9942" y="6406"/>
                </a:lnTo>
                <a:lnTo>
                  <a:pt x="12978" y="5692"/>
                </a:lnTo>
                <a:lnTo>
                  <a:pt x="16589" y="4501"/>
                </a:lnTo>
                <a:lnTo>
                  <a:pt x="20584" y="2993"/>
                </a:lnTo>
                <a:lnTo>
                  <a:pt x="24041" y="1988"/>
                </a:lnTo>
                <a:lnTo>
                  <a:pt x="27140" y="1317"/>
                </a:lnTo>
                <a:lnTo>
                  <a:pt x="29999" y="871"/>
                </a:lnTo>
                <a:lnTo>
                  <a:pt x="33494" y="573"/>
                </a:lnTo>
                <a:lnTo>
                  <a:pt x="37410" y="374"/>
                </a:lnTo>
                <a:lnTo>
                  <a:pt x="45995" y="154"/>
                </a:lnTo>
                <a:lnTo>
                  <a:pt x="65362" y="0"/>
                </a:lnTo>
                <a:lnTo>
                  <a:pt x="68974" y="707"/>
                </a:lnTo>
                <a:lnTo>
                  <a:pt x="72970" y="1892"/>
                </a:lnTo>
                <a:lnTo>
                  <a:pt x="77221" y="3397"/>
                </a:lnTo>
                <a:lnTo>
                  <a:pt x="80850" y="5114"/>
                </a:lnTo>
                <a:lnTo>
                  <a:pt x="84063" y="6974"/>
                </a:lnTo>
                <a:lnTo>
                  <a:pt x="86997" y="8928"/>
                </a:lnTo>
                <a:lnTo>
                  <a:pt x="89748" y="10945"/>
                </a:lnTo>
                <a:lnTo>
                  <a:pt x="94922" y="15091"/>
                </a:lnTo>
                <a:lnTo>
                  <a:pt x="99866" y="19315"/>
                </a:lnTo>
                <a:lnTo>
                  <a:pt x="102296" y="21441"/>
                </a:lnTo>
                <a:lnTo>
                  <a:pt x="104709" y="22859"/>
                </a:lnTo>
                <a:lnTo>
                  <a:pt x="109508" y="24434"/>
                </a:lnTo>
                <a:lnTo>
                  <a:pt x="111105" y="25569"/>
                </a:lnTo>
                <a:lnTo>
                  <a:pt x="112170" y="27039"/>
                </a:lnTo>
                <a:lnTo>
                  <a:pt x="112880" y="28734"/>
                </a:lnTo>
                <a:lnTo>
                  <a:pt x="112559" y="30578"/>
                </a:lnTo>
                <a:lnTo>
                  <a:pt x="110087" y="34533"/>
                </a:lnTo>
                <a:lnTo>
                  <a:pt x="109110" y="37301"/>
                </a:lnTo>
                <a:lnTo>
                  <a:pt x="108458" y="40576"/>
                </a:lnTo>
                <a:lnTo>
                  <a:pt x="108024" y="44188"/>
                </a:lnTo>
                <a:lnTo>
                  <a:pt x="106940" y="47310"/>
                </a:lnTo>
                <a:lnTo>
                  <a:pt x="105425" y="50106"/>
                </a:lnTo>
                <a:lnTo>
                  <a:pt x="103620" y="52685"/>
                </a:lnTo>
                <a:lnTo>
                  <a:pt x="99499" y="57455"/>
                </a:lnTo>
                <a:lnTo>
                  <a:pt x="97288" y="59726"/>
                </a:lnTo>
                <a:lnTo>
                  <a:pt x="95022" y="62670"/>
                </a:lnTo>
                <a:lnTo>
                  <a:pt x="92716" y="66061"/>
                </a:lnTo>
                <a:lnTo>
                  <a:pt x="90385" y="69750"/>
                </a:lnTo>
                <a:lnTo>
                  <a:pt x="87245" y="72925"/>
                </a:lnTo>
                <a:lnTo>
                  <a:pt x="83563" y="75755"/>
                </a:lnTo>
                <a:lnTo>
                  <a:pt x="79521" y="78356"/>
                </a:lnTo>
                <a:lnTo>
                  <a:pt x="62330" y="90771"/>
                </a:lnTo>
                <a:lnTo>
                  <a:pt x="51078" y="99083"/>
                </a:lnTo>
                <a:lnTo>
                  <a:pt x="41989" y="105338"/>
                </a:lnTo>
                <a:lnTo>
                  <a:pt x="34343" y="110223"/>
                </a:lnTo>
                <a:lnTo>
                  <a:pt x="18249" y="119782"/>
                </a:lnTo>
                <a:lnTo>
                  <a:pt x="13931" y="122994"/>
                </a:lnTo>
                <a:lnTo>
                  <a:pt x="11669" y="124851"/>
                </a:lnTo>
                <a:lnTo>
                  <a:pt x="10160" y="126803"/>
                </a:lnTo>
                <a:lnTo>
                  <a:pt x="8484" y="130877"/>
                </a:lnTo>
                <a:lnTo>
                  <a:pt x="5622" y="135069"/>
                </a:lnTo>
                <a:lnTo>
                  <a:pt x="329" y="141051"/>
                </a:lnTo>
                <a:lnTo>
                  <a:pt x="97" y="144726"/>
                </a:lnTo>
                <a:lnTo>
                  <a:pt x="858" y="145768"/>
                </a:lnTo>
                <a:lnTo>
                  <a:pt x="2159" y="146463"/>
                </a:lnTo>
                <a:lnTo>
                  <a:pt x="6159" y="147578"/>
                </a:lnTo>
                <a:lnTo>
                  <a:pt x="10644" y="151184"/>
                </a:lnTo>
                <a:lnTo>
                  <a:pt x="13207" y="153364"/>
                </a:lnTo>
                <a:lnTo>
                  <a:pt x="15923" y="153874"/>
                </a:lnTo>
                <a:lnTo>
                  <a:pt x="19777" y="154100"/>
                </a:lnTo>
                <a:lnTo>
                  <a:pt x="24135" y="154201"/>
                </a:lnTo>
                <a:lnTo>
                  <a:pt x="104803" y="154282"/>
                </a:lnTo>
                <a:lnTo>
                  <a:pt x="109556" y="153567"/>
                </a:lnTo>
                <a:lnTo>
                  <a:pt x="114313" y="152377"/>
                </a:lnTo>
                <a:lnTo>
                  <a:pt x="119071" y="150869"/>
                </a:lnTo>
                <a:lnTo>
                  <a:pt x="123831" y="149863"/>
                </a:lnTo>
                <a:lnTo>
                  <a:pt x="128591" y="149193"/>
                </a:lnTo>
                <a:lnTo>
                  <a:pt x="133352" y="148746"/>
                </a:lnTo>
                <a:lnTo>
                  <a:pt x="138114" y="148448"/>
                </a:lnTo>
                <a:lnTo>
                  <a:pt x="142876" y="148249"/>
                </a:lnTo>
                <a:lnTo>
                  <a:pt x="155046" y="147970"/>
                </a:lnTo>
                <a:lnTo>
                  <a:pt x="171450" y="1478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715"/>
          <p:cNvSpPr/>
          <p:nvPr/>
        </p:nvSpPr>
        <p:spPr>
          <a:xfrm>
            <a:off x="7450931" y="1954529"/>
            <a:ext cx="50007" cy="141448"/>
          </a:xfrm>
          <a:custGeom>
            <a:avLst/>
            <a:gdLst/>
            <a:ahLst/>
            <a:cxnLst/>
            <a:rect l="0" t="0" r="0" b="0"/>
            <a:pathLst>
              <a:path w="50007" h="141448">
                <a:moveTo>
                  <a:pt x="0" y="0"/>
                </a:moveTo>
                <a:lnTo>
                  <a:pt x="3793" y="17066"/>
                </a:lnTo>
                <a:lnTo>
                  <a:pt x="4910" y="22808"/>
                </a:lnTo>
                <a:lnTo>
                  <a:pt x="5654" y="27350"/>
                </a:lnTo>
                <a:lnTo>
                  <a:pt x="6151" y="31092"/>
                </a:lnTo>
                <a:lnTo>
                  <a:pt x="7275" y="35016"/>
                </a:lnTo>
                <a:lnTo>
                  <a:pt x="8819" y="39060"/>
                </a:lnTo>
                <a:lnTo>
                  <a:pt x="10643" y="43185"/>
                </a:lnTo>
                <a:lnTo>
                  <a:pt x="11857" y="47364"/>
                </a:lnTo>
                <a:lnTo>
                  <a:pt x="12667" y="51579"/>
                </a:lnTo>
                <a:lnTo>
                  <a:pt x="13207" y="55817"/>
                </a:lnTo>
                <a:lnTo>
                  <a:pt x="13566" y="59357"/>
                </a:lnTo>
                <a:lnTo>
                  <a:pt x="13807" y="62432"/>
                </a:lnTo>
                <a:lnTo>
                  <a:pt x="13967" y="65196"/>
                </a:lnTo>
                <a:lnTo>
                  <a:pt x="14868" y="68467"/>
                </a:lnTo>
                <a:lnTo>
                  <a:pt x="16262" y="72077"/>
                </a:lnTo>
                <a:lnTo>
                  <a:pt x="17985" y="75912"/>
                </a:lnTo>
                <a:lnTo>
                  <a:pt x="19133" y="79897"/>
                </a:lnTo>
                <a:lnTo>
                  <a:pt x="19899" y="83983"/>
                </a:lnTo>
                <a:lnTo>
                  <a:pt x="20409" y="88136"/>
                </a:lnTo>
                <a:lnTo>
                  <a:pt x="21544" y="91619"/>
                </a:lnTo>
                <a:lnTo>
                  <a:pt x="23094" y="94655"/>
                </a:lnTo>
                <a:lnTo>
                  <a:pt x="24921" y="97394"/>
                </a:lnTo>
                <a:lnTo>
                  <a:pt x="26933" y="100648"/>
                </a:lnTo>
                <a:lnTo>
                  <a:pt x="31285" y="108074"/>
                </a:lnTo>
                <a:lnTo>
                  <a:pt x="32762" y="111340"/>
                </a:lnTo>
                <a:lnTo>
                  <a:pt x="33748" y="114232"/>
                </a:lnTo>
                <a:lnTo>
                  <a:pt x="34405" y="116874"/>
                </a:lnTo>
                <a:lnTo>
                  <a:pt x="35636" y="119350"/>
                </a:lnTo>
                <a:lnTo>
                  <a:pt x="37252" y="121715"/>
                </a:lnTo>
                <a:lnTo>
                  <a:pt x="39122" y="124006"/>
                </a:lnTo>
                <a:lnTo>
                  <a:pt x="41162" y="126962"/>
                </a:lnTo>
                <a:lnTo>
                  <a:pt x="43316" y="130361"/>
                </a:lnTo>
                <a:lnTo>
                  <a:pt x="50006" y="1414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716"/>
          <p:cNvSpPr/>
          <p:nvPr/>
        </p:nvSpPr>
        <p:spPr>
          <a:xfrm>
            <a:off x="7400925" y="2018823"/>
            <a:ext cx="135732" cy="6431"/>
          </a:xfrm>
          <a:custGeom>
            <a:avLst/>
            <a:gdLst/>
            <a:ahLst/>
            <a:cxnLst/>
            <a:rect l="0" t="0" r="0" b="0"/>
            <a:pathLst>
              <a:path w="135732" h="6431">
                <a:moveTo>
                  <a:pt x="0" y="6430"/>
                </a:moveTo>
                <a:lnTo>
                  <a:pt x="9942" y="6430"/>
                </a:lnTo>
                <a:lnTo>
                  <a:pt x="12184" y="5715"/>
                </a:lnTo>
                <a:lnTo>
                  <a:pt x="14472" y="4525"/>
                </a:lnTo>
                <a:lnTo>
                  <a:pt x="16792" y="3016"/>
                </a:lnTo>
                <a:lnTo>
                  <a:pt x="19925" y="2011"/>
                </a:lnTo>
                <a:lnTo>
                  <a:pt x="23603" y="1341"/>
                </a:lnTo>
                <a:lnTo>
                  <a:pt x="27641" y="894"/>
                </a:lnTo>
                <a:lnTo>
                  <a:pt x="31127" y="596"/>
                </a:lnTo>
                <a:lnTo>
                  <a:pt x="34245" y="397"/>
                </a:lnTo>
                <a:lnTo>
                  <a:pt x="37118" y="265"/>
                </a:lnTo>
                <a:lnTo>
                  <a:pt x="44543" y="118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717"/>
          <p:cNvSpPr/>
          <p:nvPr/>
        </p:nvSpPr>
        <p:spPr>
          <a:xfrm>
            <a:off x="7665243" y="1890259"/>
            <a:ext cx="185290" cy="205341"/>
          </a:xfrm>
          <a:custGeom>
            <a:avLst/>
            <a:gdLst/>
            <a:ahLst/>
            <a:cxnLst/>
            <a:rect l="0" t="0" r="0" b="0"/>
            <a:pathLst>
              <a:path w="185290" h="205341">
                <a:moveTo>
                  <a:pt x="135732" y="6406"/>
                </a:moveTo>
                <a:lnTo>
                  <a:pt x="142581" y="241"/>
                </a:lnTo>
                <a:lnTo>
                  <a:pt x="137114" y="29"/>
                </a:lnTo>
                <a:lnTo>
                  <a:pt x="132906" y="0"/>
                </a:lnTo>
                <a:lnTo>
                  <a:pt x="130673" y="707"/>
                </a:lnTo>
                <a:lnTo>
                  <a:pt x="126076" y="3397"/>
                </a:lnTo>
                <a:lnTo>
                  <a:pt x="122944" y="4400"/>
                </a:lnTo>
                <a:lnTo>
                  <a:pt x="119270" y="5069"/>
                </a:lnTo>
                <a:lnTo>
                  <a:pt x="115232" y="5514"/>
                </a:lnTo>
                <a:lnTo>
                  <a:pt x="110952" y="5812"/>
                </a:lnTo>
                <a:lnTo>
                  <a:pt x="106512" y="6010"/>
                </a:lnTo>
                <a:lnTo>
                  <a:pt x="101965" y="6142"/>
                </a:lnTo>
                <a:lnTo>
                  <a:pt x="97345" y="6944"/>
                </a:lnTo>
                <a:lnTo>
                  <a:pt x="92678" y="8194"/>
                </a:lnTo>
                <a:lnTo>
                  <a:pt x="87979" y="9741"/>
                </a:lnTo>
                <a:lnTo>
                  <a:pt x="83259" y="10773"/>
                </a:lnTo>
                <a:lnTo>
                  <a:pt x="78525" y="11460"/>
                </a:lnTo>
                <a:lnTo>
                  <a:pt x="73781" y="11919"/>
                </a:lnTo>
                <a:lnTo>
                  <a:pt x="69032" y="12224"/>
                </a:lnTo>
                <a:lnTo>
                  <a:pt x="64277" y="12428"/>
                </a:lnTo>
                <a:lnTo>
                  <a:pt x="52119" y="12715"/>
                </a:lnTo>
                <a:lnTo>
                  <a:pt x="33461" y="12828"/>
                </a:lnTo>
                <a:lnTo>
                  <a:pt x="31039" y="13545"/>
                </a:lnTo>
                <a:lnTo>
                  <a:pt x="26230" y="16247"/>
                </a:lnTo>
                <a:lnTo>
                  <a:pt x="21449" y="17923"/>
                </a:lnTo>
                <a:lnTo>
                  <a:pt x="14707" y="19186"/>
                </a:lnTo>
                <a:lnTo>
                  <a:pt x="10620" y="22655"/>
                </a:lnTo>
                <a:lnTo>
                  <a:pt x="9461" y="24382"/>
                </a:lnTo>
                <a:lnTo>
                  <a:pt x="7037" y="30227"/>
                </a:lnTo>
                <a:lnTo>
                  <a:pt x="2439" y="36483"/>
                </a:lnTo>
                <a:lnTo>
                  <a:pt x="1084" y="40729"/>
                </a:lnTo>
                <a:lnTo>
                  <a:pt x="321" y="47135"/>
                </a:lnTo>
                <a:lnTo>
                  <a:pt x="143" y="51416"/>
                </a:lnTo>
                <a:lnTo>
                  <a:pt x="43" y="57843"/>
                </a:lnTo>
                <a:lnTo>
                  <a:pt x="0" y="86595"/>
                </a:lnTo>
                <a:lnTo>
                  <a:pt x="794" y="87726"/>
                </a:lnTo>
                <a:lnTo>
                  <a:pt x="2116" y="88480"/>
                </a:lnTo>
                <a:lnTo>
                  <a:pt x="6152" y="89690"/>
                </a:lnTo>
                <a:lnTo>
                  <a:pt x="10643" y="93313"/>
                </a:lnTo>
                <a:lnTo>
                  <a:pt x="11858" y="93633"/>
                </a:lnTo>
                <a:lnTo>
                  <a:pt x="12668" y="93133"/>
                </a:lnTo>
                <a:lnTo>
                  <a:pt x="13208" y="92084"/>
                </a:lnTo>
                <a:lnTo>
                  <a:pt x="15155" y="91386"/>
                </a:lnTo>
                <a:lnTo>
                  <a:pt x="18041" y="90920"/>
                </a:lnTo>
                <a:lnTo>
                  <a:pt x="21552" y="90609"/>
                </a:lnTo>
                <a:lnTo>
                  <a:pt x="24686" y="90402"/>
                </a:lnTo>
                <a:lnTo>
                  <a:pt x="30287" y="90172"/>
                </a:lnTo>
                <a:lnTo>
                  <a:pt x="79617" y="86629"/>
                </a:lnTo>
                <a:lnTo>
                  <a:pt x="95147" y="86320"/>
                </a:lnTo>
                <a:lnTo>
                  <a:pt x="107088" y="86828"/>
                </a:lnTo>
                <a:lnTo>
                  <a:pt x="116636" y="87882"/>
                </a:lnTo>
                <a:lnTo>
                  <a:pt x="124589" y="88584"/>
                </a:lnTo>
                <a:lnTo>
                  <a:pt x="131477" y="89052"/>
                </a:lnTo>
                <a:lnTo>
                  <a:pt x="137658" y="89364"/>
                </a:lnTo>
                <a:lnTo>
                  <a:pt x="142571" y="90286"/>
                </a:lnTo>
                <a:lnTo>
                  <a:pt x="146642" y="91615"/>
                </a:lnTo>
                <a:lnTo>
                  <a:pt x="162669" y="98882"/>
                </a:lnTo>
                <a:lnTo>
                  <a:pt x="166389" y="100918"/>
                </a:lnTo>
                <a:lnTo>
                  <a:pt x="169664" y="102990"/>
                </a:lnTo>
                <a:lnTo>
                  <a:pt x="172640" y="105085"/>
                </a:lnTo>
                <a:lnTo>
                  <a:pt x="178065" y="111224"/>
                </a:lnTo>
                <a:lnTo>
                  <a:pt x="180623" y="114861"/>
                </a:lnTo>
                <a:lnTo>
                  <a:pt x="182327" y="118714"/>
                </a:lnTo>
                <a:lnTo>
                  <a:pt x="183464" y="122712"/>
                </a:lnTo>
                <a:lnTo>
                  <a:pt x="184222" y="126806"/>
                </a:lnTo>
                <a:lnTo>
                  <a:pt x="184727" y="130250"/>
                </a:lnTo>
                <a:lnTo>
                  <a:pt x="185289" y="135981"/>
                </a:lnTo>
                <a:lnTo>
                  <a:pt x="184646" y="139224"/>
                </a:lnTo>
                <a:lnTo>
                  <a:pt x="183422" y="142814"/>
                </a:lnTo>
                <a:lnTo>
                  <a:pt x="181812" y="146637"/>
                </a:lnTo>
                <a:lnTo>
                  <a:pt x="177907" y="152789"/>
                </a:lnTo>
                <a:lnTo>
                  <a:pt x="172733" y="158619"/>
                </a:lnTo>
                <a:lnTo>
                  <a:pt x="169130" y="162174"/>
                </a:lnTo>
                <a:lnTo>
                  <a:pt x="158592" y="172098"/>
                </a:lnTo>
                <a:lnTo>
                  <a:pt x="155734" y="174732"/>
                </a:lnTo>
                <a:lnTo>
                  <a:pt x="152241" y="177202"/>
                </a:lnTo>
                <a:lnTo>
                  <a:pt x="148326" y="179563"/>
                </a:lnTo>
                <a:lnTo>
                  <a:pt x="144129" y="181852"/>
                </a:lnTo>
                <a:lnTo>
                  <a:pt x="139742" y="184092"/>
                </a:lnTo>
                <a:lnTo>
                  <a:pt x="130634" y="188486"/>
                </a:lnTo>
                <a:lnTo>
                  <a:pt x="125190" y="190657"/>
                </a:lnTo>
                <a:lnTo>
                  <a:pt x="119178" y="192820"/>
                </a:lnTo>
                <a:lnTo>
                  <a:pt x="112791" y="194976"/>
                </a:lnTo>
                <a:lnTo>
                  <a:pt x="107737" y="197127"/>
                </a:lnTo>
                <a:lnTo>
                  <a:pt x="103575" y="199276"/>
                </a:lnTo>
                <a:lnTo>
                  <a:pt x="100007" y="201423"/>
                </a:lnTo>
                <a:lnTo>
                  <a:pt x="96039" y="202854"/>
                </a:lnTo>
                <a:lnTo>
                  <a:pt x="91808" y="203808"/>
                </a:lnTo>
                <a:lnTo>
                  <a:pt x="87399" y="204444"/>
                </a:lnTo>
                <a:lnTo>
                  <a:pt x="83666" y="204868"/>
                </a:lnTo>
                <a:lnTo>
                  <a:pt x="80384" y="205151"/>
                </a:lnTo>
                <a:lnTo>
                  <a:pt x="77402" y="205340"/>
                </a:lnTo>
                <a:lnTo>
                  <a:pt x="74620" y="204751"/>
                </a:lnTo>
                <a:lnTo>
                  <a:pt x="69413" y="202192"/>
                </a:lnTo>
                <a:lnTo>
                  <a:pt x="64453" y="200578"/>
                </a:lnTo>
                <a:lnTo>
                  <a:pt x="62018" y="200148"/>
                </a:lnTo>
                <a:lnTo>
                  <a:pt x="57198" y="197765"/>
                </a:lnTo>
                <a:lnTo>
                  <a:pt x="54801" y="196130"/>
                </a:lnTo>
                <a:lnTo>
                  <a:pt x="50020" y="194312"/>
                </a:lnTo>
                <a:lnTo>
                  <a:pt x="42863" y="1928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718"/>
          <p:cNvSpPr/>
          <p:nvPr/>
        </p:nvSpPr>
        <p:spPr>
          <a:xfrm>
            <a:off x="7829550" y="1851660"/>
            <a:ext cx="171116" cy="327520"/>
          </a:xfrm>
          <a:custGeom>
            <a:avLst/>
            <a:gdLst/>
            <a:ahLst/>
            <a:cxnLst/>
            <a:rect l="0" t="0" r="0" b="0"/>
            <a:pathLst>
              <a:path w="171116" h="327520">
                <a:moveTo>
                  <a:pt x="0" y="0"/>
                </a:moveTo>
                <a:lnTo>
                  <a:pt x="12999" y="0"/>
                </a:lnTo>
                <a:lnTo>
                  <a:pt x="55622" y="17065"/>
                </a:lnTo>
                <a:lnTo>
                  <a:pt x="69625" y="23521"/>
                </a:lnTo>
                <a:lnTo>
                  <a:pt x="80547" y="29254"/>
                </a:lnTo>
                <a:lnTo>
                  <a:pt x="89417" y="34504"/>
                </a:lnTo>
                <a:lnTo>
                  <a:pt x="96917" y="39433"/>
                </a:lnTo>
                <a:lnTo>
                  <a:pt x="103505" y="44148"/>
                </a:lnTo>
                <a:lnTo>
                  <a:pt x="109484" y="48720"/>
                </a:lnTo>
                <a:lnTo>
                  <a:pt x="115058" y="53197"/>
                </a:lnTo>
                <a:lnTo>
                  <a:pt x="125486" y="61981"/>
                </a:lnTo>
                <a:lnTo>
                  <a:pt x="140280" y="74959"/>
                </a:lnTo>
                <a:lnTo>
                  <a:pt x="144319" y="79262"/>
                </a:lnTo>
                <a:lnTo>
                  <a:pt x="147807" y="83559"/>
                </a:lnTo>
                <a:lnTo>
                  <a:pt x="150925" y="87853"/>
                </a:lnTo>
                <a:lnTo>
                  <a:pt x="153798" y="92144"/>
                </a:lnTo>
                <a:lnTo>
                  <a:pt x="159107" y="100722"/>
                </a:lnTo>
                <a:lnTo>
                  <a:pt x="160839" y="105724"/>
                </a:lnTo>
                <a:lnTo>
                  <a:pt x="161995" y="111202"/>
                </a:lnTo>
                <a:lnTo>
                  <a:pt x="162766" y="116997"/>
                </a:lnTo>
                <a:lnTo>
                  <a:pt x="164072" y="123003"/>
                </a:lnTo>
                <a:lnTo>
                  <a:pt x="165737" y="129151"/>
                </a:lnTo>
                <a:lnTo>
                  <a:pt x="167641" y="135392"/>
                </a:lnTo>
                <a:lnTo>
                  <a:pt x="168911" y="140982"/>
                </a:lnTo>
                <a:lnTo>
                  <a:pt x="170321" y="151003"/>
                </a:lnTo>
                <a:lnTo>
                  <a:pt x="170698" y="156390"/>
                </a:lnTo>
                <a:lnTo>
                  <a:pt x="171115" y="168090"/>
                </a:lnTo>
                <a:lnTo>
                  <a:pt x="170433" y="174210"/>
                </a:lnTo>
                <a:lnTo>
                  <a:pt x="169184" y="180434"/>
                </a:lnTo>
                <a:lnTo>
                  <a:pt x="167558" y="186726"/>
                </a:lnTo>
                <a:lnTo>
                  <a:pt x="166475" y="192349"/>
                </a:lnTo>
                <a:lnTo>
                  <a:pt x="165269" y="202408"/>
                </a:lnTo>
                <a:lnTo>
                  <a:pt x="164155" y="207805"/>
                </a:lnTo>
                <a:lnTo>
                  <a:pt x="162617" y="213546"/>
                </a:lnTo>
                <a:lnTo>
                  <a:pt x="160799" y="219516"/>
                </a:lnTo>
                <a:lnTo>
                  <a:pt x="156662" y="231865"/>
                </a:lnTo>
                <a:lnTo>
                  <a:pt x="154447" y="238158"/>
                </a:lnTo>
                <a:lnTo>
                  <a:pt x="152178" y="243783"/>
                </a:lnTo>
                <a:lnTo>
                  <a:pt x="147538" y="253842"/>
                </a:lnTo>
                <a:lnTo>
                  <a:pt x="142831" y="263075"/>
                </a:lnTo>
                <a:lnTo>
                  <a:pt x="133340" y="280645"/>
                </a:lnTo>
                <a:lnTo>
                  <a:pt x="126203" y="293577"/>
                </a:lnTo>
                <a:lnTo>
                  <a:pt x="123030" y="297159"/>
                </a:lnTo>
                <a:lnTo>
                  <a:pt x="119326" y="300261"/>
                </a:lnTo>
                <a:lnTo>
                  <a:pt x="115269" y="303044"/>
                </a:lnTo>
                <a:lnTo>
                  <a:pt x="111771" y="305614"/>
                </a:lnTo>
                <a:lnTo>
                  <a:pt x="108646" y="308041"/>
                </a:lnTo>
                <a:lnTo>
                  <a:pt x="105767" y="310374"/>
                </a:lnTo>
                <a:lnTo>
                  <a:pt x="103849" y="312643"/>
                </a:lnTo>
                <a:lnTo>
                  <a:pt x="98653" y="321418"/>
                </a:lnTo>
                <a:lnTo>
                  <a:pt x="94011" y="326618"/>
                </a:lnTo>
                <a:lnTo>
                  <a:pt x="92836" y="327045"/>
                </a:lnTo>
                <a:lnTo>
                  <a:pt x="89415" y="327519"/>
                </a:lnTo>
                <a:lnTo>
                  <a:pt x="88185" y="326931"/>
                </a:lnTo>
                <a:lnTo>
                  <a:pt x="87365" y="325824"/>
                </a:lnTo>
                <a:lnTo>
                  <a:pt x="85725" y="3214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719"/>
          <p:cNvSpPr/>
          <p:nvPr/>
        </p:nvSpPr>
        <p:spPr>
          <a:xfrm>
            <a:off x="8137064" y="1806654"/>
            <a:ext cx="149687" cy="333323"/>
          </a:xfrm>
          <a:custGeom>
            <a:avLst/>
            <a:gdLst/>
            <a:ahLst/>
            <a:cxnLst/>
            <a:rect l="0" t="0" r="0" b="0"/>
            <a:pathLst>
              <a:path w="149687" h="333323">
                <a:moveTo>
                  <a:pt x="78248" y="0"/>
                </a:moveTo>
                <a:lnTo>
                  <a:pt x="78248" y="3413"/>
                </a:lnTo>
                <a:lnTo>
                  <a:pt x="77454" y="4418"/>
                </a:lnTo>
                <a:lnTo>
                  <a:pt x="76131" y="5089"/>
                </a:lnTo>
                <a:lnTo>
                  <a:pt x="74456" y="5536"/>
                </a:lnTo>
                <a:lnTo>
                  <a:pt x="70477" y="7937"/>
                </a:lnTo>
                <a:lnTo>
                  <a:pt x="68305" y="9578"/>
                </a:lnTo>
                <a:lnTo>
                  <a:pt x="63774" y="15210"/>
                </a:lnTo>
                <a:lnTo>
                  <a:pt x="61455" y="18713"/>
                </a:lnTo>
                <a:lnTo>
                  <a:pt x="58879" y="26414"/>
                </a:lnTo>
                <a:lnTo>
                  <a:pt x="58192" y="30468"/>
                </a:lnTo>
                <a:lnTo>
                  <a:pt x="56145" y="34600"/>
                </a:lnTo>
                <a:lnTo>
                  <a:pt x="53194" y="38783"/>
                </a:lnTo>
                <a:lnTo>
                  <a:pt x="49640" y="43000"/>
                </a:lnTo>
                <a:lnTo>
                  <a:pt x="45690" y="51496"/>
                </a:lnTo>
                <a:lnTo>
                  <a:pt x="43141" y="60749"/>
                </a:lnTo>
                <a:lnTo>
                  <a:pt x="39361" y="72005"/>
                </a:lnTo>
                <a:lnTo>
                  <a:pt x="36449" y="77293"/>
                </a:lnTo>
                <a:lnTo>
                  <a:pt x="32920" y="82246"/>
                </a:lnTo>
                <a:lnTo>
                  <a:pt x="28978" y="86978"/>
                </a:lnTo>
                <a:lnTo>
                  <a:pt x="25559" y="92275"/>
                </a:lnTo>
                <a:lnTo>
                  <a:pt x="22484" y="97950"/>
                </a:lnTo>
                <a:lnTo>
                  <a:pt x="19641" y="103876"/>
                </a:lnTo>
                <a:lnTo>
                  <a:pt x="16952" y="109970"/>
                </a:lnTo>
                <a:lnTo>
                  <a:pt x="11847" y="122456"/>
                </a:lnTo>
                <a:lnTo>
                  <a:pt x="10168" y="128786"/>
                </a:lnTo>
                <a:lnTo>
                  <a:pt x="9049" y="135149"/>
                </a:lnTo>
                <a:lnTo>
                  <a:pt x="8303" y="141535"/>
                </a:lnTo>
                <a:lnTo>
                  <a:pt x="7012" y="147934"/>
                </a:lnTo>
                <a:lnTo>
                  <a:pt x="5357" y="154344"/>
                </a:lnTo>
                <a:lnTo>
                  <a:pt x="3460" y="160760"/>
                </a:lnTo>
                <a:lnTo>
                  <a:pt x="2195" y="166467"/>
                </a:lnTo>
                <a:lnTo>
                  <a:pt x="791" y="176617"/>
                </a:lnTo>
                <a:lnTo>
                  <a:pt x="416" y="182038"/>
                </a:lnTo>
                <a:lnTo>
                  <a:pt x="0" y="193777"/>
                </a:lnTo>
                <a:lnTo>
                  <a:pt x="683" y="199194"/>
                </a:lnTo>
                <a:lnTo>
                  <a:pt x="4643" y="213643"/>
                </a:lnTo>
                <a:lnTo>
                  <a:pt x="5848" y="222587"/>
                </a:lnTo>
                <a:lnTo>
                  <a:pt x="6168" y="227687"/>
                </a:lnTo>
                <a:lnTo>
                  <a:pt x="6524" y="239068"/>
                </a:lnTo>
                <a:lnTo>
                  <a:pt x="8800" y="249366"/>
                </a:lnTo>
                <a:lnTo>
                  <a:pt x="12458" y="258705"/>
                </a:lnTo>
                <a:lnTo>
                  <a:pt x="16729" y="267618"/>
                </a:lnTo>
                <a:lnTo>
                  <a:pt x="21273" y="274437"/>
                </a:lnTo>
                <a:lnTo>
                  <a:pt x="23596" y="277256"/>
                </a:lnTo>
                <a:lnTo>
                  <a:pt x="26733" y="280563"/>
                </a:lnTo>
                <a:lnTo>
                  <a:pt x="30410" y="284197"/>
                </a:lnTo>
                <a:lnTo>
                  <a:pt x="41056" y="294233"/>
                </a:lnTo>
                <a:lnTo>
                  <a:pt x="43928" y="296882"/>
                </a:lnTo>
                <a:lnTo>
                  <a:pt x="47431" y="299362"/>
                </a:lnTo>
                <a:lnTo>
                  <a:pt x="51352" y="301731"/>
                </a:lnTo>
                <a:lnTo>
                  <a:pt x="55556" y="304024"/>
                </a:lnTo>
                <a:lnTo>
                  <a:pt x="59151" y="306267"/>
                </a:lnTo>
                <a:lnTo>
                  <a:pt x="62342" y="308476"/>
                </a:lnTo>
                <a:lnTo>
                  <a:pt x="65262" y="310664"/>
                </a:lnTo>
                <a:lnTo>
                  <a:pt x="68797" y="312837"/>
                </a:lnTo>
                <a:lnTo>
                  <a:pt x="72741" y="315000"/>
                </a:lnTo>
                <a:lnTo>
                  <a:pt x="76958" y="317156"/>
                </a:lnTo>
                <a:lnTo>
                  <a:pt x="85877" y="321457"/>
                </a:lnTo>
                <a:lnTo>
                  <a:pt x="90477" y="323604"/>
                </a:lnTo>
                <a:lnTo>
                  <a:pt x="94338" y="325035"/>
                </a:lnTo>
                <a:lnTo>
                  <a:pt x="97707" y="325989"/>
                </a:lnTo>
                <a:lnTo>
                  <a:pt x="100746" y="326626"/>
                </a:lnTo>
                <a:lnTo>
                  <a:pt x="104358" y="327764"/>
                </a:lnTo>
                <a:lnTo>
                  <a:pt x="108355" y="329237"/>
                </a:lnTo>
                <a:lnTo>
                  <a:pt x="112607" y="330934"/>
                </a:lnTo>
                <a:lnTo>
                  <a:pt x="116236" y="332065"/>
                </a:lnTo>
                <a:lnTo>
                  <a:pt x="119449" y="332819"/>
                </a:lnTo>
                <a:lnTo>
                  <a:pt x="122384" y="333322"/>
                </a:lnTo>
                <a:lnTo>
                  <a:pt x="125134" y="332943"/>
                </a:lnTo>
                <a:lnTo>
                  <a:pt x="127761" y="331976"/>
                </a:lnTo>
                <a:lnTo>
                  <a:pt x="130307" y="330616"/>
                </a:lnTo>
                <a:lnTo>
                  <a:pt x="132798" y="329710"/>
                </a:lnTo>
                <a:lnTo>
                  <a:pt x="135253" y="329106"/>
                </a:lnTo>
                <a:lnTo>
                  <a:pt x="137682" y="328704"/>
                </a:lnTo>
                <a:lnTo>
                  <a:pt x="140095" y="328435"/>
                </a:lnTo>
                <a:lnTo>
                  <a:pt x="142499" y="328256"/>
                </a:lnTo>
                <a:lnTo>
                  <a:pt x="149686" y="3278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720"/>
          <p:cNvSpPr/>
          <p:nvPr/>
        </p:nvSpPr>
        <p:spPr>
          <a:xfrm>
            <a:off x="8279606" y="1922383"/>
            <a:ext cx="200026" cy="180023"/>
          </a:xfrm>
          <a:custGeom>
            <a:avLst/>
            <a:gdLst/>
            <a:ahLst/>
            <a:cxnLst/>
            <a:rect l="0" t="0" r="0" b="0"/>
            <a:pathLst>
              <a:path w="200026" h="180023">
                <a:moveTo>
                  <a:pt x="0" y="0"/>
                </a:moveTo>
                <a:lnTo>
                  <a:pt x="3792" y="3413"/>
                </a:lnTo>
                <a:lnTo>
                  <a:pt x="4909" y="5133"/>
                </a:lnTo>
                <a:lnTo>
                  <a:pt x="6151" y="8949"/>
                </a:lnTo>
                <a:lnTo>
                  <a:pt x="8819" y="13026"/>
                </a:lnTo>
                <a:lnTo>
                  <a:pt x="12652" y="17933"/>
                </a:lnTo>
                <a:lnTo>
                  <a:pt x="14784" y="21242"/>
                </a:lnTo>
                <a:lnTo>
                  <a:pt x="17000" y="24877"/>
                </a:lnTo>
                <a:lnTo>
                  <a:pt x="19271" y="28015"/>
                </a:lnTo>
                <a:lnTo>
                  <a:pt x="23910" y="33406"/>
                </a:lnTo>
                <a:lnTo>
                  <a:pt x="27052" y="36558"/>
                </a:lnTo>
                <a:lnTo>
                  <a:pt x="34777" y="43870"/>
                </a:lnTo>
                <a:lnTo>
                  <a:pt x="38266" y="47820"/>
                </a:lnTo>
                <a:lnTo>
                  <a:pt x="41386" y="51883"/>
                </a:lnTo>
                <a:lnTo>
                  <a:pt x="44260" y="56020"/>
                </a:lnTo>
                <a:lnTo>
                  <a:pt x="47763" y="60207"/>
                </a:lnTo>
                <a:lnTo>
                  <a:pt x="51685" y="64426"/>
                </a:lnTo>
                <a:lnTo>
                  <a:pt x="55887" y="68668"/>
                </a:lnTo>
                <a:lnTo>
                  <a:pt x="64792" y="77192"/>
                </a:lnTo>
                <a:lnTo>
                  <a:pt x="83441" y="94305"/>
                </a:lnTo>
                <a:lnTo>
                  <a:pt x="88171" y="97874"/>
                </a:lnTo>
                <a:lnTo>
                  <a:pt x="92912" y="100968"/>
                </a:lnTo>
                <a:lnTo>
                  <a:pt x="97660" y="103745"/>
                </a:lnTo>
                <a:lnTo>
                  <a:pt x="101620" y="107025"/>
                </a:lnTo>
                <a:lnTo>
                  <a:pt x="105052" y="110641"/>
                </a:lnTo>
                <a:lnTo>
                  <a:pt x="108134" y="114480"/>
                </a:lnTo>
                <a:lnTo>
                  <a:pt x="111777" y="118468"/>
                </a:lnTo>
                <a:lnTo>
                  <a:pt x="115793" y="122555"/>
                </a:lnTo>
                <a:lnTo>
                  <a:pt x="120058" y="126709"/>
                </a:lnTo>
                <a:lnTo>
                  <a:pt x="124488" y="130193"/>
                </a:lnTo>
                <a:lnTo>
                  <a:pt x="129031" y="133229"/>
                </a:lnTo>
                <a:lnTo>
                  <a:pt x="133644" y="135968"/>
                </a:lnTo>
                <a:lnTo>
                  <a:pt x="137515" y="139223"/>
                </a:lnTo>
                <a:lnTo>
                  <a:pt x="140889" y="142821"/>
                </a:lnTo>
                <a:lnTo>
                  <a:pt x="143932" y="146649"/>
                </a:lnTo>
                <a:lnTo>
                  <a:pt x="146755" y="149916"/>
                </a:lnTo>
                <a:lnTo>
                  <a:pt x="152008" y="155450"/>
                </a:lnTo>
                <a:lnTo>
                  <a:pt x="155314" y="157925"/>
                </a:lnTo>
                <a:lnTo>
                  <a:pt x="159106" y="160291"/>
                </a:lnTo>
                <a:lnTo>
                  <a:pt x="163219" y="162581"/>
                </a:lnTo>
                <a:lnTo>
                  <a:pt x="166758" y="164823"/>
                </a:lnTo>
                <a:lnTo>
                  <a:pt x="172805" y="169219"/>
                </a:lnTo>
                <a:lnTo>
                  <a:pt x="178243" y="173443"/>
                </a:lnTo>
                <a:lnTo>
                  <a:pt x="181877" y="176622"/>
                </a:lnTo>
                <a:lnTo>
                  <a:pt x="183958" y="177756"/>
                </a:lnTo>
                <a:lnTo>
                  <a:pt x="188387" y="179015"/>
                </a:lnTo>
                <a:lnTo>
                  <a:pt x="193000" y="179574"/>
                </a:lnTo>
                <a:lnTo>
                  <a:pt x="200025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721"/>
          <p:cNvSpPr/>
          <p:nvPr/>
        </p:nvSpPr>
        <p:spPr>
          <a:xfrm>
            <a:off x="8336756" y="1896665"/>
            <a:ext cx="135732" cy="147877"/>
          </a:xfrm>
          <a:custGeom>
            <a:avLst/>
            <a:gdLst/>
            <a:ahLst/>
            <a:cxnLst/>
            <a:rect l="0" t="0" r="0" b="0"/>
            <a:pathLst>
              <a:path w="135732" h="147877">
                <a:moveTo>
                  <a:pt x="135731" y="0"/>
                </a:moveTo>
                <a:lnTo>
                  <a:pt x="135731" y="3413"/>
                </a:lnTo>
                <a:lnTo>
                  <a:pt x="134937" y="4419"/>
                </a:lnTo>
                <a:lnTo>
                  <a:pt x="133614" y="5089"/>
                </a:lnTo>
                <a:lnTo>
                  <a:pt x="131939" y="5536"/>
                </a:lnTo>
                <a:lnTo>
                  <a:pt x="130822" y="6548"/>
                </a:lnTo>
                <a:lnTo>
                  <a:pt x="130077" y="7937"/>
                </a:lnTo>
                <a:lnTo>
                  <a:pt x="129581" y="9578"/>
                </a:lnTo>
                <a:lnTo>
                  <a:pt x="122105" y="18530"/>
                </a:lnTo>
                <a:lnTo>
                  <a:pt x="94751" y="49431"/>
                </a:lnTo>
                <a:lnTo>
                  <a:pt x="83011" y="62243"/>
                </a:lnTo>
                <a:lnTo>
                  <a:pt x="73597" y="72214"/>
                </a:lnTo>
                <a:lnTo>
                  <a:pt x="65734" y="80289"/>
                </a:lnTo>
                <a:lnTo>
                  <a:pt x="52762" y="93072"/>
                </a:lnTo>
                <a:lnTo>
                  <a:pt x="47081" y="98482"/>
                </a:lnTo>
                <a:lnTo>
                  <a:pt x="42499" y="103516"/>
                </a:lnTo>
                <a:lnTo>
                  <a:pt x="38652" y="108301"/>
                </a:lnTo>
                <a:lnTo>
                  <a:pt x="35293" y="112920"/>
                </a:lnTo>
                <a:lnTo>
                  <a:pt x="31466" y="116714"/>
                </a:lnTo>
                <a:lnTo>
                  <a:pt x="27327" y="119958"/>
                </a:lnTo>
                <a:lnTo>
                  <a:pt x="22981" y="122834"/>
                </a:lnTo>
                <a:lnTo>
                  <a:pt x="19288" y="125466"/>
                </a:lnTo>
                <a:lnTo>
                  <a:pt x="16034" y="127936"/>
                </a:lnTo>
                <a:lnTo>
                  <a:pt x="13070" y="130296"/>
                </a:lnTo>
                <a:lnTo>
                  <a:pt x="7661" y="134823"/>
                </a:lnTo>
                <a:lnTo>
                  <a:pt x="5107" y="137031"/>
                </a:lnTo>
                <a:lnTo>
                  <a:pt x="3405" y="139217"/>
                </a:lnTo>
                <a:lnTo>
                  <a:pt x="1514" y="143551"/>
                </a:lnTo>
                <a:lnTo>
                  <a:pt x="0" y="1478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722"/>
          <p:cNvSpPr/>
          <p:nvPr/>
        </p:nvSpPr>
        <p:spPr>
          <a:xfrm>
            <a:off x="8608218" y="1896665"/>
            <a:ext cx="57151" cy="186453"/>
          </a:xfrm>
          <a:custGeom>
            <a:avLst/>
            <a:gdLst/>
            <a:ahLst/>
            <a:cxnLst/>
            <a:rect l="0" t="0" r="0" b="0"/>
            <a:pathLst>
              <a:path w="57151" h="186453">
                <a:moveTo>
                  <a:pt x="0" y="0"/>
                </a:moveTo>
                <a:lnTo>
                  <a:pt x="0" y="21465"/>
                </a:lnTo>
                <a:lnTo>
                  <a:pt x="794" y="24311"/>
                </a:lnTo>
                <a:lnTo>
                  <a:pt x="2117" y="27637"/>
                </a:lnTo>
                <a:lnTo>
                  <a:pt x="3792" y="31284"/>
                </a:lnTo>
                <a:lnTo>
                  <a:pt x="4909" y="35143"/>
                </a:lnTo>
                <a:lnTo>
                  <a:pt x="5654" y="39145"/>
                </a:lnTo>
                <a:lnTo>
                  <a:pt x="6152" y="43242"/>
                </a:lnTo>
                <a:lnTo>
                  <a:pt x="6482" y="47402"/>
                </a:lnTo>
                <a:lnTo>
                  <a:pt x="6702" y="51604"/>
                </a:lnTo>
                <a:lnTo>
                  <a:pt x="6849" y="55834"/>
                </a:lnTo>
                <a:lnTo>
                  <a:pt x="7742" y="60083"/>
                </a:lnTo>
                <a:lnTo>
                  <a:pt x="9131" y="64344"/>
                </a:lnTo>
                <a:lnTo>
                  <a:pt x="10848" y="68613"/>
                </a:lnTo>
                <a:lnTo>
                  <a:pt x="11996" y="72889"/>
                </a:lnTo>
                <a:lnTo>
                  <a:pt x="12759" y="77168"/>
                </a:lnTo>
                <a:lnTo>
                  <a:pt x="13269" y="81449"/>
                </a:lnTo>
                <a:lnTo>
                  <a:pt x="14402" y="85732"/>
                </a:lnTo>
                <a:lnTo>
                  <a:pt x="15952" y="90016"/>
                </a:lnTo>
                <a:lnTo>
                  <a:pt x="17778" y="94301"/>
                </a:lnTo>
                <a:lnTo>
                  <a:pt x="19791" y="98586"/>
                </a:lnTo>
                <a:lnTo>
                  <a:pt x="21924" y="102872"/>
                </a:lnTo>
                <a:lnTo>
                  <a:pt x="26414" y="111443"/>
                </a:lnTo>
                <a:lnTo>
                  <a:pt x="31054" y="120015"/>
                </a:lnTo>
                <a:lnTo>
                  <a:pt x="32609" y="123587"/>
                </a:lnTo>
                <a:lnTo>
                  <a:pt x="33645" y="126683"/>
                </a:lnTo>
                <a:lnTo>
                  <a:pt x="34337" y="129461"/>
                </a:lnTo>
                <a:lnTo>
                  <a:pt x="34797" y="132742"/>
                </a:lnTo>
                <a:lnTo>
                  <a:pt x="35105" y="136358"/>
                </a:lnTo>
                <a:lnTo>
                  <a:pt x="35309" y="140197"/>
                </a:lnTo>
                <a:lnTo>
                  <a:pt x="36239" y="143471"/>
                </a:lnTo>
                <a:lnTo>
                  <a:pt x="37654" y="146368"/>
                </a:lnTo>
                <a:lnTo>
                  <a:pt x="39390" y="149014"/>
                </a:lnTo>
                <a:lnTo>
                  <a:pt x="42135" y="154350"/>
                </a:lnTo>
                <a:lnTo>
                  <a:pt x="57150" y="1864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723"/>
          <p:cNvSpPr/>
          <p:nvPr/>
        </p:nvSpPr>
        <p:spPr>
          <a:xfrm>
            <a:off x="8565356" y="1980247"/>
            <a:ext cx="171451" cy="19289"/>
          </a:xfrm>
          <a:custGeom>
            <a:avLst/>
            <a:gdLst/>
            <a:ahLst/>
            <a:cxnLst/>
            <a:rect l="0" t="0" r="0" b="0"/>
            <a:pathLst>
              <a:path w="171451" h="19289">
                <a:moveTo>
                  <a:pt x="0" y="19288"/>
                </a:moveTo>
                <a:lnTo>
                  <a:pt x="0" y="15875"/>
                </a:lnTo>
                <a:lnTo>
                  <a:pt x="794" y="14869"/>
                </a:lnTo>
                <a:lnTo>
                  <a:pt x="2117" y="14199"/>
                </a:lnTo>
                <a:lnTo>
                  <a:pt x="3792" y="13752"/>
                </a:lnTo>
                <a:lnTo>
                  <a:pt x="7771" y="13256"/>
                </a:lnTo>
                <a:lnTo>
                  <a:pt x="12978" y="13035"/>
                </a:lnTo>
                <a:lnTo>
                  <a:pt x="29999" y="12882"/>
                </a:lnTo>
                <a:lnTo>
                  <a:pt x="34288" y="12160"/>
                </a:lnTo>
                <a:lnTo>
                  <a:pt x="39527" y="10964"/>
                </a:lnTo>
                <a:lnTo>
                  <a:pt x="45401" y="9453"/>
                </a:lnTo>
                <a:lnTo>
                  <a:pt x="50905" y="8445"/>
                </a:lnTo>
                <a:lnTo>
                  <a:pt x="56161" y="7773"/>
                </a:lnTo>
                <a:lnTo>
                  <a:pt x="61253" y="7325"/>
                </a:lnTo>
                <a:lnTo>
                  <a:pt x="66236" y="7027"/>
                </a:lnTo>
                <a:lnTo>
                  <a:pt x="71144" y="6828"/>
                </a:lnTo>
                <a:lnTo>
                  <a:pt x="81626" y="6606"/>
                </a:lnTo>
                <a:lnTo>
                  <a:pt x="94222" y="6508"/>
                </a:lnTo>
                <a:lnTo>
                  <a:pt x="99327" y="5768"/>
                </a:lnTo>
                <a:lnTo>
                  <a:pt x="103524" y="4559"/>
                </a:lnTo>
                <a:lnTo>
                  <a:pt x="107116" y="3040"/>
                </a:lnTo>
                <a:lnTo>
                  <a:pt x="111891" y="2026"/>
                </a:lnTo>
                <a:lnTo>
                  <a:pt x="117458" y="1351"/>
                </a:lnTo>
                <a:lnTo>
                  <a:pt x="123549" y="901"/>
                </a:lnTo>
                <a:lnTo>
                  <a:pt x="129197" y="600"/>
                </a:lnTo>
                <a:lnTo>
                  <a:pt x="139706" y="267"/>
                </a:lnTo>
                <a:lnTo>
                  <a:pt x="150755" y="79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724"/>
          <p:cNvSpPr/>
          <p:nvPr/>
        </p:nvSpPr>
        <p:spPr>
          <a:xfrm>
            <a:off x="8808243" y="1877377"/>
            <a:ext cx="35720" cy="192882"/>
          </a:xfrm>
          <a:custGeom>
            <a:avLst/>
            <a:gdLst/>
            <a:ahLst/>
            <a:cxnLst/>
            <a:rect l="0" t="0" r="0" b="0"/>
            <a:pathLst>
              <a:path w="35720" h="192882">
                <a:moveTo>
                  <a:pt x="0" y="0"/>
                </a:moveTo>
                <a:lnTo>
                  <a:pt x="3792" y="13653"/>
                </a:lnTo>
                <a:lnTo>
                  <a:pt x="4909" y="19103"/>
                </a:lnTo>
                <a:lnTo>
                  <a:pt x="5654" y="24165"/>
                </a:lnTo>
                <a:lnTo>
                  <a:pt x="6152" y="28969"/>
                </a:lnTo>
                <a:lnTo>
                  <a:pt x="6482" y="33600"/>
                </a:lnTo>
                <a:lnTo>
                  <a:pt x="6849" y="42556"/>
                </a:lnTo>
                <a:lnTo>
                  <a:pt x="7056" y="52217"/>
                </a:lnTo>
                <a:lnTo>
                  <a:pt x="7880" y="56243"/>
                </a:lnTo>
                <a:lnTo>
                  <a:pt x="9222" y="61070"/>
                </a:lnTo>
                <a:lnTo>
                  <a:pt x="10910" y="66431"/>
                </a:lnTo>
                <a:lnTo>
                  <a:pt x="12036" y="71433"/>
                </a:lnTo>
                <a:lnTo>
                  <a:pt x="12787" y="76197"/>
                </a:lnTo>
                <a:lnTo>
                  <a:pt x="13287" y="80802"/>
                </a:lnTo>
                <a:lnTo>
                  <a:pt x="13621" y="85301"/>
                </a:lnTo>
                <a:lnTo>
                  <a:pt x="13844" y="89728"/>
                </a:lnTo>
                <a:lnTo>
                  <a:pt x="14090" y="98458"/>
                </a:lnTo>
                <a:lnTo>
                  <a:pt x="14261" y="119998"/>
                </a:lnTo>
                <a:lnTo>
                  <a:pt x="15065" y="124290"/>
                </a:lnTo>
                <a:lnTo>
                  <a:pt x="16393" y="128580"/>
                </a:lnTo>
                <a:lnTo>
                  <a:pt x="18073" y="132869"/>
                </a:lnTo>
                <a:lnTo>
                  <a:pt x="19192" y="137157"/>
                </a:lnTo>
                <a:lnTo>
                  <a:pt x="19939" y="141444"/>
                </a:lnTo>
                <a:lnTo>
                  <a:pt x="20436" y="145731"/>
                </a:lnTo>
                <a:lnTo>
                  <a:pt x="20768" y="149303"/>
                </a:lnTo>
                <a:lnTo>
                  <a:pt x="21137" y="155178"/>
                </a:lnTo>
                <a:lnTo>
                  <a:pt x="21301" y="162075"/>
                </a:lnTo>
                <a:lnTo>
                  <a:pt x="21405" y="174731"/>
                </a:lnTo>
                <a:lnTo>
                  <a:pt x="22209" y="177209"/>
                </a:lnTo>
                <a:lnTo>
                  <a:pt x="23537" y="179576"/>
                </a:lnTo>
                <a:lnTo>
                  <a:pt x="27580" y="185094"/>
                </a:lnTo>
                <a:lnTo>
                  <a:pt x="28133" y="187753"/>
                </a:lnTo>
                <a:lnTo>
                  <a:pt x="28281" y="189462"/>
                </a:lnTo>
                <a:lnTo>
                  <a:pt x="29173" y="190602"/>
                </a:lnTo>
                <a:lnTo>
                  <a:pt x="30561" y="191362"/>
                </a:lnTo>
                <a:lnTo>
                  <a:pt x="35719" y="192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725"/>
          <p:cNvSpPr/>
          <p:nvPr/>
        </p:nvSpPr>
        <p:spPr>
          <a:xfrm>
            <a:off x="8901112" y="1780936"/>
            <a:ext cx="155705" cy="360046"/>
          </a:xfrm>
          <a:custGeom>
            <a:avLst/>
            <a:gdLst/>
            <a:ahLst/>
            <a:cxnLst/>
            <a:rect l="0" t="0" r="0" b="0"/>
            <a:pathLst>
              <a:path w="155705" h="360046">
                <a:moveTo>
                  <a:pt x="14288" y="0"/>
                </a:moveTo>
                <a:lnTo>
                  <a:pt x="35571" y="9578"/>
                </a:lnTo>
                <a:lnTo>
                  <a:pt x="45939" y="18530"/>
                </a:lnTo>
                <a:lnTo>
                  <a:pt x="78625" y="49431"/>
                </a:lnTo>
                <a:lnTo>
                  <a:pt x="91311" y="62958"/>
                </a:lnTo>
                <a:lnTo>
                  <a:pt x="100561" y="74119"/>
                </a:lnTo>
                <a:lnTo>
                  <a:pt x="107522" y="83703"/>
                </a:lnTo>
                <a:lnTo>
                  <a:pt x="113751" y="91521"/>
                </a:lnTo>
                <a:lnTo>
                  <a:pt x="119490" y="98162"/>
                </a:lnTo>
                <a:lnTo>
                  <a:pt x="124903" y="104017"/>
                </a:lnTo>
                <a:lnTo>
                  <a:pt x="129307" y="110064"/>
                </a:lnTo>
                <a:lnTo>
                  <a:pt x="133036" y="116239"/>
                </a:lnTo>
                <a:lnTo>
                  <a:pt x="136316" y="122498"/>
                </a:lnTo>
                <a:lnTo>
                  <a:pt x="139295" y="128815"/>
                </a:lnTo>
                <a:lnTo>
                  <a:pt x="142077" y="135168"/>
                </a:lnTo>
                <a:lnTo>
                  <a:pt x="147282" y="147943"/>
                </a:lnTo>
                <a:lnTo>
                  <a:pt x="152242" y="160765"/>
                </a:lnTo>
                <a:lnTo>
                  <a:pt x="153883" y="167184"/>
                </a:lnTo>
                <a:lnTo>
                  <a:pt x="154976" y="173607"/>
                </a:lnTo>
                <a:lnTo>
                  <a:pt x="155704" y="180032"/>
                </a:lnTo>
                <a:lnTo>
                  <a:pt x="155397" y="186458"/>
                </a:lnTo>
                <a:lnTo>
                  <a:pt x="154398" y="192885"/>
                </a:lnTo>
                <a:lnTo>
                  <a:pt x="152938" y="199314"/>
                </a:lnTo>
                <a:lnTo>
                  <a:pt x="151965" y="205742"/>
                </a:lnTo>
                <a:lnTo>
                  <a:pt x="151316" y="212171"/>
                </a:lnTo>
                <a:lnTo>
                  <a:pt x="150883" y="218600"/>
                </a:lnTo>
                <a:lnTo>
                  <a:pt x="149802" y="225029"/>
                </a:lnTo>
                <a:lnTo>
                  <a:pt x="148286" y="231458"/>
                </a:lnTo>
                <a:lnTo>
                  <a:pt x="146483" y="237887"/>
                </a:lnTo>
                <a:lnTo>
                  <a:pt x="143693" y="244317"/>
                </a:lnTo>
                <a:lnTo>
                  <a:pt x="140245" y="250746"/>
                </a:lnTo>
                <a:lnTo>
                  <a:pt x="136359" y="257176"/>
                </a:lnTo>
                <a:lnTo>
                  <a:pt x="132180" y="263605"/>
                </a:lnTo>
                <a:lnTo>
                  <a:pt x="123306" y="276464"/>
                </a:lnTo>
                <a:lnTo>
                  <a:pt x="118716" y="282178"/>
                </a:lnTo>
                <a:lnTo>
                  <a:pt x="114068" y="287417"/>
                </a:lnTo>
                <a:lnTo>
                  <a:pt x="109383" y="292339"/>
                </a:lnTo>
                <a:lnTo>
                  <a:pt x="104672" y="297048"/>
                </a:lnTo>
                <a:lnTo>
                  <a:pt x="95204" y="306091"/>
                </a:lnTo>
                <a:lnTo>
                  <a:pt x="89663" y="310503"/>
                </a:lnTo>
                <a:lnTo>
                  <a:pt x="83588" y="314873"/>
                </a:lnTo>
                <a:lnTo>
                  <a:pt x="77157" y="319214"/>
                </a:lnTo>
                <a:lnTo>
                  <a:pt x="71281" y="323538"/>
                </a:lnTo>
                <a:lnTo>
                  <a:pt x="65777" y="327849"/>
                </a:lnTo>
                <a:lnTo>
                  <a:pt x="60520" y="332152"/>
                </a:lnTo>
                <a:lnTo>
                  <a:pt x="55429" y="335735"/>
                </a:lnTo>
                <a:lnTo>
                  <a:pt x="50446" y="338838"/>
                </a:lnTo>
                <a:lnTo>
                  <a:pt x="45538" y="341621"/>
                </a:lnTo>
                <a:lnTo>
                  <a:pt x="41470" y="344190"/>
                </a:lnTo>
                <a:lnTo>
                  <a:pt x="37967" y="346618"/>
                </a:lnTo>
                <a:lnTo>
                  <a:pt x="34835" y="348951"/>
                </a:lnTo>
                <a:lnTo>
                  <a:pt x="31162" y="350506"/>
                </a:lnTo>
                <a:lnTo>
                  <a:pt x="27124" y="351543"/>
                </a:lnTo>
                <a:lnTo>
                  <a:pt x="22844" y="352234"/>
                </a:lnTo>
                <a:lnTo>
                  <a:pt x="19199" y="353409"/>
                </a:lnTo>
                <a:lnTo>
                  <a:pt x="15974" y="354907"/>
                </a:lnTo>
                <a:lnTo>
                  <a:pt x="13031" y="356619"/>
                </a:lnTo>
                <a:lnTo>
                  <a:pt x="10274" y="357762"/>
                </a:lnTo>
                <a:lnTo>
                  <a:pt x="7643" y="358523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8901112" y="2140981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727"/>
          <p:cNvSpPr/>
          <p:nvPr/>
        </p:nvSpPr>
        <p:spPr>
          <a:xfrm>
            <a:off x="6550826" y="2288938"/>
            <a:ext cx="242881" cy="171437"/>
          </a:xfrm>
          <a:custGeom>
            <a:avLst/>
            <a:gdLst/>
            <a:ahLst/>
            <a:cxnLst/>
            <a:rect l="0" t="0" r="0" b="0"/>
            <a:pathLst>
              <a:path w="242881" h="171437">
                <a:moveTo>
                  <a:pt x="28567" y="19207"/>
                </a:moveTo>
                <a:lnTo>
                  <a:pt x="28567" y="40727"/>
                </a:lnTo>
                <a:lnTo>
                  <a:pt x="29361" y="42840"/>
                </a:lnTo>
                <a:lnTo>
                  <a:pt x="32360" y="47094"/>
                </a:lnTo>
                <a:lnTo>
                  <a:pt x="33476" y="49943"/>
                </a:lnTo>
                <a:lnTo>
                  <a:pt x="34221" y="53271"/>
                </a:lnTo>
                <a:lnTo>
                  <a:pt x="34718" y="56918"/>
                </a:lnTo>
                <a:lnTo>
                  <a:pt x="35049" y="60778"/>
                </a:lnTo>
                <a:lnTo>
                  <a:pt x="35269" y="64781"/>
                </a:lnTo>
                <a:lnTo>
                  <a:pt x="35417" y="68878"/>
                </a:lnTo>
                <a:lnTo>
                  <a:pt x="36309" y="73038"/>
                </a:lnTo>
                <a:lnTo>
                  <a:pt x="37697" y="77240"/>
                </a:lnTo>
                <a:lnTo>
                  <a:pt x="39416" y="81470"/>
                </a:lnTo>
                <a:lnTo>
                  <a:pt x="40563" y="85719"/>
                </a:lnTo>
                <a:lnTo>
                  <a:pt x="41326" y="89980"/>
                </a:lnTo>
                <a:lnTo>
                  <a:pt x="41836" y="94250"/>
                </a:lnTo>
                <a:lnTo>
                  <a:pt x="42969" y="98525"/>
                </a:lnTo>
                <a:lnTo>
                  <a:pt x="44519" y="102804"/>
                </a:lnTo>
                <a:lnTo>
                  <a:pt x="46345" y="107085"/>
                </a:lnTo>
                <a:lnTo>
                  <a:pt x="47563" y="111368"/>
                </a:lnTo>
                <a:lnTo>
                  <a:pt x="48375" y="115652"/>
                </a:lnTo>
                <a:lnTo>
                  <a:pt x="48916" y="119937"/>
                </a:lnTo>
                <a:lnTo>
                  <a:pt x="50864" y="127794"/>
                </a:lnTo>
                <a:lnTo>
                  <a:pt x="57262" y="149859"/>
                </a:lnTo>
                <a:lnTo>
                  <a:pt x="60397" y="157743"/>
                </a:lnTo>
                <a:lnTo>
                  <a:pt x="63281" y="163000"/>
                </a:lnTo>
                <a:lnTo>
                  <a:pt x="69820" y="171436"/>
                </a:lnTo>
                <a:lnTo>
                  <a:pt x="69562" y="171413"/>
                </a:lnTo>
                <a:lnTo>
                  <a:pt x="64060" y="166843"/>
                </a:lnTo>
                <a:lnTo>
                  <a:pt x="60746" y="163880"/>
                </a:lnTo>
                <a:lnTo>
                  <a:pt x="59544" y="162090"/>
                </a:lnTo>
                <a:lnTo>
                  <a:pt x="58210" y="158196"/>
                </a:lnTo>
                <a:lnTo>
                  <a:pt x="57617" y="154084"/>
                </a:lnTo>
                <a:lnTo>
                  <a:pt x="57459" y="151988"/>
                </a:lnTo>
                <a:lnTo>
                  <a:pt x="56559" y="149162"/>
                </a:lnTo>
                <a:lnTo>
                  <a:pt x="55166" y="145848"/>
                </a:lnTo>
                <a:lnTo>
                  <a:pt x="53444" y="142211"/>
                </a:lnTo>
                <a:lnTo>
                  <a:pt x="49413" y="134359"/>
                </a:lnTo>
                <a:lnTo>
                  <a:pt x="47227" y="130265"/>
                </a:lnTo>
                <a:lnTo>
                  <a:pt x="44976" y="126821"/>
                </a:lnTo>
                <a:lnTo>
                  <a:pt x="42682" y="123811"/>
                </a:lnTo>
                <a:lnTo>
                  <a:pt x="40357" y="121090"/>
                </a:lnTo>
                <a:lnTo>
                  <a:pt x="38015" y="117847"/>
                </a:lnTo>
                <a:lnTo>
                  <a:pt x="35659" y="114257"/>
                </a:lnTo>
                <a:lnTo>
                  <a:pt x="33296" y="110434"/>
                </a:lnTo>
                <a:lnTo>
                  <a:pt x="28552" y="102377"/>
                </a:lnTo>
                <a:lnTo>
                  <a:pt x="26176" y="98228"/>
                </a:lnTo>
                <a:lnTo>
                  <a:pt x="24592" y="94033"/>
                </a:lnTo>
                <a:lnTo>
                  <a:pt x="23536" y="89808"/>
                </a:lnTo>
                <a:lnTo>
                  <a:pt x="22831" y="85563"/>
                </a:lnTo>
                <a:lnTo>
                  <a:pt x="21568" y="82018"/>
                </a:lnTo>
                <a:lnTo>
                  <a:pt x="19932" y="78940"/>
                </a:lnTo>
                <a:lnTo>
                  <a:pt x="18049" y="76174"/>
                </a:lnTo>
                <a:lnTo>
                  <a:pt x="16792" y="72901"/>
                </a:lnTo>
                <a:lnTo>
                  <a:pt x="15955" y="69291"/>
                </a:lnTo>
                <a:lnTo>
                  <a:pt x="15397" y="65455"/>
                </a:lnTo>
                <a:lnTo>
                  <a:pt x="14230" y="62183"/>
                </a:lnTo>
                <a:lnTo>
                  <a:pt x="12659" y="59288"/>
                </a:lnTo>
                <a:lnTo>
                  <a:pt x="9591" y="54166"/>
                </a:lnTo>
                <a:lnTo>
                  <a:pt x="8227" y="49508"/>
                </a:lnTo>
                <a:lnTo>
                  <a:pt x="7069" y="46552"/>
                </a:lnTo>
                <a:lnTo>
                  <a:pt x="5504" y="43152"/>
                </a:lnTo>
                <a:lnTo>
                  <a:pt x="1081" y="34256"/>
                </a:lnTo>
                <a:lnTo>
                  <a:pt x="315" y="29302"/>
                </a:lnTo>
                <a:lnTo>
                  <a:pt x="11" y="25137"/>
                </a:lnTo>
                <a:lnTo>
                  <a:pt x="0" y="22319"/>
                </a:lnTo>
                <a:lnTo>
                  <a:pt x="791" y="21282"/>
                </a:lnTo>
                <a:lnTo>
                  <a:pt x="2112" y="20590"/>
                </a:lnTo>
                <a:lnTo>
                  <a:pt x="6144" y="19480"/>
                </a:lnTo>
                <a:lnTo>
                  <a:pt x="10929" y="19329"/>
                </a:lnTo>
                <a:lnTo>
                  <a:pt x="58619" y="19209"/>
                </a:lnTo>
                <a:lnTo>
                  <a:pt x="65270" y="18494"/>
                </a:lnTo>
                <a:lnTo>
                  <a:pt x="72086" y="17303"/>
                </a:lnTo>
                <a:lnTo>
                  <a:pt x="79011" y="15795"/>
                </a:lnTo>
                <a:lnTo>
                  <a:pt x="86009" y="14789"/>
                </a:lnTo>
                <a:lnTo>
                  <a:pt x="93056" y="14119"/>
                </a:lnTo>
                <a:lnTo>
                  <a:pt x="100134" y="13672"/>
                </a:lnTo>
                <a:lnTo>
                  <a:pt x="107235" y="13374"/>
                </a:lnTo>
                <a:lnTo>
                  <a:pt x="121474" y="13043"/>
                </a:lnTo>
                <a:lnTo>
                  <a:pt x="128605" y="12240"/>
                </a:lnTo>
                <a:lnTo>
                  <a:pt x="135741" y="10990"/>
                </a:lnTo>
                <a:lnTo>
                  <a:pt x="142878" y="9443"/>
                </a:lnTo>
                <a:lnTo>
                  <a:pt x="150018" y="8412"/>
                </a:lnTo>
                <a:lnTo>
                  <a:pt x="157159" y="7724"/>
                </a:lnTo>
                <a:lnTo>
                  <a:pt x="164302" y="7265"/>
                </a:lnTo>
                <a:lnTo>
                  <a:pt x="170651" y="6960"/>
                </a:lnTo>
                <a:lnTo>
                  <a:pt x="181939" y="6620"/>
                </a:lnTo>
                <a:lnTo>
                  <a:pt x="187171" y="5815"/>
                </a:lnTo>
                <a:lnTo>
                  <a:pt x="192247" y="4564"/>
                </a:lnTo>
                <a:lnTo>
                  <a:pt x="197218" y="3016"/>
                </a:lnTo>
                <a:lnTo>
                  <a:pt x="202119" y="1983"/>
                </a:lnTo>
                <a:lnTo>
                  <a:pt x="206975" y="1296"/>
                </a:lnTo>
                <a:lnTo>
                  <a:pt x="211799" y="837"/>
                </a:lnTo>
                <a:lnTo>
                  <a:pt x="219277" y="327"/>
                </a:lnTo>
                <a:lnTo>
                  <a:pt x="225246" y="100"/>
                </a:lnTo>
                <a:lnTo>
                  <a:pt x="230545" y="0"/>
                </a:lnTo>
                <a:lnTo>
                  <a:pt x="233069" y="687"/>
                </a:lnTo>
                <a:lnTo>
                  <a:pt x="239619" y="4353"/>
                </a:lnTo>
                <a:lnTo>
                  <a:pt x="242880" y="634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728"/>
          <p:cNvSpPr/>
          <p:nvPr/>
        </p:nvSpPr>
        <p:spPr>
          <a:xfrm>
            <a:off x="6586537" y="2372440"/>
            <a:ext cx="242889" cy="12859"/>
          </a:xfrm>
          <a:custGeom>
            <a:avLst/>
            <a:gdLst/>
            <a:ahLst/>
            <a:cxnLst/>
            <a:rect l="0" t="0" r="0" b="0"/>
            <a:pathLst>
              <a:path w="242889" h="12859">
                <a:moveTo>
                  <a:pt x="0" y="12858"/>
                </a:moveTo>
                <a:lnTo>
                  <a:pt x="48046" y="12858"/>
                </a:lnTo>
                <a:lnTo>
                  <a:pt x="53462" y="12143"/>
                </a:lnTo>
                <a:lnTo>
                  <a:pt x="59454" y="10953"/>
                </a:lnTo>
                <a:lnTo>
                  <a:pt x="65829" y="9445"/>
                </a:lnTo>
                <a:lnTo>
                  <a:pt x="72461" y="8439"/>
                </a:lnTo>
                <a:lnTo>
                  <a:pt x="79264" y="7769"/>
                </a:lnTo>
                <a:lnTo>
                  <a:pt x="86180" y="7322"/>
                </a:lnTo>
                <a:lnTo>
                  <a:pt x="93172" y="6310"/>
                </a:lnTo>
                <a:lnTo>
                  <a:pt x="100215" y="4921"/>
                </a:lnTo>
                <a:lnTo>
                  <a:pt x="107291" y="3280"/>
                </a:lnTo>
                <a:lnTo>
                  <a:pt x="115184" y="2186"/>
                </a:lnTo>
                <a:lnTo>
                  <a:pt x="123620" y="1457"/>
                </a:lnTo>
                <a:lnTo>
                  <a:pt x="132420" y="971"/>
                </a:lnTo>
                <a:lnTo>
                  <a:pt x="148548" y="431"/>
                </a:lnTo>
                <a:lnTo>
                  <a:pt x="171014" y="127"/>
                </a:lnTo>
                <a:lnTo>
                  <a:pt x="236675" y="0"/>
                </a:lnTo>
                <a:lnTo>
                  <a:pt x="238746" y="714"/>
                </a:lnTo>
                <a:lnTo>
                  <a:pt x="240126" y="1904"/>
                </a:lnTo>
                <a:lnTo>
                  <a:pt x="242888" y="64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729"/>
          <p:cNvSpPr/>
          <p:nvPr/>
        </p:nvSpPr>
        <p:spPr>
          <a:xfrm>
            <a:off x="6515100" y="2623185"/>
            <a:ext cx="228601" cy="154306"/>
          </a:xfrm>
          <a:custGeom>
            <a:avLst/>
            <a:gdLst/>
            <a:ahLst/>
            <a:cxnLst/>
            <a:rect l="0" t="0" r="0" b="0"/>
            <a:pathLst>
              <a:path w="228601" h="154306">
                <a:moveTo>
                  <a:pt x="0" y="0"/>
                </a:moveTo>
                <a:lnTo>
                  <a:pt x="6150" y="0"/>
                </a:lnTo>
                <a:lnTo>
                  <a:pt x="11857" y="4418"/>
                </a:lnTo>
                <a:lnTo>
                  <a:pt x="15923" y="7937"/>
                </a:lnTo>
                <a:lnTo>
                  <a:pt x="24135" y="15299"/>
                </a:lnTo>
                <a:lnTo>
                  <a:pt x="45652" y="30850"/>
                </a:lnTo>
                <a:lnTo>
                  <a:pt x="72677" y="50144"/>
                </a:lnTo>
                <a:lnTo>
                  <a:pt x="87334" y="61100"/>
                </a:lnTo>
                <a:lnTo>
                  <a:pt x="93147" y="65022"/>
                </a:lnTo>
                <a:lnTo>
                  <a:pt x="98611" y="68351"/>
                </a:lnTo>
                <a:lnTo>
                  <a:pt x="103840" y="71285"/>
                </a:lnTo>
                <a:lnTo>
                  <a:pt x="108915" y="74669"/>
                </a:lnTo>
                <a:lnTo>
                  <a:pt x="113885" y="78355"/>
                </a:lnTo>
                <a:lnTo>
                  <a:pt x="118785" y="82240"/>
                </a:lnTo>
                <a:lnTo>
                  <a:pt x="123640" y="85545"/>
                </a:lnTo>
                <a:lnTo>
                  <a:pt x="128465" y="88462"/>
                </a:lnTo>
                <a:lnTo>
                  <a:pt x="133267" y="91122"/>
                </a:lnTo>
                <a:lnTo>
                  <a:pt x="138058" y="94323"/>
                </a:lnTo>
                <a:lnTo>
                  <a:pt x="142838" y="97886"/>
                </a:lnTo>
                <a:lnTo>
                  <a:pt x="151589" y="104941"/>
                </a:lnTo>
                <a:lnTo>
                  <a:pt x="158125" y="110458"/>
                </a:lnTo>
                <a:lnTo>
                  <a:pt x="161773" y="112929"/>
                </a:lnTo>
                <a:lnTo>
                  <a:pt x="165792" y="115291"/>
                </a:lnTo>
                <a:lnTo>
                  <a:pt x="170059" y="117580"/>
                </a:lnTo>
                <a:lnTo>
                  <a:pt x="174491" y="119820"/>
                </a:lnTo>
                <a:lnTo>
                  <a:pt x="183649" y="124214"/>
                </a:lnTo>
                <a:lnTo>
                  <a:pt x="187521" y="127101"/>
                </a:lnTo>
                <a:lnTo>
                  <a:pt x="190895" y="130454"/>
                </a:lnTo>
                <a:lnTo>
                  <a:pt x="193938" y="134118"/>
                </a:lnTo>
                <a:lnTo>
                  <a:pt x="196760" y="136560"/>
                </a:lnTo>
                <a:lnTo>
                  <a:pt x="199436" y="138189"/>
                </a:lnTo>
                <a:lnTo>
                  <a:pt x="204525" y="140713"/>
                </a:lnTo>
                <a:lnTo>
                  <a:pt x="209433" y="144216"/>
                </a:lnTo>
                <a:lnTo>
                  <a:pt x="211853" y="145436"/>
                </a:lnTo>
                <a:lnTo>
                  <a:pt x="216658" y="146791"/>
                </a:lnTo>
                <a:lnTo>
                  <a:pt x="218257" y="147867"/>
                </a:lnTo>
                <a:lnTo>
                  <a:pt x="219324" y="149298"/>
                </a:lnTo>
                <a:lnTo>
                  <a:pt x="220035" y="150967"/>
                </a:lnTo>
                <a:lnTo>
                  <a:pt x="221302" y="152080"/>
                </a:lnTo>
                <a:lnTo>
                  <a:pt x="222941" y="152821"/>
                </a:lnTo>
                <a:lnTo>
                  <a:pt x="228600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2" name="SMARTInkAnnotation730"/>
          <p:cNvSpPr/>
          <p:nvPr/>
        </p:nvSpPr>
        <p:spPr>
          <a:xfrm>
            <a:off x="6565106" y="2603896"/>
            <a:ext cx="114301" cy="173595"/>
          </a:xfrm>
          <a:custGeom>
            <a:avLst/>
            <a:gdLst/>
            <a:ahLst/>
            <a:cxnLst/>
            <a:rect l="0" t="0" r="0" b="0"/>
            <a:pathLst>
              <a:path w="114301" h="173595">
                <a:moveTo>
                  <a:pt x="114300" y="0"/>
                </a:moveTo>
                <a:lnTo>
                  <a:pt x="110507" y="0"/>
                </a:lnTo>
                <a:lnTo>
                  <a:pt x="109390" y="715"/>
                </a:lnTo>
                <a:lnTo>
                  <a:pt x="108646" y="1905"/>
                </a:lnTo>
                <a:lnTo>
                  <a:pt x="107451" y="5536"/>
                </a:lnTo>
                <a:lnTo>
                  <a:pt x="107244" y="9578"/>
                </a:lnTo>
                <a:lnTo>
                  <a:pt x="107182" y="15300"/>
                </a:lnTo>
                <a:lnTo>
                  <a:pt x="106379" y="18058"/>
                </a:lnTo>
                <a:lnTo>
                  <a:pt x="105051" y="21326"/>
                </a:lnTo>
                <a:lnTo>
                  <a:pt x="103372" y="24933"/>
                </a:lnTo>
                <a:lnTo>
                  <a:pt x="101458" y="28767"/>
                </a:lnTo>
                <a:lnTo>
                  <a:pt x="97215" y="36836"/>
                </a:lnTo>
                <a:lnTo>
                  <a:pt x="90365" y="49412"/>
                </a:lnTo>
                <a:lnTo>
                  <a:pt x="87230" y="53658"/>
                </a:lnTo>
                <a:lnTo>
                  <a:pt x="83553" y="57918"/>
                </a:lnTo>
                <a:lnTo>
                  <a:pt x="79515" y="62187"/>
                </a:lnTo>
                <a:lnTo>
                  <a:pt x="76028" y="66461"/>
                </a:lnTo>
                <a:lnTo>
                  <a:pt x="72911" y="70739"/>
                </a:lnTo>
                <a:lnTo>
                  <a:pt x="70038" y="75020"/>
                </a:lnTo>
                <a:lnTo>
                  <a:pt x="62614" y="85492"/>
                </a:lnTo>
                <a:lnTo>
                  <a:pt x="58411" y="91285"/>
                </a:lnTo>
                <a:lnTo>
                  <a:pt x="54816" y="96575"/>
                </a:lnTo>
                <a:lnTo>
                  <a:pt x="51625" y="101531"/>
                </a:lnTo>
                <a:lnTo>
                  <a:pt x="48705" y="106264"/>
                </a:lnTo>
                <a:lnTo>
                  <a:pt x="46757" y="110848"/>
                </a:lnTo>
                <a:lnTo>
                  <a:pt x="45459" y="115332"/>
                </a:lnTo>
                <a:lnTo>
                  <a:pt x="44593" y="119751"/>
                </a:lnTo>
                <a:lnTo>
                  <a:pt x="39254" y="127697"/>
                </a:lnTo>
                <a:lnTo>
                  <a:pt x="30932" y="137995"/>
                </a:lnTo>
                <a:lnTo>
                  <a:pt x="0" y="173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3" name="SMARTInkAnnotation731"/>
          <p:cNvSpPr/>
          <p:nvPr/>
        </p:nvSpPr>
        <p:spPr>
          <a:xfrm>
            <a:off x="6757987" y="2552462"/>
            <a:ext cx="128167" cy="102870"/>
          </a:xfrm>
          <a:custGeom>
            <a:avLst/>
            <a:gdLst/>
            <a:ahLst/>
            <a:cxnLst/>
            <a:rect l="0" t="0" r="0" b="0"/>
            <a:pathLst>
              <a:path w="128167" h="102870">
                <a:moveTo>
                  <a:pt x="0" y="6429"/>
                </a:moveTo>
                <a:lnTo>
                  <a:pt x="16793" y="6429"/>
                </a:lnTo>
                <a:lnTo>
                  <a:pt x="19132" y="5714"/>
                </a:lnTo>
                <a:lnTo>
                  <a:pt x="21486" y="4524"/>
                </a:lnTo>
                <a:lnTo>
                  <a:pt x="23849" y="3016"/>
                </a:lnTo>
                <a:lnTo>
                  <a:pt x="26219" y="2010"/>
                </a:lnTo>
                <a:lnTo>
                  <a:pt x="28592" y="1340"/>
                </a:lnTo>
                <a:lnTo>
                  <a:pt x="30967" y="893"/>
                </a:lnTo>
                <a:lnTo>
                  <a:pt x="33344" y="595"/>
                </a:lnTo>
                <a:lnTo>
                  <a:pt x="35723" y="397"/>
                </a:lnTo>
                <a:lnTo>
                  <a:pt x="38103" y="264"/>
                </a:lnTo>
                <a:lnTo>
                  <a:pt x="44981" y="117"/>
                </a:lnTo>
                <a:lnTo>
                  <a:pt x="83994" y="0"/>
                </a:lnTo>
                <a:lnTo>
                  <a:pt x="87072" y="1905"/>
                </a:lnTo>
                <a:lnTo>
                  <a:pt x="89004" y="3413"/>
                </a:lnTo>
                <a:lnTo>
                  <a:pt x="89498" y="5133"/>
                </a:lnTo>
                <a:lnTo>
                  <a:pt x="89035" y="6993"/>
                </a:lnTo>
                <a:lnTo>
                  <a:pt x="87932" y="8948"/>
                </a:lnTo>
                <a:lnTo>
                  <a:pt x="86402" y="10966"/>
                </a:lnTo>
                <a:lnTo>
                  <a:pt x="84589" y="13025"/>
                </a:lnTo>
                <a:lnTo>
                  <a:pt x="82586" y="15113"/>
                </a:lnTo>
                <a:lnTo>
                  <a:pt x="80458" y="17219"/>
                </a:lnTo>
                <a:lnTo>
                  <a:pt x="75975" y="21464"/>
                </a:lnTo>
                <a:lnTo>
                  <a:pt x="74463" y="23596"/>
                </a:lnTo>
                <a:lnTo>
                  <a:pt x="73454" y="25732"/>
                </a:lnTo>
                <a:lnTo>
                  <a:pt x="72782" y="27870"/>
                </a:lnTo>
                <a:lnTo>
                  <a:pt x="71541" y="30010"/>
                </a:lnTo>
                <a:lnTo>
                  <a:pt x="69918" y="32151"/>
                </a:lnTo>
                <a:lnTo>
                  <a:pt x="68044" y="34292"/>
                </a:lnTo>
                <a:lnTo>
                  <a:pt x="66000" y="36435"/>
                </a:lnTo>
                <a:lnTo>
                  <a:pt x="63843" y="38577"/>
                </a:lnTo>
                <a:lnTo>
                  <a:pt x="61613" y="40720"/>
                </a:lnTo>
                <a:lnTo>
                  <a:pt x="59331" y="42148"/>
                </a:lnTo>
                <a:lnTo>
                  <a:pt x="57017" y="43100"/>
                </a:lnTo>
                <a:lnTo>
                  <a:pt x="54680" y="43735"/>
                </a:lnTo>
                <a:lnTo>
                  <a:pt x="53122" y="44873"/>
                </a:lnTo>
                <a:lnTo>
                  <a:pt x="52084" y="46346"/>
                </a:lnTo>
                <a:lnTo>
                  <a:pt x="51391" y="48042"/>
                </a:lnTo>
                <a:lnTo>
                  <a:pt x="50136" y="49173"/>
                </a:lnTo>
                <a:lnTo>
                  <a:pt x="48505" y="49927"/>
                </a:lnTo>
                <a:lnTo>
                  <a:pt x="42960" y="51408"/>
                </a:lnTo>
                <a:lnTo>
                  <a:pt x="58061" y="48013"/>
                </a:lnTo>
                <a:lnTo>
                  <a:pt x="64108" y="47011"/>
                </a:lnTo>
                <a:lnTo>
                  <a:pt x="69725" y="46342"/>
                </a:lnTo>
                <a:lnTo>
                  <a:pt x="75059" y="45897"/>
                </a:lnTo>
                <a:lnTo>
                  <a:pt x="80202" y="46314"/>
                </a:lnTo>
                <a:lnTo>
                  <a:pt x="85218" y="47306"/>
                </a:lnTo>
                <a:lnTo>
                  <a:pt x="90150" y="48682"/>
                </a:lnTo>
                <a:lnTo>
                  <a:pt x="94231" y="49600"/>
                </a:lnTo>
                <a:lnTo>
                  <a:pt x="97745" y="50211"/>
                </a:lnTo>
                <a:lnTo>
                  <a:pt x="100882" y="50619"/>
                </a:lnTo>
                <a:lnTo>
                  <a:pt x="103767" y="51605"/>
                </a:lnTo>
                <a:lnTo>
                  <a:pt x="106485" y="52977"/>
                </a:lnTo>
                <a:lnTo>
                  <a:pt x="109089" y="54606"/>
                </a:lnTo>
                <a:lnTo>
                  <a:pt x="111620" y="55692"/>
                </a:lnTo>
                <a:lnTo>
                  <a:pt x="114101" y="56416"/>
                </a:lnTo>
                <a:lnTo>
                  <a:pt x="116549" y="56899"/>
                </a:lnTo>
                <a:lnTo>
                  <a:pt x="118974" y="57935"/>
                </a:lnTo>
                <a:lnTo>
                  <a:pt x="121385" y="59340"/>
                </a:lnTo>
                <a:lnTo>
                  <a:pt x="123785" y="60991"/>
                </a:lnTo>
                <a:lnTo>
                  <a:pt x="125386" y="62806"/>
                </a:lnTo>
                <a:lnTo>
                  <a:pt x="126454" y="64730"/>
                </a:lnTo>
                <a:lnTo>
                  <a:pt x="127165" y="66728"/>
                </a:lnTo>
                <a:lnTo>
                  <a:pt x="127639" y="68774"/>
                </a:lnTo>
                <a:lnTo>
                  <a:pt x="127955" y="70852"/>
                </a:lnTo>
                <a:lnTo>
                  <a:pt x="128166" y="72952"/>
                </a:lnTo>
                <a:lnTo>
                  <a:pt x="127513" y="74352"/>
                </a:lnTo>
                <a:lnTo>
                  <a:pt x="126284" y="75285"/>
                </a:lnTo>
                <a:lnTo>
                  <a:pt x="124670" y="75907"/>
                </a:lnTo>
                <a:lnTo>
                  <a:pt x="120762" y="78504"/>
                </a:lnTo>
                <a:lnTo>
                  <a:pt x="118607" y="80196"/>
                </a:lnTo>
                <a:lnTo>
                  <a:pt x="116377" y="82039"/>
                </a:lnTo>
                <a:lnTo>
                  <a:pt x="111784" y="85991"/>
                </a:lnTo>
                <a:lnTo>
                  <a:pt x="109448" y="87331"/>
                </a:lnTo>
                <a:lnTo>
                  <a:pt x="107097" y="88224"/>
                </a:lnTo>
                <a:lnTo>
                  <a:pt x="104735" y="88820"/>
                </a:lnTo>
                <a:lnTo>
                  <a:pt x="102367" y="89931"/>
                </a:lnTo>
                <a:lnTo>
                  <a:pt x="99995" y="91386"/>
                </a:lnTo>
                <a:lnTo>
                  <a:pt x="97620" y="93071"/>
                </a:lnTo>
                <a:lnTo>
                  <a:pt x="95242" y="94194"/>
                </a:lnTo>
                <a:lnTo>
                  <a:pt x="92863" y="94943"/>
                </a:lnTo>
                <a:lnTo>
                  <a:pt x="90484" y="95442"/>
                </a:lnTo>
                <a:lnTo>
                  <a:pt x="88104" y="96489"/>
                </a:lnTo>
                <a:lnTo>
                  <a:pt x="85723" y="97901"/>
                </a:lnTo>
                <a:lnTo>
                  <a:pt x="83342" y="99557"/>
                </a:lnTo>
                <a:lnTo>
                  <a:pt x="80962" y="100661"/>
                </a:lnTo>
                <a:lnTo>
                  <a:pt x="78580" y="101397"/>
                </a:lnTo>
                <a:lnTo>
                  <a:pt x="76199" y="101888"/>
                </a:lnTo>
                <a:lnTo>
                  <a:pt x="73819" y="102215"/>
                </a:lnTo>
                <a:lnTo>
                  <a:pt x="71438" y="102433"/>
                </a:lnTo>
                <a:lnTo>
                  <a:pt x="69056" y="102579"/>
                </a:lnTo>
                <a:lnTo>
                  <a:pt x="65881" y="102676"/>
                </a:lnTo>
                <a:lnTo>
                  <a:pt x="51496" y="102831"/>
                </a:lnTo>
                <a:lnTo>
                  <a:pt x="35719" y="1028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6" name="SMARTInkAnnotation732"/>
          <p:cNvSpPr/>
          <p:nvPr/>
        </p:nvSpPr>
        <p:spPr>
          <a:xfrm>
            <a:off x="7172422" y="2295287"/>
            <a:ext cx="221241" cy="147808"/>
          </a:xfrm>
          <a:custGeom>
            <a:avLst/>
            <a:gdLst/>
            <a:ahLst/>
            <a:cxnLst/>
            <a:rect l="0" t="0" r="0" b="0"/>
            <a:pathLst>
              <a:path w="221241" h="147808">
                <a:moveTo>
                  <a:pt x="121346" y="0"/>
                </a:moveTo>
                <a:lnTo>
                  <a:pt x="104347" y="0"/>
                </a:lnTo>
                <a:lnTo>
                  <a:pt x="102076" y="714"/>
                </a:lnTo>
                <a:lnTo>
                  <a:pt x="97435" y="3413"/>
                </a:lnTo>
                <a:lnTo>
                  <a:pt x="90611" y="5088"/>
                </a:lnTo>
                <a:lnTo>
                  <a:pt x="86568" y="5535"/>
                </a:lnTo>
                <a:lnTo>
                  <a:pt x="79960" y="6032"/>
                </a:lnTo>
                <a:lnTo>
                  <a:pt x="77087" y="6164"/>
                </a:lnTo>
                <a:lnTo>
                  <a:pt x="73583" y="6967"/>
                </a:lnTo>
                <a:lnTo>
                  <a:pt x="69660" y="8216"/>
                </a:lnTo>
                <a:lnTo>
                  <a:pt x="65458" y="9764"/>
                </a:lnTo>
                <a:lnTo>
                  <a:pt x="58672" y="11483"/>
                </a:lnTo>
                <a:lnTo>
                  <a:pt x="55750" y="11941"/>
                </a:lnTo>
                <a:lnTo>
                  <a:pt x="50389" y="14356"/>
                </a:lnTo>
                <a:lnTo>
                  <a:pt x="45359" y="17810"/>
                </a:lnTo>
                <a:lnTo>
                  <a:pt x="40478" y="21726"/>
                </a:lnTo>
                <a:lnTo>
                  <a:pt x="35663" y="25848"/>
                </a:lnTo>
                <a:lnTo>
                  <a:pt x="26105" y="34315"/>
                </a:lnTo>
                <a:lnTo>
                  <a:pt x="24514" y="36450"/>
                </a:lnTo>
                <a:lnTo>
                  <a:pt x="22747" y="40727"/>
                </a:lnTo>
                <a:lnTo>
                  <a:pt x="19845" y="45009"/>
                </a:lnTo>
                <a:lnTo>
                  <a:pt x="15909" y="49293"/>
                </a:lnTo>
                <a:lnTo>
                  <a:pt x="11514" y="53578"/>
                </a:lnTo>
                <a:lnTo>
                  <a:pt x="10025" y="55721"/>
                </a:lnTo>
                <a:lnTo>
                  <a:pt x="8370" y="60007"/>
                </a:lnTo>
                <a:lnTo>
                  <a:pt x="7135" y="62865"/>
                </a:lnTo>
                <a:lnTo>
                  <a:pt x="5518" y="66198"/>
                </a:lnTo>
                <a:lnTo>
                  <a:pt x="3646" y="69849"/>
                </a:lnTo>
                <a:lnTo>
                  <a:pt x="2398" y="72998"/>
                </a:lnTo>
                <a:lnTo>
                  <a:pt x="1567" y="75812"/>
                </a:lnTo>
                <a:lnTo>
                  <a:pt x="1012" y="78401"/>
                </a:lnTo>
                <a:lnTo>
                  <a:pt x="642" y="81557"/>
                </a:lnTo>
                <a:lnTo>
                  <a:pt x="395" y="85089"/>
                </a:lnTo>
                <a:lnTo>
                  <a:pt x="122" y="92110"/>
                </a:lnTo>
                <a:lnTo>
                  <a:pt x="0" y="97611"/>
                </a:lnTo>
                <a:lnTo>
                  <a:pt x="3936" y="103650"/>
                </a:lnTo>
                <a:lnTo>
                  <a:pt x="10529" y="111962"/>
                </a:lnTo>
                <a:lnTo>
                  <a:pt x="18893" y="121790"/>
                </a:lnTo>
                <a:lnTo>
                  <a:pt x="25262" y="129056"/>
                </a:lnTo>
                <a:lnTo>
                  <a:pt x="30303" y="134615"/>
                </a:lnTo>
                <a:lnTo>
                  <a:pt x="34457" y="139035"/>
                </a:lnTo>
                <a:lnTo>
                  <a:pt x="38020" y="141982"/>
                </a:lnTo>
                <a:lnTo>
                  <a:pt x="44095" y="145256"/>
                </a:lnTo>
                <a:lnTo>
                  <a:pt x="47621" y="146129"/>
                </a:lnTo>
                <a:lnTo>
                  <a:pt x="51558" y="146711"/>
                </a:lnTo>
                <a:lnTo>
                  <a:pt x="55771" y="147099"/>
                </a:lnTo>
                <a:lnTo>
                  <a:pt x="62568" y="147530"/>
                </a:lnTo>
                <a:lnTo>
                  <a:pt x="69029" y="147722"/>
                </a:lnTo>
                <a:lnTo>
                  <a:pt x="77192" y="147807"/>
                </a:lnTo>
                <a:lnTo>
                  <a:pt x="81591" y="147116"/>
                </a:lnTo>
                <a:lnTo>
                  <a:pt x="86111" y="145940"/>
                </a:lnTo>
                <a:lnTo>
                  <a:pt x="90712" y="144442"/>
                </a:lnTo>
                <a:lnTo>
                  <a:pt x="95367" y="143443"/>
                </a:lnTo>
                <a:lnTo>
                  <a:pt x="100058" y="142777"/>
                </a:lnTo>
                <a:lnTo>
                  <a:pt x="104773" y="142333"/>
                </a:lnTo>
                <a:lnTo>
                  <a:pt x="108710" y="141323"/>
                </a:lnTo>
                <a:lnTo>
                  <a:pt x="119630" y="136488"/>
                </a:lnTo>
                <a:lnTo>
                  <a:pt x="124965" y="134569"/>
                </a:lnTo>
                <a:lnTo>
                  <a:pt x="130902" y="132575"/>
                </a:lnTo>
                <a:lnTo>
                  <a:pt x="136448" y="130531"/>
                </a:lnTo>
                <a:lnTo>
                  <a:pt x="141733" y="128454"/>
                </a:lnTo>
                <a:lnTo>
                  <a:pt x="146843" y="126356"/>
                </a:lnTo>
                <a:lnTo>
                  <a:pt x="151044" y="124242"/>
                </a:lnTo>
                <a:lnTo>
                  <a:pt x="161542" y="117854"/>
                </a:lnTo>
                <a:lnTo>
                  <a:pt x="165606" y="115717"/>
                </a:lnTo>
                <a:lnTo>
                  <a:pt x="169903" y="113577"/>
                </a:lnTo>
                <a:lnTo>
                  <a:pt x="173561" y="110722"/>
                </a:lnTo>
                <a:lnTo>
                  <a:pt x="176794" y="107390"/>
                </a:lnTo>
                <a:lnTo>
                  <a:pt x="179742" y="103740"/>
                </a:lnTo>
                <a:lnTo>
                  <a:pt x="182502" y="100593"/>
                </a:lnTo>
                <a:lnTo>
                  <a:pt x="185135" y="97780"/>
                </a:lnTo>
                <a:lnTo>
                  <a:pt x="187685" y="95190"/>
                </a:lnTo>
                <a:lnTo>
                  <a:pt x="190971" y="92749"/>
                </a:lnTo>
                <a:lnTo>
                  <a:pt x="194751" y="90408"/>
                </a:lnTo>
                <a:lnTo>
                  <a:pt x="198857" y="88132"/>
                </a:lnTo>
                <a:lnTo>
                  <a:pt x="201596" y="85187"/>
                </a:lnTo>
                <a:lnTo>
                  <a:pt x="203420" y="81794"/>
                </a:lnTo>
                <a:lnTo>
                  <a:pt x="204638" y="78104"/>
                </a:lnTo>
                <a:lnTo>
                  <a:pt x="206243" y="74929"/>
                </a:lnTo>
                <a:lnTo>
                  <a:pt x="208106" y="72098"/>
                </a:lnTo>
                <a:lnTo>
                  <a:pt x="210142" y="69496"/>
                </a:lnTo>
                <a:lnTo>
                  <a:pt x="212293" y="67048"/>
                </a:lnTo>
                <a:lnTo>
                  <a:pt x="214522" y="64701"/>
                </a:lnTo>
                <a:lnTo>
                  <a:pt x="216800" y="62422"/>
                </a:lnTo>
                <a:lnTo>
                  <a:pt x="218320" y="60188"/>
                </a:lnTo>
                <a:lnTo>
                  <a:pt x="220008" y="55801"/>
                </a:lnTo>
                <a:lnTo>
                  <a:pt x="220759" y="51470"/>
                </a:lnTo>
                <a:lnTo>
                  <a:pt x="221092" y="47164"/>
                </a:lnTo>
                <a:lnTo>
                  <a:pt x="221240" y="42869"/>
                </a:lnTo>
                <a:lnTo>
                  <a:pt x="220485" y="40724"/>
                </a:lnTo>
                <a:lnTo>
                  <a:pt x="217531" y="36435"/>
                </a:lnTo>
                <a:lnTo>
                  <a:pt x="213572" y="32147"/>
                </a:lnTo>
                <a:lnTo>
                  <a:pt x="209166" y="27860"/>
                </a:lnTo>
                <a:lnTo>
                  <a:pt x="204563" y="23574"/>
                </a:lnTo>
                <a:lnTo>
                  <a:pt x="197754" y="19288"/>
                </a:lnTo>
                <a:lnTo>
                  <a:pt x="193717" y="17145"/>
                </a:lnTo>
                <a:lnTo>
                  <a:pt x="187113" y="12858"/>
                </a:lnTo>
                <a:lnTo>
                  <a:pt x="184240" y="10715"/>
                </a:lnTo>
                <a:lnTo>
                  <a:pt x="180738" y="9286"/>
                </a:lnTo>
                <a:lnTo>
                  <a:pt x="176816" y="8334"/>
                </a:lnTo>
                <a:lnTo>
                  <a:pt x="172613" y="7699"/>
                </a:lnTo>
                <a:lnTo>
                  <a:pt x="165827" y="6993"/>
                </a:lnTo>
                <a:lnTo>
                  <a:pt x="159371" y="6680"/>
                </a:lnTo>
                <a:lnTo>
                  <a:pt x="147606" y="6503"/>
                </a:lnTo>
                <a:lnTo>
                  <a:pt x="141484" y="6462"/>
                </a:lnTo>
                <a:lnTo>
                  <a:pt x="137946" y="7165"/>
                </a:lnTo>
                <a:lnTo>
                  <a:pt x="134001" y="8349"/>
                </a:lnTo>
                <a:lnTo>
                  <a:pt x="129782" y="9852"/>
                </a:lnTo>
                <a:lnTo>
                  <a:pt x="122979" y="11522"/>
                </a:lnTo>
                <a:lnTo>
                  <a:pt x="117309" y="12264"/>
                </a:lnTo>
                <a:lnTo>
                  <a:pt x="112144" y="12594"/>
                </a:lnTo>
                <a:lnTo>
                  <a:pt x="109655" y="13397"/>
                </a:lnTo>
                <a:lnTo>
                  <a:pt x="104773" y="16193"/>
                </a:lnTo>
                <a:lnTo>
                  <a:pt x="99958" y="17912"/>
                </a:lnTo>
                <a:lnTo>
                  <a:pt x="92771" y="192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7" name="SMARTInkAnnotation733"/>
          <p:cNvSpPr/>
          <p:nvPr/>
        </p:nvSpPr>
        <p:spPr>
          <a:xfrm>
            <a:off x="7050881" y="2681049"/>
            <a:ext cx="157163" cy="6430"/>
          </a:xfrm>
          <a:custGeom>
            <a:avLst/>
            <a:gdLst/>
            <a:ahLst/>
            <a:cxnLst/>
            <a:rect l="0" t="0" r="0" b="0"/>
            <a:pathLst>
              <a:path w="157163" h="6430">
                <a:moveTo>
                  <a:pt x="0" y="6429"/>
                </a:moveTo>
                <a:lnTo>
                  <a:pt x="30268" y="6429"/>
                </a:lnTo>
                <a:lnTo>
                  <a:pt x="34467" y="5715"/>
                </a:lnTo>
                <a:lnTo>
                  <a:pt x="39646" y="4524"/>
                </a:lnTo>
                <a:lnTo>
                  <a:pt x="45481" y="3016"/>
                </a:lnTo>
                <a:lnTo>
                  <a:pt x="50958" y="2011"/>
                </a:lnTo>
                <a:lnTo>
                  <a:pt x="56197" y="1340"/>
                </a:lnTo>
                <a:lnTo>
                  <a:pt x="61277" y="894"/>
                </a:lnTo>
                <a:lnTo>
                  <a:pt x="66252" y="596"/>
                </a:lnTo>
                <a:lnTo>
                  <a:pt x="71155" y="397"/>
                </a:lnTo>
                <a:lnTo>
                  <a:pt x="80837" y="176"/>
                </a:lnTo>
                <a:lnTo>
                  <a:pt x="15716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8" name="SMARTInkAnnotation734"/>
          <p:cNvSpPr/>
          <p:nvPr/>
        </p:nvSpPr>
        <p:spPr>
          <a:xfrm>
            <a:off x="7093743" y="2623185"/>
            <a:ext cx="50008" cy="128588"/>
          </a:xfrm>
          <a:custGeom>
            <a:avLst/>
            <a:gdLst/>
            <a:ahLst/>
            <a:cxnLst/>
            <a:rect l="0" t="0" r="0" b="0"/>
            <a:pathLst>
              <a:path w="50008" h="128588">
                <a:moveTo>
                  <a:pt x="0" y="0"/>
                </a:moveTo>
                <a:lnTo>
                  <a:pt x="3793" y="0"/>
                </a:lnTo>
                <a:lnTo>
                  <a:pt x="4910" y="714"/>
                </a:lnTo>
                <a:lnTo>
                  <a:pt x="5654" y="1904"/>
                </a:lnTo>
                <a:lnTo>
                  <a:pt x="6850" y="5535"/>
                </a:lnTo>
                <a:lnTo>
                  <a:pt x="7742" y="6548"/>
                </a:lnTo>
                <a:lnTo>
                  <a:pt x="9130" y="7937"/>
                </a:lnTo>
                <a:lnTo>
                  <a:pt x="10849" y="9577"/>
                </a:lnTo>
                <a:lnTo>
                  <a:pt x="11996" y="12100"/>
                </a:lnTo>
                <a:lnTo>
                  <a:pt x="12759" y="15210"/>
                </a:lnTo>
                <a:lnTo>
                  <a:pt x="13269" y="18712"/>
                </a:lnTo>
                <a:lnTo>
                  <a:pt x="13609" y="22476"/>
                </a:lnTo>
                <a:lnTo>
                  <a:pt x="13835" y="26414"/>
                </a:lnTo>
                <a:lnTo>
                  <a:pt x="13985" y="30468"/>
                </a:lnTo>
                <a:lnTo>
                  <a:pt x="14880" y="34599"/>
                </a:lnTo>
                <a:lnTo>
                  <a:pt x="16271" y="38782"/>
                </a:lnTo>
                <a:lnTo>
                  <a:pt x="17991" y="43000"/>
                </a:lnTo>
                <a:lnTo>
                  <a:pt x="19932" y="47240"/>
                </a:lnTo>
                <a:lnTo>
                  <a:pt x="22019" y="51496"/>
                </a:lnTo>
                <a:lnTo>
                  <a:pt x="24205" y="55762"/>
                </a:lnTo>
                <a:lnTo>
                  <a:pt x="25661" y="60034"/>
                </a:lnTo>
                <a:lnTo>
                  <a:pt x="26633" y="64312"/>
                </a:lnTo>
                <a:lnTo>
                  <a:pt x="27281" y="68592"/>
                </a:lnTo>
                <a:lnTo>
                  <a:pt x="27712" y="72159"/>
                </a:lnTo>
                <a:lnTo>
                  <a:pt x="28000" y="75253"/>
                </a:lnTo>
                <a:lnTo>
                  <a:pt x="28192" y="78029"/>
                </a:lnTo>
                <a:lnTo>
                  <a:pt x="29113" y="81308"/>
                </a:lnTo>
                <a:lnTo>
                  <a:pt x="30522" y="84924"/>
                </a:lnTo>
                <a:lnTo>
                  <a:pt x="32254" y="88763"/>
                </a:lnTo>
                <a:lnTo>
                  <a:pt x="33409" y="92036"/>
                </a:lnTo>
                <a:lnTo>
                  <a:pt x="34179" y="94933"/>
                </a:lnTo>
                <a:lnTo>
                  <a:pt x="34692" y="97579"/>
                </a:lnTo>
                <a:lnTo>
                  <a:pt x="35828" y="100057"/>
                </a:lnTo>
                <a:lnTo>
                  <a:pt x="37379" y="102423"/>
                </a:lnTo>
                <a:lnTo>
                  <a:pt x="39207" y="104715"/>
                </a:lnTo>
                <a:lnTo>
                  <a:pt x="40426" y="106957"/>
                </a:lnTo>
                <a:lnTo>
                  <a:pt x="41238" y="109167"/>
                </a:lnTo>
                <a:lnTo>
                  <a:pt x="41779" y="111354"/>
                </a:lnTo>
                <a:lnTo>
                  <a:pt x="42141" y="113526"/>
                </a:lnTo>
                <a:lnTo>
                  <a:pt x="42381" y="115689"/>
                </a:lnTo>
                <a:lnTo>
                  <a:pt x="42542" y="117845"/>
                </a:lnTo>
                <a:lnTo>
                  <a:pt x="43443" y="119997"/>
                </a:lnTo>
                <a:lnTo>
                  <a:pt x="44837" y="122146"/>
                </a:lnTo>
                <a:lnTo>
                  <a:pt x="50007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9" name="SMARTInkAnnotation735"/>
          <p:cNvSpPr/>
          <p:nvPr/>
        </p:nvSpPr>
        <p:spPr>
          <a:xfrm>
            <a:off x="7258050" y="2584608"/>
            <a:ext cx="185738" cy="128589"/>
          </a:xfrm>
          <a:custGeom>
            <a:avLst/>
            <a:gdLst/>
            <a:ahLst/>
            <a:cxnLst/>
            <a:rect l="0" t="0" r="0" b="0"/>
            <a:pathLst>
              <a:path w="185738" h="128589">
                <a:moveTo>
                  <a:pt x="0" y="0"/>
                </a:moveTo>
                <a:lnTo>
                  <a:pt x="3792" y="0"/>
                </a:lnTo>
                <a:lnTo>
                  <a:pt x="4909" y="715"/>
                </a:lnTo>
                <a:lnTo>
                  <a:pt x="5653" y="1905"/>
                </a:lnTo>
                <a:lnTo>
                  <a:pt x="6849" y="5536"/>
                </a:lnTo>
                <a:lnTo>
                  <a:pt x="11246" y="7938"/>
                </a:lnTo>
                <a:lnTo>
                  <a:pt x="14641" y="9578"/>
                </a:lnTo>
                <a:lnTo>
                  <a:pt x="17698" y="11386"/>
                </a:lnTo>
                <a:lnTo>
                  <a:pt x="23211" y="15300"/>
                </a:lnTo>
                <a:lnTo>
                  <a:pt x="28308" y="17516"/>
                </a:lnTo>
                <a:lnTo>
                  <a:pt x="30778" y="18107"/>
                </a:lnTo>
                <a:lnTo>
                  <a:pt x="33218" y="19929"/>
                </a:lnTo>
                <a:lnTo>
                  <a:pt x="35639" y="22573"/>
                </a:lnTo>
                <a:lnTo>
                  <a:pt x="38047" y="25765"/>
                </a:lnTo>
                <a:lnTo>
                  <a:pt x="41240" y="28606"/>
                </a:lnTo>
                <a:lnTo>
                  <a:pt x="44956" y="31216"/>
                </a:lnTo>
                <a:lnTo>
                  <a:pt x="49021" y="33669"/>
                </a:lnTo>
                <a:lnTo>
                  <a:pt x="52523" y="36019"/>
                </a:lnTo>
                <a:lnTo>
                  <a:pt x="55653" y="38301"/>
                </a:lnTo>
                <a:lnTo>
                  <a:pt x="58534" y="40536"/>
                </a:lnTo>
                <a:lnTo>
                  <a:pt x="61247" y="43454"/>
                </a:lnTo>
                <a:lnTo>
                  <a:pt x="63850" y="46829"/>
                </a:lnTo>
                <a:lnTo>
                  <a:pt x="66379" y="50508"/>
                </a:lnTo>
                <a:lnTo>
                  <a:pt x="69653" y="53674"/>
                </a:lnTo>
                <a:lnTo>
                  <a:pt x="73423" y="56500"/>
                </a:lnTo>
                <a:lnTo>
                  <a:pt x="77523" y="59098"/>
                </a:lnTo>
                <a:lnTo>
                  <a:pt x="81844" y="61545"/>
                </a:lnTo>
                <a:lnTo>
                  <a:pt x="86313" y="63890"/>
                </a:lnTo>
                <a:lnTo>
                  <a:pt x="90879" y="66168"/>
                </a:lnTo>
                <a:lnTo>
                  <a:pt x="94717" y="69115"/>
                </a:lnTo>
                <a:lnTo>
                  <a:pt x="98069" y="72509"/>
                </a:lnTo>
                <a:lnTo>
                  <a:pt x="101099" y="76200"/>
                </a:lnTo>
                <a:lnTo>
                  <a:pt x="104705" y="79375"/>
                </a:lnTo>
                <a:lnTo>
                  <a:pt x="108697" y="82206"/>
                </a:lnTo>
                <a:lnTo>
                  <a:pt x="112945" y="84808"/>
                </a:lnTo>
                <a:lnTo>
                  <a:pt x="116572" y="87257"/>
                </a:lnTo>
                <a:lnTo>
                  <a:pt x="119783" y="89604"/>
                </a:lnTo>
                <a:lnTo>
                  <a:pt x="122717" y="91883"/>
                </a:lnTo>
                <a:lnTo>
                  <a:pt x="125468" y="94117"/>
                </a:lnTo>
                <a:lnTo>
                  <a:pt x="130640" y="98504"/>
                </a:lnTo>
                <a:lnTo>
                  <a:pt x="133925" y="100673"/>
                </a:lnTo>
                <a:lnTo>
                  <a:pt x="137701" y="102834"/>
                </a:lnTo>
                <a:lnTo>
                  <a:pt x="141807" y="104989"/>
                </a:lnTo>
                <a:lnTo>
                  <a:pt x="146132" y="107141"/>
                </a:lnTo>
                <a:lnTo>
                  <a:pt x="155170" y="111436"/>
                </a:lnTo>
                <a:lnTo>
                  <a:pt x="159008" y="113581"/>
                </a:lnTo>
                <a:lnTo>
                  <a:pt x="162362" y="115726"/>
                </a:lnTo>
                <a:lnTo>
                  <a:pt x="165392" y="117870"/>
                </a:lnTo>
                <a:lnTo>
                  <a:pt x="167411" y="120014"/>
                </a:lnTo>
                <a:lnTo>
                  <a:pt x="168757" y="122157"/>
                </a:lnTo>
                <a:lnTo>
                  <a:pt x="169655" y="124301"/>
                </a:lnTo>
                <a:lnTo>
                  <a:pt x="171046" y="125730"/>
                </a:lnTo>
                <a:lnTo>
                  <a:pt x="172769" y="126683"/>
                </a:lnTo>
                <a:lnTo>
                  <a:pt x="177443" y="128211"/>
                </a:lnTo>
                <a:lnTo>
                  <a:pt x="180199" y="128421"/>
                </a:lnTo>
                <a:lnTo>
                  <a:pt x="185737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0" name="SMARTInkAnnotation736"/>
          <p:cNvSpPr/>
          <p:nvPr/>
        </p:nvSpPr>
        <p:spPr>
          <a:xfrm>
            <a:off x="7322343" y="2584608"/>
            <a:ext cx="71439" cy="135018"/>
          </a:xfrm>
          <a:custGeom>
            <a:avLst/>
            <a:gdLst/>
            <a:ahLst/>
            <a:cxnLst/>
            <a:rect l="0" t="0" r="0" b="0"/>
            <a:pathLst>
              <a:path w="71439" h="135018">
                <a:moveTo>
                  <a:pt x="71438" y="0"/>
                </a:moveTo>
                <a:lnTo>
                  <a:pt x="65288" y="0"/>
                </a:lnTo>
                <a:lnTo>
                  <a:pt x="64956" y="715"/>
                </a:lnTo>
                <a:lnTo>
                  <a:pt x="64589" y="3414"/>
                </a:lnTo>
                <a:lnTo>
                  <a:pt x="62110" y="8705"/>
                </a:lnTo>
                <a:lnTo>
                  <a:pt x="53005" y="26015"/>
                </a:lnTo>
                <a:lnTo>
                  <a:pt x="42075" y="46205"/>
                </a:lnTo>
                <a:lnTo>
                  <a:pt x="39956" y="50806"/>
                </a:lnTo>
                <a:lnTo>
                  <a:pt x="38544" y="54588"/>
                </a:lnTo>
                <a:lnTo>
                  <a:pt x="37603" y="57823"/>
                </a:lnTo>
                <a:lnTo>
                  <a:pt x="36181" y="61409"/>
                </a:lnTo>
                <a:lnTo>
                  <a:pt x="34440" y="65228"/>
                </a:lnTo>
                <a:lnTo>
                  <a:pt x="32484" y="69203"/>
                </a:lnTo>
                <a:lnTo>
                  <a:pt x="28195" y="77430"/>
                </a:lnTo>
                <a:lnTo>
                  <a:pt x="11884" y="107173"/>
                </a:lnTo>
                <a:lnTo>
                  <a:pt x="10304" y="110739"/>
                </a:lnTo>
                <a:lnTo>
                  <a:pt x="9251" y="113831"/>
                </a:lnTo>
                <a:lnTo>
                  <a:pt x="8549" y="116607"/>
                </a:lnTo>
                <a:lnTo>
                  <a:pt x="7287" y="119172"/>
                </a:lnTo>
                <a:lnTo>
                  <a:pt x="5652" y="121596"/>
                </a:lnTo>
                <a:lnTo>
                  <a:pt x="1116" y="127207"/>
                </a:lnTo>
                <a:lnTo>
                  <a:pt x="496" y="129879"/>
                </a:lnTo>
                <a:lnTo>
                  <a:pt x="0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1" name="SMARTInkAnnotation737"/>
          <p:cNvSpPr/>
          <p:nvPr/>
        </p:nvSpPr>
        <p:spPr>
          <a:xfrm>
            <a:off x="7465218" y="2527661"/>
            <a:ext cx="107158" cy="82666"/>
          </a:xfrm>
          <a:custGeom>
            <a:avLst/>
            <a:gdLst/>
            <a:ahLst/>
            <a:cxnLst/>
            <a:rect l="0" t="0" r="0" b="0"/>
            <a:pathLst>
              <a:path w="107158" h="82666">
                <a:moveTo>
                  <a:pt x="0" y="11942"/>
                </a:moveTo>
                <a:lnTo>
                  <a:pt x="0" y="8528"/>
                </a:lnTo>
                <a:lnTo>
                  <a:pt x="794" y="7523"/>
                </a:lnTo>
                <a:lnTo>
                  <a:pt x="2116" y="6853"/>
                </a:lnTo>
                <a:lnTo>
                  <a:pt x="3793" y="6406"/>
                </a:lnTo>
                <a:lnTo>
                  <a:pt x="5704" y="6108"/>
                </a:lnTo>
                <a:lnTo>
                  <a:pt x="7771" y="5909"/>
                </a:lnTo>
                <a:lnTo>
                  <a:pt x="9943" y="5777"/>
                </a:lnTo>
                <a:lnTo>
                  <a:pt x="12185" y="4975"/>
                </a:lnTo>
                <a:lnTo>
                  <a:pt x="14473" y="3725"/>
                </a:lnTo>
                <a:lnTo>
                  <a:pt x="16793" y="2178"/>
                </a:lnTo>
                <a:lnTo>
                  <a:pt x="19132" y="1146"/>
                </a:lnTo>
                <a:lnTo>
                  <a:pt x="21487" y="458"/>
                </a:lnTo>
                <a:lnTo>
                  <a:pt x="23849" y="0"/>
                </a:lnTo>
                <a:lnTo>
                  <a:pt x="25424" y="409"/>
                </a:lnTo>
                <a:lnTo>
                  <a:pt x="26475" y="1396"/>
                </a:lnTo>
                <a:lnTo>
                  <a:pt x="27175" y="2768"/>
                </a:lnTo>
                <a:lnTo>
                  <a:pt x="28436" y="3682"/>
                </a:lnTo>
                <a:lnTo>
                  <a:pt x="30070" y="4292"/>
                </a:lnTo>
                <a:lnTo>
                  <a:pt x="31953" y="4699"/>
                </a:lnTo>
                <a:lnTo>
                  <a:pt x="34002" y="4970"/>
                </a:lnTo>
                <a:lnTo>
                  <a:pt x="36162" y="5151"/>
                </a:lnTo>
                <a:lnTo>
                  <a:pt x="38396" y="5271"/>
                </a:lnTo>
                <a:lnTo>
                  <a:pt x="40678" y="6066"/>
                </a:lnTo>
                <a:lnTo>
                  <a:pt x="42995" y="7310"/>
                </a:lnTo>
                <a:lnTo>
                  <a:pt x="48621" y="11027"/>
                </a:lnTo>
                <a:lnTo>
                  <a:pt x="51507" y="13440"/>
                </a:lnTo>
                <a:lnTo>
                  <a:pt x="60612" y="21496"/>
                </a:lnTo>
                <a:lnTo>
                  <a:pt x="61840" y="23311"/>
                </a:lnTo>
                <a:lnTo>
                  <a:pt x="62658" y="25237"/>
                </a:lnTo>
                <a:lnTo>
                  <a:pt x="63203" y="27234"/>
                </a:lnTo>
                <a:lnTo>
                  <a:pt x="63567" y="29280"/>
                </a:lnTo>
                <a:lnTo>
                  <a:pt x="63809" y="31359"/>
                </a:lnTo>
                <a:lnTo>
                  <a:pt x="63972" y="33459"/>
                </a:lnTo>
                <a:lnTo>
                  <a:pt x="63285" y="35574"/>
                </a:lnTo>
                <a:lnTo>
                  <a:pt x="62034" y="37697"/>
                </a:lnTo>
                <a:lnTo>
                  <a:pt x="58115" y="42826"/>
                </a:lnTo>
                <a:lnTo>
                  <a:pt x="57000" y="43961"/>
                </a:lnTo>
                <a:lnTo>
                  <a:pt x="53643" y="47128"/>
                </a:lnTo>
                <a:lnTo>
                  <a:pt x="52432" y="48972"/>
                </a:lnTo>
                <a:lnTo>
                  <a:pt x="51623" y="50916"/>
                </a:lnTo>
                <a:lnTo>
                  <a:pt x="51084" y="52927"/>
                </a:lnTo>
                <a:lnTo>
                  <a:pt x="49931" y="54267"/>
                </a:lnTo>
                <a:lnTo>
                  <a:pt x="48369" y="55160"/>
                </a:lnTo>
                <a:lnTo>
                  <a:pt x="46533" y="55756"/>
                </a:lnTo>
                <a:lnTo>
                  <a:pt x="44516" y="56868"/>
                </a:lnTo>
                <a:lnTo>
                  <a:pt x="42378" y="58323"/>
                </a:lnTo>
                <a:lnTo>
                  <a:pt x="40157" y="60008"/>
                </a:lnTo>
                <a:lnTo>
                  <a:pt x="35504" y="62559"/>
                </a:lnTo>
                <a:lnTo>
                  <a:pt x="29225" y="65689"/>
                </a:lnTo>
                <a:lnTo>
                  <a:pt x="7178" y="76219"/>
                </a:lnTo>
                <a:lnTo>
                  <a:pt x="10946" y="76231"/>
                </a:lnTo>
                <a:lnTo>
                  <a:pt x="12060" y="76947"/>
                </a:lnTo>
                <a:lnTo>
                  <a:pt x="12803" y="78139"/>
                </a:lnTo>
                <a:lnTo>
                  <a:pt x="13298" y="79647"/>
                </a:lnTo>
                <a:lnTo>
                  <a:pt x="14421" y="80653"/>
                </a:lnTo>
                <a:lnTo>
                  <a:pt x="15964" y="81324"/>
                </a:lnTo>
                <a:lnTo>
                  <a:pt x="17787" y="81771"/>
                </a:lnTo>
                <a:lnTo>
                  <a:pt x="19796" y="82069"/>
                </a:lnTo>
                <a:lnTo>
                  <a:pt x="21928" y="82268"/>
                </a:lnTo>
                <a:lnTo>
                  <a:pt x="24145" y="82400"/>
                </a:lnTo>
                <a:lnTo>
                  <a:pt x="26416" y="82488"/>
                </a:lnTo>
                <a:lnTo>
                  <a:pt x="31054" y="82586"/>
                </a:lnTo>
                <a:lnTo>
                  <a:pt x="107157" y="826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2" name="SMARTInkAnnotation738"/>
          <p:cNvSpPr/>
          <p:nvPr/>
        </p:nvSpPr>
        <p:spPr>
          <a:xfrm>
            <a:off x="7800975" y="2327433"/>
            <a:ext cx="178594" cy="12860"/>
          </a:xfrm>
          <a:custGeom>
            <a:avLst/>
            <a:gdLst/>
            <a:ahLst/>
            <a:cxnLst/>
            <a:rect l="0" t="0" r="0" b="0"/>
            <a:pathLst>
              <a:path w="178594" h="12860">
                <a:moveTo>
                  <a:pt x="0" y="12859"/>
                </a:moveTo>
                <a:lnTo>
                  <a:pt x="7584" y="9446"/>
                </a:lnTo>
                <a:lnTo>
                  <a:pt x="10612" y="8441"/>
                </a:lnTo>
                <a:lnTo>
                  <a:pt x="13424" y="7770"/>
                </a:lnTo>
                <a:lnTo>
                  <a:pt x="16093" y="7323"/>
                </a:lnTo>
                <a:lnTo>
                  <a:pt x="19460" y="7026"/>
                </a:lnTo>
                <a:lnTo>
                  <a:pt x="23292" y="6827"/>
                </a:lnTo>
                <a:lnTo>
                  <a:pt x="31783" y="6606"/>
                </a:lnTo>
                <a:lnTo>
                  <a:pt x="40848" y="6508"/>
                </a:lnTo>
                <a:lnTo>
                  <a:pt x="45488" y="5768"/>
                </a:lnTo>
                <a:lnTo>
                  <a:pt x="50169" y="4560"/>
                </a:lnTo>
                <a:lnTo>
                  <a:pt x="54877" y="3040"/>
                </a:lnTo>
                <a:lnTo>
                  <a:pt x="60397" y="2027"/>
                </a:lnTo>
                <a:lnTo>
                  <a:pt x="66459" y="1351"/>
                </a:lnTo>
                <a:lnTo>
                  <a:pt x="72880" y="901"/>
                </a:lnTo>
                <a:lnTo>
                  <a:pt x="78749" y="601"/>
                </a:lnTo>
                <a:lnTo>
                  <a:pt x="89504" y="267"/>
                </a:lnTo>
                <a:lnTo>
                  <a:pt x="119825" y="35"/>
                </a:lnTo>
                <a:lnTo>
                  <a:pt x="17859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3" name="SMARTInkAnnotation739"/>
          <p:cNvSpPr/>
          <p:nvPr/>
        </p:nvSpPr>
        <p:spPr>
          <a:xfrm>
            <a:off x="7908157" y="2327433"/>
            <a:ext cx="28550" cy="115730"/>
          </a:xfrm>
          <a:custGeom>
            <a:avLst/>
            <a:gdLst/>
            <a:ahLst/>
            <a:cxnLst/>
            <a:rect l="0" t="0" r="0" b="0"/>
            <a:pathLst>
              <a:path w="28550" h="115730">
                <a:moveTo>
                  <a:pt x="7118" y="0"/>
                </a:moveTo>
                <a:lnTo>
                  <a:pt x="967" y="5536"/>
                </a:lnTo>
                <a:lnTo>
                  <a:pt x="415" y="7937"/>
                </a:lnTo>
                <a:lnTo>
                  <a:pt x="170" y="11386"/>
                </a:lnTo>
                <a:lnTo>
                  <a:pt x="61" y="15300"/>
                </a:lnTo>
                <a:lnTo>
                  <a:pt x="0" y="21520"/>
                </a:lnTo>
                <a:lnTo>
                  <a:pt x="785" y="23633"/>
                </a:lnTo>
                <a:lnTo>
                  <a:pt x="2102" y="25757"/>
                </a:lnTo>
                <a:lnTo>
                  <a:pt x="3774" y="27887"/>
                </a:lnTo>
                <a:lnTo>
                  <a:pt x="4888" y="30021"/>
                </a:lnTo>
                <a:lnTo>
                  <a:pt x="5632" y="32159"/>
                </a:lnTo>
                <a:lnTo>
                  <a:pt x="6127" y="34298"/>
                </a:lnTo>
                <a:lnTo>
                  <a:pt x="6457" y="36439"/>
                </a:lnTo>
                <a:lnTo>
                  <a:pt x="6677" y="38580"/>
                </a:lnTo>
                <a:lnTo>
                  <a:pt x="6824" y="40722"/>
                </a:lnTo>
                <a:lnTo>
                  <a:pt x="7716" y="42864"/>
                </a:lnTo>
                <a:lnTo>
                  <a:pt x="9104" y="45007"/>
                </a:lnTo>
                <a:lnTo>
                  <a:pt x="10823" y="47150"/>
                </a:lnTo>
                <a:lnTo>
                  <a:pt x="11969" y="49293"/>
                </a:lnTo>
                <a:lnTo>
                  <a:pt x="12733" y="51436"/>
                </a:lnTo>
                <a:lnTo>
                  <a:pt x="13243" y="53579"/>
                </a:lnTo>
                <a:lnTo>
                  <a:pt x="13581" y="56436"/>
                </a:lnTo>
                <a:lnTo>
                  <a:pt x="13809" y="59770"/>
                </a:lnTo>
                <a:lnTo>
                  <a:pt x="13960" y="63421"/>
                </a:lnTo>
                <a:lnTo>
                  <a:pt x="14854" y="66569"/>
                </a:lnTo>
                <a:lnTo>
                  <a:pt x="16245" y="69383"/>
                </a:lnTo>
                <a:lnTo>
                  <a:pt x="17965" y="71973"/>
                </a:lnTo>
                <a:lnTo>
                  <a:pt x="19111" y="74414"/>
                </a:lnTo>
                <a:lnTo>
                  <a:pt x="19876" y="76756"/>
                </a:lnTo>
                <a:lnTo>
                  <a:pt x="20386" y="79031"/>
                </a:lnTo>
                <a:lnTo>
                  <a:pt x="20725" y="81263"/>
                </a:lnTo>
                <a:lnTo>
                  <a:pt x="20952" y="83464"/>
                </a:lnTo>
                <a:lnTo>
                  <a:pt x="21103" y="85647"/>
                </a:lnTo>
                <a:lnTo>
                  <a:pt x="21997" y="87816"/>
                </a:lnTo>
                <a:lnTo>
                  <a:pt x="23387" y="89977"/>
                </a:lnTo>
                <a:lnTo>
                  <a:pt x="25108" y="92131"/>
                </a:lnTo>
                <a:lnTo>
                  <a:pt x="26254" y="94282"/>
                </a:lnTo>
                <a:lnTo>
                  <a:pt x="27019" y="96431"/>
                </a:lnTo>
                <a:lnTo>
                  <a:pt x="28246" y="101598"/>
                </a:lnTo>
                <a:lnTo>
                  <a:pt x="28414" y="104210"/>
                </a:lnTo>
                <a:lnTo>
                  <a:pt x="28522" y="108294"/>
                </a:lnTo>
                <a:lnTo>
                  <a:pt x="28549" y="1157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4" name="SMARTInkAnnotation740"/>
          <p:cNvSpPr/>
          <p:nvPr/>
        </p:nvSpPr>
        <p:spPr>
          <a:xfrm>
            <a:off x="7879556" y="2430303"/>
            <a:ext cx="192882" cy="12860"/>
          </a:xfrm>
          <a:custGeom>
            <a:avLst/>
            <a:gdLst/>
            <a:ahLst/>
            <a:cxnLst/>
            <a:rect l="0" t="0" r="0" b="0"/>
            <a:pathLst>
              <a:path w="192882" h="12860">
                <a:moveTo>
                  <a:pt x="0" y="12859"/>
                </a:moveTo>
                <a:lnTo>
                  <a:pt x="40910" y="12859"/>
                </a:lnTo>
                <a:lnTo>
                  <a:pt x="46323" y="12145"/>
                </a:lnTo>
                <a:lnTo>
                  <a:pt x="52314" y="10954"/>
                </a:lnTo>
                <a:lnTo>
                  <a:pt x="58688" y="9446"/>
                </a:lnTo>
                <a:lnTo>
                  <a:pt x="64525" y="8440"/>
                </a:lnTo>
                <a:lnTo>
                  <a:pt x="70004" y="7770"/>
                </a:lnTo>
                <a:lnTo>
                  <a:pt x="75245" y="7323"/>
                </a:lnTo>
                <a:lnTo>
                  <a:pt x="81119" y="7026"/>
                </a:lnTo>
                <a:lnTo>
                  <a:pt x="93997" y="6694"/>
                </a:lnTo>
                <a:lnTo>
                  <a:pt x="110841" y="6508"/>
                </a:lnTo>
                <a:lnTo>
                  <a:pt x="116757" y="5768"/>
                </a:lnTo>
                <a:lnTo>
                  <a:pt x="123082" y="4560"/>
                </a:lnTo>
                <a:lnTo>
                  <a:pt x="129679" y="3040"/>
                </a:lnTo>
                <a:lnTo>
                  <a:pt x="135665" y="2027"/>
                </a:lnTo>
                <a:lnTo>
                  <a:pt x="141243" y="1351"/>
                </a:lnTo>
                <a:lnTo>
                  <a:pt x="146550" y="901"/>
                </a:lnTo>
                <a:lnTo>
                  <a:pt x="152468" y="601"/>
                </a:lnTo>
                <a:lnTo>
                  <a:pt x="165395" y="267"/>
                </a:lnTo>
                <a:lnTo>
                  <a:pt x="184626" y="36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5" name="SMARTInkAnnotation741"/>
          <p:cNvSpPr/>
          <p:nvPr/>
        </p:nvSpPr>
        <p:spPr>
          <a:xfrm>
            <a:off x="7636668" y="2636043"/>
            <a:ext cx="150020" cy="12860"/>
          </a:xfrm>
          <a:custGeom>
            <a:avLst/>
            <a:gdLst/>
            <a:ahLst/>
            <a:cxnLst/>
            <a:rect l="0" t="0" r="0" b="0"/>
            <a:pathLst>
              <a:path w="150020" h="12860">
                <a:moveTo>
                  <a:pt x="0" y="12859"/>
                </a:moveTo>
                <a:lnTo>
                  <a:pt x="10643" y="12859"/>
                </a:lnTo>
                <a:lnTo>
                  <a:pt x="13445" y="12144"/>
                </a:lnTo>
                <a:lnTo>
                  <a:pt x="16901" y="10954"/>
                </a:lnTo>
                <a:lnTo>
                  <a:pt x="20792" y="9446"/>
                </a:lnTo>
                <a:lnTo>
                  <a:pt x="24180" y="8440"/>
                </a:lnTo>
                <a:lnTo>
                  <a:pt x="27233" y="7770"/>
                </a:lnTo>
                <a:lnTo>
                  <a:pt x="30061" y="7323"/>
                </a:lnTo>
                <a:lnTo>
                  <a:pt x="33535" y="7025"/>
                </a:lnTo>
                <a:lnTo>
                  <a:pt x="37438" y="6827"/>
                </a:lnTo>
                <a:lnTo>
                  <a:pt x="41628" y="6694"/>
                </a:lnTo>
                <a:lnTo>
                  <a:pt x="63874" y="6482"/>
                </a:lnTo>
                <a:lnTo>
                  <a:pt x="71516" y="6453"/>
                </a:lnTo>
                <a:lnTo>
                  <a:pt x="75458" y="5731"/>
                </a:lnTo>
                <a:lnTo>
                  <a:pt x="79674" y="4535"/>
                </a:lnTo>
                <a:lnTo>
                  <a:pt x="84073" y="3023"/>
                </a:lnTo>
                <a:lnTo>
                  <a:pt x="88593" y="2016"/>
                </a:lnTo>
                <a:lnTo>
                  <a:pt x="93193" y="1344"/>
                </a:lnTo>
                <a:lnTo>
                  <a:pt x="97847" y="896"/>
                </a:lnTo>
                <a:lnTo>
                  <a:pt x="102538" y="597"/>
                </a:lnTo>
                <a:lnTo>
                  <a:pt x="107253" y="398"/>
                </a:lnTo>
                <a:lnTo>
                  <a:pt x="119356" y="118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6" name="SMARTInkAnnotation742"/>
          <p:cNvSpPr/>
          <p:nvPr/>
        </p:nvSpPr>
        <p:spPr>
          <a:xfrm>
            <a:off x="7672387" y="2603896"/>
            <a:ext cx="50007" cy="122160"/>
          </a:xfrm>
          <a:custGeom>
            <a:avLst/>
            <a:gdLst/>
            <a:ahLst/>
            <a:cxnLst/>
            <a:rect l="0" t="0" r="0" b="0"/>
            <a:pathLst>
              <a:path w="50007" h="122160">
                <a:moveTo>
                  <a:pt x="0" y="0"/>
                </a:moveTo>
                <a:lnTo>
                  <a:pt x="0" y="9765"/>
                </a:lnTo>
                <a:lnTo>
                  <a:pt x="794" y="10796"/>
                </a:lnTo>
                <a:lnTo>
                  <a:pt x="2116" y="11484"/>
                </a:lnTo>
                <a:lnTo>
                  <a:pt x="3793" y="11942"/>
                </a:lnTo>
                <a:lnTo>
                  <a:pt x="4910" y="12962"/>
                </a:lnTo>
                <a:lnTo>
                  <a:pt x="5654" y="14357"/>
                </a:lnTo>
                <a:lnTo>
                  <a:pt x="6482" y="17811"/>
                </a:lnTo>
                <a:lnTo>
                  <a:pt x="6702" y="19732"/>
                </a:lnTo>
                <a:lnTo>
                  <a:pt x="6850" y="21728"/>
                </a:lnTo>
                <a:lnTo>
                  <a:pt x="7741" y="24486"/>
                </a:lnTo>
                <a:lnTo>
                  <a:pt x="9130" y="27754"/>
                </a:lnTo>
                <a:lnTo>
                  <a:pt x="10849" y="31362"/>
                </a:lnTo>
                <a:lnTo>
                  <a:pt x="11995" y="34481"/>
                </a:lnTo>
                <a:lnTo>
                  <a:pt x="12760" y="37275"/>
                </a:lnTo>
                <a:lnTo>
                  <a:pt x="13269" y="39852"/>
                </a:lnTo>
                <a:lnTo>
                  <a:pt x="14402" y="42284"/>
                </a:lnTo>
                <a:lnTo>
                  <a:pt x="15951" y="44620"/>
                </a:lnTo>
                <a:lnTo>
                  <a:pt x="17778" y="46892"/>
                </a:lnTo>
                <a:lnTo>
                  <a:pt x="18996" y="49835"/>
                </a:lnTo>
                <a:lnTo>
                  <a:pt x="19807" y="53226"/>
                </a:lnTo>
                <a:lnTo>
                  <a:pt x="20349" y="56916"/>
                </a:lnTo>
                <a:lnTo>
                  <a:pt x="21504" y="60089"/>
                </a:lnTo>
                <a:lnTo>
                  <a:pt x="23067" y="62920"/>
                </a:lnTo>
                <a:lnTo>
                  <a:pt x="24902" y="65521"/>
                </a:lnTo>
                <a:lnTo>
                  <a:pt x="26921" y="68684"/>
                </a:lnTo>
                <a:lnTo>
                  <a:pt x="31279" y="76009"/>
                </a:lnTo>
                <a:lnTo>
                  <a:pt x="32759" y="79247"/>
                </a:lnTo>
                <a:lnTo>
                  <a:pt x="33745" y="82121"/>
                </a:lnTo>
                <a:lnTo>
                  <a:pt x="50006" y="1221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7" name="SMARTInkAnnotation743"/>
          <p:cNvSpPr/>
          <p:nvPr/>
        </p:nvSpPr>
        <p:spPr>
          <a:xfrm>
            <a:off x="7858125" y="2546055"/>
            <a:ext cx="142741" cy="186404"/>
          </a:xfrm>
          <a:custGeom>
            <a:avLst/>
            <a:gdLst/>
            <a:ahLst/>
            <a:cxnLst/>
            <a:rect l="0" t="0" r="0" b="0"/>
            <a:pathLst>
              <a:path w="142741" h="186404">
                <a:moveTo>
                  <a:pt x="100012" y="6406"/>
                </a:moveTo>
                <a:lnTo>
                  <a:pt x="100012" y="2993"/>
                </a:lnTo>
                <a:lnTo>
                  <a:pt x="99218" y="1988"/>
                </a:lnTo>
                <a:lnTo>
                  <a:pt x="97896" y="1317"/>
                </a:lnTo>
                <a:lnTo>
                  <a:pt x="94309" y="573"/>
                </a:lnTo>
                <a:lnTo>
                  <a:pt x="90069" y="242"/>
                </a:lnTo>
                <a:lnTo>
                  <a:pt x="87011" y="55"/>
                </a:lnTo>
                <a:lnTo>
                  <a:pt x="78521" y="0"/>
                </a:lnTo>
                <a:lnTo>
                  <a:pt x="75366" y="707"/>
                </a:lnTo>
                <a:lnTo>
                  <a:pt x="72469" y="1892"/>
                </a:lnTo>
                <a:lnTo>
                  <a:pt x="69743" y="3397"/>
                </a:lnTo>
                <a:lnTo>
                  <a:pt x="66339" y="4400"/>
                </a:lnTo>
                <a:lnTo>
                  <a:pt x="62482" y="5069"/>
                </a:lnTo>
                <a:lnTo>
                  <a:pt x="58324" y="5515"/>
                </a:lnTo>
                <a:lnTo>
                  <a:pt x="53964" y="5812"/>
                </a:lnTo>
                <a:lnTo>
                  <a:pt x="49469" y="6010"/>
                </a:lnTo>
                <a:lnTo>
                  <a:pt x="44886" y="6142"/>
                </a:lnTo>
                <a:lnTo>
                  <a:pt x="41036" y="6945"/>
                </a:lnTo>
                <a:lnTo>
                  <a:pt x="37676" y="8194"/>
                </a:lnTo>
                <a:lnTo>
                  <a:pt x="34642" y="9741"/>
                </a:lnTo>
                <a:lnTo>
                  <a:pt x="31826" y="10773"/>
                </a:lnTo>
                <a:lnTo>
                  <a:pt x="29154" y="11460"/>
                </a:lnTo>
                <a:lnTo>
                  <a:pt x="26580" y="11919"/>
                </a:lnTo>
                <a:lnTo>
                  <a:pt x="24071" y="12225"/>
                </a:lnTo>
                <a:lnTo>
                  <a:pt x="21603" y="12428"/>
                </a:lnTo>
                <a:lnTo>
                  <a:pt x="19164" y="12564"/>
                </a:lnTo>
                <a:lnTo>
                  <a:pt x="14338" y="12715"/>
                </a:lnTo>
                <a:lnTo>
                  <a:pt x="419" y="12834"/>
                </a:lnTo>
                <a:lnTo>
                  <a:pt x="36" y="18371"/>
                </a:lnTo>
                <a:lnTo>
                  <a:pt x="0" y="65521"/>
                </a:lnTo>
                <a:lnTo>
                  <a:pt x="793" y="69390"/>
                </a:lnTo>
                <a:lnTo>
                  <a:pt x="2116" y="74113"/>
                </a:lnTo>
                <a:lnTo>
                  <a:pt x="6151" y="86852"/>
                </a:lnTo>
                <a:lnTo>
                  <a:pt x="7275" y="87898"/>
                </a:lnTo>
                <a:lnTo>
                  <a:pt x="8818" y="88595"/>
                </a:lnTo>
                <a:lnTo>
                  <a:pt x="10642" y="89059"/>
                </a:lnTo>
                <a:lnTo>
                  <a:pt x="13444" y="89369"/>
                </a:lnTo>
                <a:lnTo>
                  <a:pt x="16900" y="89575"/>
                </a:lnTo>
                <a:lnTo>
                  <a:pt x="20791" y="89713"/>
                </a:lnTo>
                <a:lnTo>
                  <a:pt x="24179" y="89090"/>
                </a:lnTo>
                <a:lnTo>
                  <a:pt x="27233" y="87961"/>
                </a:lnTo>
                <a:lnTo>
                  <a:pt x="30060" y="86494"/>
                </a:lnTo>
                <a:lnTo>
                  <a:pt x="32740" y="85515"/>
                </a:lnTo>
                <a:lnTo>
                  <a:pt x="35321" y="84863"/>
                </a:lnTo>
                <a:lnTo>
                  <a:pt x="37835" y="84428"/>
                </a:lnTo>
                <a:lnTo>
                  <a:pt x="41098" y="84139"/>
                </a:lnTo>
                <a:lnTo>
                  <a:pt x="44861" y="83945"/>
                </a:lnTo>
                <a:lnTo>
                  <a:pt x="53275" y="83731"/>
                </a:lnTo>
                <a:lnTo>
                  <a:pt x="76317" y="83582"/>
                </a:lnTo>
                <a:lnTo>
                  <a:pt x="81040" y="84288"/>
                </a:lnTo>
                <a:lnTo>
                  <a:pt x="85776" y="85474"/>
                </a:lnTo>
                <a:lnTo>
                  <a:pt x="90522" y="86979"/>
                </a:lnTo>
                <a:lnTo>
                  <a:pt x="95273" y="87982"/>
                </a:lnTo>
                <a:lnTo>
                  <a:pt x="100028" y="88651"/>
                </a:lnTo>
                <a:lnTo>
                  <a:pt x="104785" y="89097"/>
                </a:lnTo>
                <a:lnTo>
                  <a:pt x="109545" y="90108"/>
                </a:lnTo>
                <a:lnTo>
                  <a:pt x="114304" y="91497"/>
                </a:lnTo>
                <a:lnTo>
                  <a:pt x="119065" y="93137"/>
                </a:lnTo>
                <a:lnTo>
                  <a:pt x="123033" y="94945"/>
                </a:lnTo>
                <a:lnTo>
                  <a:pt x="126472" y="96865"/>
                </a:lnTo>
                <a:lnTo>
                  <a:pt x="129558" y="98859"/>
                </a:lnTo>
                <a:lnTo>
                  <a:pt x="132409" y="100903"/>
                </a:lnTo>
                <a:lnTo>
                  <a:pt x="135104" y="102979"/>
                </a:lnTo>
                <a:lnTo>
                  <a:pt x="137693" y="105079"/>
                </a:lnTo>
                <a:lnTo>
                  <a:pt x="139421" y="107192"/>
                </a:lnTo>
                <a:lnTo>
                  <a:pt x="141340" y="111446"/>
                </a:lnTo>
                <a:lnTo>
                  <a:pt x="142192" y="115717"/>
                </a:lnTo>
                <a:lnTo>
                  <a:pt x="142571" y="119997"/>
                </a:lnTo>
                <a:lnTo>
                  <a:pt x="142740" y="124281"/>
                </a:lnTo>
                <a:lnTo>
                  <a:pt x="141991" y="127137"/>
                </a:lnTo>
                <a:lnTo>
                  <a:pt x="140698" y="130471"/>
                </a:lnTo>
                <a:lnTo>
                  <a:pt x="139041" y="134122"/>
                </a:lnTo>
                <a:lnTo>
                  <a:pt x="136351" y="137270"/>
                </a:lnTo>
                <a:lnTo>
                  <a:pt x="132969" y="140083"/>
                </a:lnTo>
                <a:lnTo>
                  <a:pt x="129127" y="142673"/>
                </a:lnTo>
                <a:lnTo>
                  <a:pt x="125772" y="145828"/>
                </a:lnTo>
                <a:lnTo>
                  <a:pt x="122742" y="149361"/>
                </a:lnTo>
                <a:lnTo>
                  <a:pt x="119928" y="153144"/>
                </a:lnTo>
                <a:lnTo>
                  <a:pt x="116464" y="156381"/>
                </a:lnTo>
                <a:lnTo>
                  <a:pt x="112568" y="159253"/>
                </a:lnTo>
                <a:lnTo>
                  <a:pt x="108383" y="161883"/>
                </a:lnTo>
                <a:lnTo>
                  <a:pt x="104799" y="164350"/>
                </a:lnTo>
                <a:lnTo>
                  <a:pt x="101616" y="166709"/>
                </a:lnTo>
                <a:lnTo>
                  <a:pt x="98700" y="168996"/>
                </a:lnTo>
                <a:lnTo>
                  <a:pt x="95169" y="171235"/>
                </a:lnTo>
                <a:lnTo>
                  <a:pt x="91227" y="173442"/>
                </a:lnTo>
                <a:lnTo>
                  <a:pt x="87011" y="175628"/>
                </a:lnTo>
                <a:lnTo>
                  <a:pt x="83408" y="177085"/>
                </a:lnTo>
                <a:lnTo>
                  <a:pt x="80212" y="178057"/>
                </a:lnTo>
                <a:lnTo>
                  <a:pt x="77287" y="178704"/>
                </a:lnTo>
                <a:lnTo>
                  <a:pt x="73749" y="179850"/>
                </a:lnTo>
                <a:lnTo>
                  <a:pt x="69804" y="181329"/>
                </a:lnTo>
                <a:lnTo>
                  <a:pt x="65585" y="183029"/>
                </a:lnTo>
                <a:lnTo>
                  <a:pt x="61979" y="184162"/>
                </a:lnTo>
                <a:lnTo>
                  <a:pt x="58782" y="184918"/>
                </a:lnTo>
                <a:lnTo>
                  <a:pt x="55856" y="185421"/>
                </a:lnTo>
                <a:lnTo>
                  <a:pt x="52320" y="185757"/>
                </a:lnTo>
                <a:lnTo>
                  <a:pt x="48373" y="185981"/>
                </a:lnTo>
                <a:lnTo>
                  <a:pt x="40548" y="186230"/>
                </a:lnTo>
                <a:lnTo>
                  <a:pt x="31681" y="186370"/>
                </a:lnTo>
                <a:lnTo>
                  <a:pt x="26516" y="186403"/>
                </a:lnTo>
                <a:lnTo>
                  <a:pt x="24027" y="185697"/>
                </a:lnTo>
                <a:lnTo>
                  <a:pt x="21573" y="184512"/>
                </a:lnTo>
                <a:lnTo>
                  <a:pt x="15727" y="180891"/>
                </a:lnTo>
                <a:lnTo>
                  <a:pt x="12810" y="180396"/>
                </a:lnTo>
                <a:lnTo>
                  <a:pt x="7143" y="1800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8" name="SMARTInkAnnotation744"/>
          <p:cNvSpPr/>
          <p:nvPr/>
        </p:nvSpPr>
        <p:spPr>
          <a:xfrm>
            <a:off x="8036718" y="2591038"/>
            <a:ext cx="157164" cy="122159"/>
          </a:xfrm>
          <a:custGeom>
            <a:avLst/>
            <a:gdLst/>
            <a:ahLst/>
            <a:cxnLst/>
            <a:rect l="0" t="0" r="0" b="0"/>
            <a:pathLst>
              <a:path w="157164" h="122159">
                <a:moveTo>
                  <a:pt x="0" y="0"/>
                </a:moveTo>
                <a:lnTo>
                  <a:pt x="11378" y="10239"/>
                </a:lnTo>
                <a:lnTo>
                  <a:pt x="15523" y="14684"/>
                </a:lnTo>
                <a:lnTo>
                  <a:pt x="19080" y="19076"/>
                </a:lnTo>
                <a:lnTo>
                  <a:pt x="22245" y="23433"/>
                </a:lnTo>
                <a:lnTo>
                  <a:pt x="25149" y="27052"/>
                </a:lnTo>
                <a:lnTo>
                  <a:pt x="27878" y="30179"/>
                </a:lnTo>
                <a:lnTo>
                  <a:pt x="30492" y="32978"/>
                </a:lnTo>
                <a:lnTo>
                  <a:pt x="33028" y="35558"/>
                </a:lnTo>
                <a:lnTo>
                  <a:pt x="37962" y="40330"/>
                </a:lnTo>
                <a:lnTo>
                  <a:pt x="45203" y="47033"/>
                </a:lnTo>
                <a:lnTo>
                  <a:pt x="48391" y="49215"/>
                </a:lnTo>
                <a:lnTo>
                  <a:pt x="52106" y="51384"/>
                </a:lnTo>
                <a:lnTo>
                  <a:pt x="56168" y="53544"/>
                </a:lnTo>
                <a:lnTo>
                  <a:pt x="59670" y="55698"/>
                </a:lnTo>
                <a:lnTo>
                  <a:pt x="62800" y="57849"/>
                </a:lnTo>
                <a:lnTo>
                  <a:pt x="65678" y="59997"/>
                </a:lnTo>
                <a:lnTo>
                  <a:pt x="69186" y="62858"/>
                </a:lnTo>
                <a:lnTo>
                  <a:pt x="77316" y="69847"/>
                </a:lnTo>
                <a:lnTo>
                  <a:pt x="81707" y="72996"/>
                </a:lnTo>
                <a:lnTo>
                  <a:pt x="86221" y="75810"/>
                </a:lnTo>
                <a:lnTo>
                  <a:pt x="90819" y="78401"/>
                </a:lnTo>
                <a:lnTo>
                  <a:pt x="95471" y="80842"/>
                </a:lnTo>
                <a:lnTo>
                  <a:pt x="100160" y="83184"/>
                </a:lnTo>
                <a:lnTo>
                  <a:pt x="104873" y="85460"/>
                </a:lnTo>
                <a:lnTo>
                  <a:pt x="108809" y="86977"/>
                </a:lnTo>
                <a:lnTo>
                  <a:pt x="112227" y="87988"/>
                </a:lnTo>
                <a:lnTo>
                  <a:pt x="115299" y="88662"/>
                </a:lnTo>
                <a:lnTo>
                  <a:pt x="118936" y="90541"/>
                </a:lnTo>
                <a:lnTo>
                  <a:pt x="122947" y="93222"/>
                </a:lnTo>
                <a:lnTo>
                  <a:pt x="127208" y="96437"/>
                </a:lnTo>
                <a:lnTo>
                  <a:pt x="130843" y="98582"/>
                </a:lnTo>
                <a:lnTo>
                  <a:pt x="134060" y="100011"/>
                </a:lnTo>
                <a:lnTo>
                  <a:pt x="136999" y="100964"/>
                </a:lnTo>
                <a:lnTo>
                  <a:pt x="139752" y="102314"/>
                </a:lnTo>
                <a:lnTo>
                  <a:pt x="142380" y="103927"/>
                </a:lnTo>
                <a:lnTo>
                  <a:pt x="144926" y="105718"/>
                </a:lnTo>
                <a:lnTo>
                  <a:pt x="147417" y="107626"/>
                </a:lnTo>
                <a:lnTo>
                  <a:pt x="149872" y="109613"/>
                </a:lnTo>
                <a:lnTo>
                  <a:pt x="155723" y="114520"/>
                </a:lnTo>
                <a:lnTo>
                  <a:pt x="156203" y="115637"/>
                </a:lnTo>
                <a:lnTo>
                  <a:pt x="156522" y="117096"/>
                </a:lnTo>
                <a:lnTo>
                  <a:pt x="157163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9" name="SMARTInkAnnotation745"/>
          <p:cNvSpPr/>
          <p:nvPr/>
        </p:nvSpPr>
        <p:spPr>
          <a:xfrm>
            <a:off x="8072437" y="2603896"/>
            <a:ext cx="107157" cy="128589"/>
          </a:xfrm>
          <a:custGeom>
            <a:avLst/>
            <a:gdLst/>
            <a:ahLst/>
            <a:cxnLst/>
            <a:rect l="0" t="0" r="0" b="0"/>
            <a:pathLst>
              <a:path w="107157" h="128589">
                <a:moveTo>
                  <a:pt x="107156" y="0"/>
                </a:moveTo>
                <a:lnTo>
                  <a:pt x="97213" y="8949"/>
                </a:lnTo>
                <a:lnTo>
                  <a:pt x="94971" y="11681"/>
                </a:lnTo>
                <a:lnTo>
                  <a:pt x="92683" y="14931"/>
                </a:lnTo>
                <a:lnTo>
                  <a:pt x="90363" y="18527"/>
                </a:lnTo>
                <a:lnTo>
                  <a:pt x="88023" y="21638"/>
                </a:lnTo>
                <a:lnTo>
                  <a:pt x="85670" y="24427"/>
                </a:lnTo>
                <a:lnTo>
                  <a:pt x="83307" y="27000"/>
                </a:lnTo>
                <a:lnTo>
                  <a:pt x="80938" y="30145"/>
                </a:lnTo>
                <a:lnTo>
                  <a:pt x="78565" y="33670"/>
                </a:lnTo>
                <a:lnTo>
                  <a:pt x="76189" y="37448"/>
                </a:lnTo>
                <a:lnTo>
                  <a:pt x="71434" y="45457"/>
                </a:lnTo>
                <a:lnTo>
                  <a:pt x="69053" y="49593"/>
                </a:lnTo>
                <a:lnTo>
                  <a:pt x="65879" y="53779"/>
                </a:lnTo>
                <a:lnTo>
                  <a:pt x="62175" y="57999"/>
                </a:lnTo>
                <a:lnTo>
                  <a:pt x="58120" y="62240"/>
                </a:lnTo>
                <a:lnTo>
                  <a:pt x="51496" y="68858"/>
                </a:lnTo>
                <a:lnTo>
                  <a:pt x="48618" y="71623"/>
                </a:lnTo>
                <a:lnTo>
                  <a:pt x="45906" y="74895"/>
                </a:lnTo>
                <a:lnTo>
                  <a:pt x="43304" y="78505"/>
                </a:lnTo>
                <a:lnTo>
                  <a:pt x="40776" y="82341"/>
                </a:lnTo>
                <a:lnTo>
                  <a:pt x="38297" y="86327"/>
                </a:lnTo>
                <a:lnTo>
                  <a:pt x="33425" y="94565"/>
                </a:lnTo>
                <a:lnTo>
                  <a:pt x="28633" y="100191"/>
                </a:lnTo>
                <a:lnTo>
                  <a:pt x="22264" y="106799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0" name="SMARTInkAnnotation746"/>
          <p:cNvSpPr/>
          <p:nvPr/>
        </p:nvSpPr>
        <p:spPr>
          <a:xfrm>
            <a:off x="8544011" y="2301716"/>
            <a:ext cx="253757" cy="102871"/>
          </a:xfrm>
          <a:custGeom>
            <a:avLst/>
            <a:gdLst/>
            <a:ahLst/>
            <a:cxnLst/>
            <a:rect l="0" t="0" r="0" b="0"/>
            <a:pathLst>
              <a:path w="253757" h="102871">
                <a:moveTo>
                  <a:pt x="21345" y="0"/>
                </a:moveTo>
                <a:lnTo>
                  <a:pt x="7147" y="0"/>
                </a:lnTo>
                <a:lnTo>
                  <a:pt x="7098" y="1905"/>
                </a:lnTo>
                <a:lnTo>
                  <a:pt x="7057" y="59984"/>
                </a:lnTo>
                <a:lnTo>
                  <a:pt x="6264" y="62849"/>
                </a:lnTo>
                <a:lnTo>
                  <a:pt x="4940" y="66188"/>
                </a:lnTo>
                <a:lnTo>
                  <a:pt x="3265" y="69843"/>
                </a:lnTo>
                <a:lnTo>
                  <a:pt x="2148" y="72994"/>
                </a:lnTo>
                <a:lnTo>
                  <a:pt x="1403" y="75809"/>
                </a:lnTo>
                <a:lnTo>
                  <a:pt x="209" y="82047"/>
                </a:lnTo>
                <a:lnTo>
                  <a:pt x="44" y="84804"/>
                </a:lnTo>
                <a:lnTo>
                  <a:pt x="0" y="86540"/>
                </a:lnTo>
                <a:lnTo>
                  <a:pt x="766" y="88411"/>
                </a:lnTo>
                <a:lnTo>
                  <a:pt x="2068" y="90373"/>
                </a:lnTo>
                <a:lnTo>
                  <a:pt x="6971" y="96335"/>
                </a:lnTo>
                <a:lnTo>
                  <a:pt x="7018" y="98299"/>
                </a:lnTo>
                <a:lnTo>
                  <a:pt x="7050" y="101967"/>
                </a:lnTo>
                <a:lnTo>
                  <a:pt x="7846" y="102268"/>
                </a:lnTo>
                <a:lnTo>
                  <a:pt x="14827" y="102751"/>
                </a:lnTo>
                <a:lnTo>
                  <a:pt x="21530" y="102835"/>
                </a:lnTo>
                <a:lnTo>
                  <a:pt x="108198" y="102870"/>
                </a:lnTo>
                <a:lnTo>
                  <a:pt x="114172" y="102156"/>
                </a:lnTo>
                <a:lnTo>
                  <a:pt x="119742" y="100965"/>
                </a:lnTo>
                <a:lnTo>
                  <a:pt x="125043" y="99457"/>
                </a:lnTo>
                <a:lnTo>
                  <a:pt x="130959" y="98451"/>
                </a:lnTo>
                <a:lnTo>
                  <a:pt x="137283" y="97781"/>
                </a:lnTo>
                <a:lnTo>
                  <a:pt x="143880" y="97334"/>
                </a:lnTo>
                <a:lnTo>
                  <a:pt x="149866" y="97037"/>
                </a:lnTo>
                <a:lnTo>
                  <a:pt x="160750" y="96705"/>
                </a:lnTo>
                <a:lnTo>
                  <a:pt x="196468" y="96464"/>
                </a:lnTo>
                <a:lnTo>
                  <a:pt x="253281" y="96440"/>
                </a:lnTo>
                <a:lnTo>
                  <a:pt x="253756" y="97155"/>
                </a:lnTo>
                <a:lnTo>
                  <a:pt x="253280" y="98345"/>
                </a:lnTo>
                <a:lnTo>
                  <a:pt x="249945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1" name="SMARTInkAnnotation747"/>
          <p:cNvSpPr/>
          <p:nvPr/>
        </p:nvSpPr>
        <p:spPr>
          <a:xfrm>
            <a:off x="8351043" y="2616755"/>
            <a:ext cx="164308" cy="6431"/>
          </a:xfrm>
          <a:custGeom>
            <a:avLst/>
            <a:gdLst/>
            <a:ahLst/>
            <a:cxnLst/>
            <a:rect l="0" t="0" r="0" b="0"/>
            <a:pathLst>
              <a:path w="164308" h="6431">
                <a:moveTo>
                  <a:pt x="0" y="0"/>
                </a:moveTo>
                <a:lnTo>
                  <a:pt x="126472" y="0"/>
                </a:lnTo>
                <a:lnTo>
                  <a:pt x="164307" y="64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2" name="SMARTInkAnnotation748"/>
          <p:cNvSpPr/>
          <p:nvPr/>
        </p:nvSpPr>
        <p:spPr>
          <a:xfrm>
            <a:off x="8393906" y="2558891"/>
            <a:ext cx="50007" cy="135018"/>
          </a:xfrm>
          <a:custGeom>
            <a:avLst/>
            <a:gdLst/>
            <a:ahLst/>
            <a:cxnLst/>
            <a:rect l="0" t="0" r="0" b="0"/>
            <a:pathLst>
              <a:path w="50007" h="135018">
                <a:moveTo>
                  <a:pt x="0" y="0"/>
                </a:moveTo>
                <a:lnTo>
                  <a:pt x="0" y="8949"/>
                </a:lnTo>
                <a:lnTo>
                  <a:pt x="794" y="10252"/>
                </a:lnTo>
                <a:lnTo>
                  <a:pt x="2117" y="11121"/>
                </a:lnTo>
                <a:lnTo>
                  <a:pt x="3792" y="11700"/>
                </a:lnTo>
                <a:lnTo>
                  <a:pt x="5703" y="13515"/>
                </a:lnTo>
                <a:lnTo>
                  <a:pt x="7771" y="16154"/>
                </a:lnTo>
                <a:lnTo>
                  <a:pt x="9943" y="19342"/>
                </a:lnTo>
                <a:lnTo>
                  <a:pt x="11391" y="22181"/>
                </a:lnTo>
                <a:lnTo>
                  <a:pt x="12356" y="24789"/>
                </a:lnTo>
                <a:lnTo>
                  <a:pt x="13001" y="27241"/>
                </a:lnTo>
                <a:lnTo>
                  <a:pt x="14222" y="29591"/>
                </a:lnTo>
                <a:lnTo>
                  <a:pt x="15831" y="31871"/>
                </a:lnTo>
                <a:lnTo>
                  <a:pt x="17699" y="34106"/>
                </a:lnTo>
                <a:lnTo>
                  <a:pt x="19737" y="36311"/>
                </a:lnTo>
                <a:lnTo>
                  <a:pt x="21888" y="38495"/>
                </a:lnTo>
                <a:lnTo>
                  <a:pt x="24118" y="40665"/>
                </a:lnTo>
                <a:lnTo>
                  <a:pt x="26397" y="43541"/>
                </a:lnTo>
                <a:lnTo>
                  <a:pt x="28710" y="46886"/>
                </a:lnTo>
                <a:lnTo>
                  <a:pt x="31046" y="50546"/>
                </a:lnTo>
                <a:lnTo>
                  <a:pt x="32603" y="53700"/>
                </a:lnTo>
                <a:lnTo>
                  <a:pt x="33643" y="56516"/>
                </a:lnTo>
                <a:lnTo>
                  <a:pt x="34334" y="59109"/>
                </a:lnTo>
                <a:lnTo>
                  <a:pt x="34796" y="61551"/>
                </a:lnTo>
                <a:lnTo>
                  <a:pt x="35104" y="63894"/>
                </a:lnTo>
                <a:lnTo>
                  <a:pt x="35308" y="66171"/>
                </a:lnTo>
                <a:lnTo>
                  <a:pt x="36239" y="69117"/>
                </a:lnTo>
                <a:lnTo>
                  <a:pt x="37652" y="72510"/>
                </a:lnTo>
                <a:lnTo>
                  <a:pt x="39389" y="76200"/>
                </a:lnTo>
                <a:lnTo>
                  <a:pt x="40547" y="79375"/>
                </a:lnTo>
                <a:lnTo>
                  <a:pt x="41319" y="82206"/>
                </a:lnTo>
                <a:lnTo>
                  <a:pt x="41833" y="84808"/>
                </a:lnTo>
                <a:lnTo>
                  <a:pt x="42177" y="87971"/>
                </a:lnTo>
                <a:lnTo>
                  <a:pt x="42406" y="91509"/>
                </a:lnTo>
                <a:lnTo>
                  <a:pt x="42659" y="98535"/>
                </a:lnTo>
                <a:lnTo>
                  <a:pt x="42822" y="108866"/>
                </a:lnTo>
                <a:lnTo>
                  <a:pt x="42835" y="111154"/>
                </a:lnTo>
                <a:lnTo>
                  <a:pt x="43638" y="113393"/>
                </a:lnTo>
                <a:lnTo>
                  <a:pt x="44968" y="115600"/>
                </a:lnTo>
                <a:lnTo>
                  <a:pt x="49011" y="120863"/>
                </a:lnTo>
                <a:lnTo>
                  <a:pt x="49563" y="123487"/>
                </a:lnTo>
                <a:lnTo>
                  <a:pt x="49918" y="127580"/>
                </a:lnTo>
                <a:lnTo>
                  <a:pt x="49980" y="131702"/>
                </a:lnTo>
                <a:lnTo>
                  <a:pt x="50006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3" name="SMARTInkAnnotation749"/>
          <p:cNvSpPr/>
          <p:nvPr/>
        </p:nvSpPr>
        <p:spPr>
          <a:xfrm>
            <a:off x="8630646" y="2501026"/>
            <a:ext cx="191849" cy="199310"/>
          </a:xfrm>
          <a:custGeom>
            <a:avLst/>
            <a:gdLst/>
            <a:ahLst/>
            <a:cxnLst/>
            <a:rect l="0" t="0" r="0" b="0"/>
            <a:pathLst>
              <a:path w="191849" h="199310">
                <a:moveTo>
                  <a:pt x="156166" y="0"/>
                </a:moveTo>
                <a:lnTo>
                  <a:pt x="148582" y="0"/>
                </a:lnTo>
                <a:lnTo>
                  <a:pt x="145553" y="715"/>
                </a:lnTo>
                <a:lnTo>
                  <a:pt x="140072" y="3413"/>
                </a:lnTo>
                <a:lnTo>
                  <a:pt x="136705" y="4419"/>
                </a:lnTo>
                <a:lnTo>
                  <a:pt x="132874" y="5089"/>
                </a:lnTo>
                <a:lnTo>
                  <a:pt x="128731" y="5536"/>
                </a:lnTo>
                <a:lnTo>
                  <a:pt x="125176" y="5834"/>
                </a:lnTo>
                <a:lnTo>
                  <a:pt x="122013" y="6032"/>
                </a:lnTo>
                <a:lnTo>
                  <a:pt x="119110" y="6165"/>
                </a:lnTo>
                <a:lnTo>
                  <a:pt x="115586" y="6968"/>
                </a:lnTo>
                <a:lnTo>
                  <a:pt x="111650" y="8217"/>
                </a:lnTo>
                <a:lnTo>
                  <a:pt x="107440" y="9764"/>
                </a:lnTo>
                <a:lnTo>
                  <a:pt x="103044" y="10796"/>
                </a:lnTo>
                <a:lnTo>
                  <a:pt x="98527" y="11484"/>
                </a:lnTo>
                <a:lnTo>
                  <a:pt x="93927" y="11942"/>
                </a:lnTo>
                <a:lnTo>
                  <a:pt x="90067" y="12248"/>
                </a:lnTo>
                <a:lnTo>
                  <a:pt x="86700" y="12451"/>
                </a:lnTo>
                <a:lnTo>
                  <a:pt x="83661" y="12588"/>
                </a:lnTo>
                <a:lnTo>
                  <a:pt x="76052" y="12738"/>
                </a:lnTo>
                <a:lnTo>
                  <a:pt x="71801" y="12779"/>
                </a:lnTo>
                <a:lnTo>
                  <a:pt x="67378" y="13520"/>
                </a:lnTo>
                <a:lnTo>
                  <a:pt x="62842" y="14728"/>
                </a:lnTo>
                <a:lnTo>
                  <a:pt x="58232" y="16248"/>
                </a:lnTo>
                <a:lnTo>
                  <a:pt x="53570" y="17262"/>
                </a:lnTo>
                <a:lnTo>
                  <a:pt x="48875" y="17937"/>
                </a:lnTo>
                <a:lnTo>
                  <a:pt x="44157" y="18388"/>
                </a:lnTo>
                <a:lnTo>
                  <a:pt x="40218" y="18688"/>
                </a:lnTo>
                <a:lnTo>
                  <a:pt x="36800" y="18888"/>
                </a:lnTo>
                <a:lnTo>
                  <a:pt x="30882" y="19111"/>
                </a:lnTo>
                <a:lnTo>
                  <a:pt x="23089" y="19236"/>
                </a:lnTo>
                <a:lnTo>
                  <a:pt x="6568" y="19288"/>
                </a:lnTo>
                <a:lnTo>
                  <a:pt x="6184" y="24824"/>
                </a:lnTo>
                <a:lnTo>
                  <a:pt x="5378" y="25122"/>
                </a:lnTo>
                <a:lnTo>
                  <a:pt x="2365" y="25453"/>
                </a:lnTo>
                <a:lnTo>
                  <a:pt x="1245" y="26256"/>
                </a:lnTo>
                <a:lnTo>
                  <a:pt x="498" y="27505"/>
                </a:lnTo>
                <a:lnTo>
                  <a:pt x="0" y="29053"/>
                </a:lnTo>
                <a:lnTo>
                  <a:pt x="462" y="30799"/>
                </a:lnTo>
                <a:lnTo>
                  <a:pt x="4109" y="36669"/>
                </a:lnTo>
                <a:lnTo>
                  <a:pt x="5242" y="40824"/>
                </a:lnTo>
                <a:lnTo>
                  <a:pt x="5746" y="45052"/>
                </a:lnTo>
                <a:lnTo>
                  <a:pt x="5969" y="49313"/>
                </a:lnTo>
                <a:lnTo>
                  <a:pt x="6094" y="55728"/>
                </a:lnTo>
                <a:lnTo>
                  <a:pt x="6124" y="60011"/>
                </a:lnTo>
                <a:lnTo>
                  <a:pt x="6925" y="62153"/>
                </a:lnTo>
                <a:lnTo>
                  <a:pt x="9932" y="66438"/>
                </a:lnTo>
                <a:lnTo>
                  <a:pt x="11798" y="70724"/>
                </a:lnTo>
                <a:lnTo>
                  <a:pt x="12627" y="75010"/>
                </a:lnTo>
                <a:lnTo>
                  <a:pt x="12996" y="79296"/>
                </a:lnTo>
                <a:lnTo>
                  <a:pt x="13888" y="81439"/>
                </a:lnTo>
                <a:lnTo>
                  <a:pt x="16995" y="85725"/>
                </a:lnTo>
                <a:lnTo>
                  <a:pt x="17348" y="87868"/>
                </a:lnTo>
                <a:lnTo>
                  <a:pt x="16790" y="90012"/>
                </a:lnTo>
                <a:lnTo>
                  <a:pt x="15624" y="92155"/>
                </a:lnTo>
                <a:lnTo>
                  <a:pt x="15640" y="95727"/>
                </a:lnTo>
                <a:lnTo>
                  <a:pt x="16444" y="100251"/>
                </a:lnTo>
                <a:lnTo>
                  <a:pt x="19646" y="112672"/>
                </a:lnTo>
                <a:lnTo>
                  <a:pt x="20703" y="113691"/>
                </a:lnTo>
                <a:lnTo>
                  <a:pt x="22201" y="114370"/>
                </a:lnTo>
                <a:lnTo>
                  <a:pt x="26516" y="115461"/>
                </a:lnTo>
                <a:lnTo>
                  <a:pt x="26870" y="114836"/>
                </a:lnTo>
                <a:lnTo>
                  <a:pt x="27264" y="112237"/>
                </a:lnTo>
                <a:lnTo>
                  <a:pt x="28163" y="111258"/>
                </a:lnTo>
                <a:lnTo>
                  <a:pt x="29555" y="110605"/>
                </a:lnTo>
                <a:lnTo>
                  <a:pt x="31277" y="110170"/>
                </a:lnTo>
                <a:lnTo>
                  <a:pt x="35307" y="107782"/>
                </a:lnTo>
                <a:lnTo>
                  <a:pt x="39745" y="104339"/>
                </a:lnTo>
                <a:lnTo>
                  <a:pt x="44362" y="100427"/>
                </a:lnTo>
                <a:lnTo>
                  <a:pt x="47499" y="98384"/>
                </a:lnTo>
                <a:lnTo>
                  <a:pt x="51177" y="96308"/>
                </a:lnTo>
                <a:lnTo>
                  <a:pt x="55218" y="94209"/>
                </a:lnTo>
                <a:lnTo>
                  <a:pt x="59498" y="92810"/>
                </a:lnTo>
                <a:lnTo>
                  <a:pt x="63940" y="91877"/>
                </a:lnTo>
                <a:lnTo>
                  <a:pt x="68488" y="91255"/>
                </a:lnTo>
                <a:lnTo>
                  <a:pt x="73108" y="90126"/>
                </a:lnTo>
                <a:lnTo>
                  <a:pt x="77775" y="88659"/>
                </a:lnTo>
                <a:lnTo>
                  <a:pt x="82474" y="86967"/>
                </a:lnTo>
                <a:lnTo>
                  <a:pt x="86400" y="85839"/>
                </a:lnTo>
                <a:lnTo>
                  <a:pt x="89812" y="85087"/>
                </a:lnTo>
                <a:lnTo>
                  <a:pt x="92880" y="84585"/>
                </a:lnTo>
                <a:lnTo>
                  <a:pt x="97307" y="84251"/>
                </a:lnTo>
                <a:lnTo>
                  <a:pt x="102640" y="84028"/>
                </a:lnTo>
                <a:lnTo>
                  <a:pt x="119404" y="83714"/>
                </a:lnTo>
                <a:lnTo>
                  <a:pt x="135500" y="83608"/>
                </a:lnTo>
                <a:lnTo>
                  <a:pt x="139213" y="84314"/>
                </a:lnTo>
                <a:lnTo>
                  <a:pt x="143277" y="85499"/>
                </a:lnTo>
                <a:lnTo>
                  <a:pt x="147574" y="87003"/>
                </a:lnTo>
                <a:lnTo>
                  <a:pt x="151231" y="88006"/>
                </a:lnTo>
                <a:lnTo>
                  <a:pt x="154465" y="88675"/>
                </a:lnTo>
                <a:lnTo>
                  <a:pt x="157412" y="89120"/>
                </a:lnTo>
                <a:lnTo>
                  <a:pt x="162805" y="91520"/>
                </a:lnTo>
                <a:lnTo>
                  <a:pt x="165355" y="93161"/>
                </a:lnTo>
                <a:lnTo>
                  <a:pt x="170304" y="98793"/>
                </a:lnTo>
                <a:lnTo>
                  <a:pt x="172735" y="102295"/>
                </a:lnTo>
                <a:lnTo>
                  <a:pt x="177552" y="108092"/>
                </a:lnTo>
                <a:lnTo>
                  <a:pt x="182340" y="113049"/>
                </a:lnTo>
                <a:lnTo>
                  <a:pt x="187114" y="117634"/>
                </a:lnTo>
                <a:lnTo>
                  <a:pt x="188704" y="120571"/>
                </a:lnTo>
                <a:lnTo>
                  <a:pt x="189764" y="123958"/>
                </a:lnTo>
                <a:lnTo>
                  <a:pt x="190471" y="127644"/>
                </a:lnTo>
                <a:lnTo>
                  <a:pt x="191257" y="133646"/>
                </a:lnTo>
                <a:lnTo>
                  <a:pt x="191606" y="139408"/>
                </a:lnTo>
                <a:lnTo>
                  <a:pt x="191802" y="149971"/>
                </a:lnTo>
                <a:lnTo>
                  <a:pt x="191848" y="155475"/>
                </a:lnTo>
                <a:lnTo>
                  <a:pt x="191067" y="158657"/>
                </a:lnTo>
                <a:lnTo>
                  <a:pt x="189752" y="162207"/>
                </a:lnTo>
                <a:lnTo>
                  <a:pt x="188081" y="166003"/>
                </a:lnTo>
                <a:lnTo>
                  <a:pt x="185380" y="169247"/>
                </a:lnTo>
                <a:lnTo>
                  <a:pt x="181992" y="172125"/>
                </a:lnTo>
                <a:lnTo>
                  <a:pt x="178146" y="174757"/>
                </a:lnTo>
                <a:lnTo>
                  <a:pt x="174788" y="177227"/>
                </a:lnTo>
                <a:lnTo>
                  <a:pt x="168940" y="181876"/>
                </a:lnTo>
                <a:lnTo>
                  <a:pt x="165476" y="184116"/>
                </a:lnTo>
                <a:lnTo>
                  <a:pt x="161579" y="186323"/>
                </a:lnTo>
                <a:lnTo>
                  <a:pt x="157393" y="188510"/>
                </a:lnTo>
                <a:lnTo>
                  <a:pt x="153809" y="189967"/>
                </a:lnTo>
                <a:lnTo>
                  <a:pt x="150625" y="190939"/>
                </a:lnTo>
                <a:lnTo>
                  <a:pt x="147710" y="191586"/>
                </a:lnTo>
                <a:lnTo>
                  <a:pt x="144179" y="192732"/>
                </a:lnTo>
                <a:lnTo>
                  <a:pt x="140238" y="194211"/>
                </a:lnTo>
                <a:lnTo>
                  <a:pt x="136021" y="195911"/>
                </a:lnTo>
                <a:lnTo>
                  <a:pt x="131625" y="197044"/>
                </a:lnTo>
                <a:lnTo>
                  <a:pt x="127104" y="197800"/>
                </a:lnTo>
                <a:lnTo>
                  <a:pt x="122504" y="198304"/>
                </a:lnTo>
                <a:lnTo>
                  <a:pt x="117851" y="198640"/>
                </a:lnTo>
                <a:lnTo>
                  <a:pt x="113159" y="198864"/>
                </a:lnTo>
                <a:lnTo>
                  <a:pt x="103714" y="199112"/>
                </a:lnTo>
                <a:lnTo>
                  <a:pt x="76092" y="199300"/>
                </a:lnTo>
                <a:lnTo>
                  <a:pt x="62031" y="199309"/>
                </a:lnTo>
                <a:lnTo>
                  <a:pt x="59279" y="198595"/>
                </a:lnTo>
                <a:lnTo>
                  <a:pt x="54102" y="195898"/>
                </a:lnTo>
                <a:lnTo>
                  <a:pt x="49157" y="194222"/>
                </a:lnTo>
                <a:lnTo>
                  <a:pt x="46726" y="193775"/>
                </a:lnTo>
                <a:lnTo>
                  <a:pt x="41909" y="191374"/>
                </a:lnTo>
                <a:lnTo>
                  <a:pt x="39513" y="189733"/>
                </a:lnTo>
                <a:lnTo>
                  <a:pt x="34735" y="187911"/>
                </a:lnTo>
                <a:lnTo>
                  <a:pt x="32349" y="187425"/>
                </a:lnTo>
                <a:lnTo>
                  <a:pt x="27582" y="184979"/>
                </a:lnTo>
                <a:lnTo>
                  <a:pt x="25199" y="183327"/>
                </a:lnTo>
                <a:lnTo>
                  <a:pt x="20436" y="181492"/>
                </a:lnTo>
                <a:lnTo>
                  <a:pt x="14702" y="180313"/>
                </a:lnTo>
                <a:lnTo>
                  <a:pt x="11801" y="178247"/>
                </a:lnTo>
                <a:lnTo>
                  <a:pt x="6147" y="173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4" name="SMARTInkAnnotation750"/>
          <p:cNvSpPr/>
          <p:nvPr/>
        </p:nvSpPr>
        <p:spPr>
          <a:xfrm>
            <a:off x="4465183" y="2475309"/>
            <a:ext cx="206830" cy="437198"/>
          </a:xfrm>
          <a:custGeom>
            <a:avLst/>
            <a:gdLst/>
            <a:ahLst/>
            <a:cxnLst/>
            <a:rect l="0" t="0" r="0" b="0"/>
            <a:pathLst>
              <a:path w="206830" h="437198">
                <a:moveTo>
                  <a:pt x="206829" y="0"/>
                </a:moveTo>
                <a:lnTo>
                  <a:pt x="203037" y="0"/>
                </a:lnTo>
                <a:lnTo>
                  <a:pt x="201919" y="714"/>
                </a:lnTo>
                <a:lnTo>
                  <a:pt x="201175" y="1905"/>
                </a:lnTo>
                <a:lnTo>
                  <a:pt x="200678" y="3413"/>
                </a:lnTo>
                <a:lnTo>
                  <a:pt x="199553" y="4418"/>
                </a:lnTo>
                <a:lnTo>
                  <a:pt x="198010" y="5089"/>
                </a:lnTo>
                <a:lnTo>
                  <a:pt x="196187" y="5535"/>
                </a:lnTo>
                <a:lnTo>
                  <a:pt x="192045" y="7937"/>
                </a:lnTo>
                <a:lnTo>
                  <a:pt x="189830" y="9578"/>
                </a:lnTo>
                <a:lnTo>
                  <a:pt x="185250" y="15210"/>
                </a:lnTo>
                <a:lnTo>
                  <a:pt x="180570" y="21762"/>
                </a:lnTo>
                <a:lnTo>
                  <a:pt x="175843" y="27055"/>
                </a:lnTo>
                <a:lnTo>
                  <a:pt x="172678" y="30181"/>
                </a:lnTo>
                <a:lnTo>
                  <a:pt x="164928" y="37464"/>
                </a:lnTo>
                <a:lnTo>
                  <a:pt x="160639" y="42121"/>
                </a:lnTo>
                <a:lnTo>
                  <a:pt x="156191" y="47369"/>
                </a:lnTo>
                <a:lnTo>
                  <a:pt x="151639" y="53010"/>
                </a:lnTo>
                <a:lnTo>
                  <a:pt x="146223" y="58915"/>
                </a:lnTo>
                <a:lnTo>
                  <a:pt x="140232" y="64994"/>
                </a:lnTo>
                <a:lnTo>
                  <a:pt x="133856" y="71190"/>
                </a:lnTo>
                <a:lnTo>
                  <a:pt x="127224" y="76749"/>
                </a:lnTo>
                <a:lnTo>
                  <a:pt x="120421" y="81884"/>
                </a:lnTo>
                <a:lnTo>
                  <a:pt x="113505" y="86736"/>
                </a:lnTo>
                <a:lnTo>
                  <a:pt x="106513" y="92114"/>
                </a:lnTo>
                <a:lnTo>
                  <a:pt x="99470" y="97843"/>
                </a:lnTo>
                <a:lnTo>
                  <a:pt x="92394" y="103805"/>
                </a:lnTo>
                <a:lnTo>
                  <a:pt x="86089" y="109922"/>
                </a:lnTo>
                <a:lnTo>
                  <a:pt x="80298" y="116144"/>
                </a:lnTo>
                <a:lnTo>
                  <a:pt x="74850" y="122435"/>
                </a:lnTo>
                <a:lnTo>
                  <a:pt x="69630" y="128772"/>
                </a:lnTo>
                <a:lnTo>
                  <a:pt x="59598" y="141528"/>
                </a:lnTo>
                <a:lnTo>
                  <a:pt x="45025" y="160758"/>
                </a:lnTo>
                <a:lnTo>
                  <a:pt x="41015" y="166465"/>
                </a:lnTo>
                <a:lnTo>
                  <a:pt x="37549" y="171699"/>
                </a:lnTo>
                <a:lnTo>
                  <a:pt x="34445" y="176616"/>
                </a:lnTo>
                <a:lnTo>
                  <a:pt x="30787" y="181324"/>
                </a:lnTo>
                <a:lnTo>
                  <a:pt x="26761" y="185890"/>
                </a:lnTo>
                <a:lnTo>
                  <a:pt x="22490" y="190364"/>
                </a:lnTo>
                <a:lnTo>
                  <a:pt x="18849" y="195489"/>
                </a:lnTo>
                <a:lnTo>
                  <a:pt x="12686" y="206899"/>
                </a:lnTo>
                <a:lnTo>
                  <a:pt x="9418" y="219114"/>
                </a:lnTo>
                <a:lnTo>
                  <a:pt x="7172" y="230972"/>
                </a:lnTo>
                <a:lnTo>
                  <a:pt x="3528" y="241005"/>
                </a:lnTo>
                <a:lnTo>
                  <a:pt x="1379" y="250226"/>
                </a:lnTo>
                <a:lnTo>
                  <a:pt x="424" y="259802"/>
                </a:lnTo>
                <a:lnTo>
                  <a:pt x="0" y="271201"/>
                </a:lnTo>
                <a:lnTo>
                  <a:pt x="1928" y="281506"/>
                </a:lnTo>
                <a:lnTo>
                  <a:pt x="5430" y="290849"/>
                </a:lnTo>
                <a:lnTo>
                  <a:pt x="11865" y="304141"/>
                </a:lnTo>
                <a:lnTo>
                  <a:pt x="16462" y="312815"/>
                </a:lnTo>
                <a:lnTo>
                  <a:pt x="26736" y="323558"/>
                </a:lnTo>
                <a:lnTo>
                  <a:pt x="42317" y="338578"/>
                </a:lnTo>
                <a:lnTo>
                  <a:pt x="92136" y="385014"/>
                </a:lnTo>
                <a:lnTo>
                  <a:pt x="98616" y="390265"/>
                </a:lnTo>
                <a:lnTo>
                  <a:pt x="104525" y="394479"/>
                </a:lnTo>
                <a:lnTo>
                  <a:pt x="110051" y="398003"/>
                </a:lnTo>
                <a:lnTo>
                  <a:pt x="115323" y="401781"/>
                </a:lnTo>
                <a:lnTo>
                  <a:pt x="120425" y="405728"/>
                </a:lnTo>
                <a:lnTo>
                  <a:pt x="125414" y="409789"/>
                </a:lnTo>
                <a:lnTo>
                  <a:pt x="130327" y="413210"/>
                </a:lnTo>
                <a:lnTo>
                  <a:pt x="135190" y="416205"/>
                </a:lnTo>
                <a:lnTo>
                  <a:pt x="140020" y="418917"/>
                </a:lnTo>
                <a:lnTo>
                  <a:pt x="144827" y="421438"/>
                </a:lnTo>
                <a:lnTo>
                  <a:pt x="149619" y="423834"/>
                </a:lnTo>
                <a:lnTo>
                  <a:pt x="154402" y="426145"/>
                </a:lnTo>
                <a:lnTo>
                  <a:pt x="159177" y="427686"/>
                </a:lnTo>
                <a:lnTo>
                  <a:pt x="163949" y="428714"/>
                </a:lnTo>
                <a:lnTo>
                  <a:pt x="168717" y="429398"/>
                </a:lnTo>
                <a:lnTo>
                  <a:pt x="172690" y="430569"/>
                </a:lnTo>
                <a:lnTo>
                  <a:pt x="176132" y="432064"/>
                </a:lnTo>
                <a:lnTo>
                  <a:pt x="182074" y="434916"/>
                </a:lnTo>
                <a:lnTo>
                  <a:pt x="184769" y="435677"/>
                </a:lnTo>
                <a:lnTo>
                  <a:pt x="192542" y="4371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5" name="SMARTInkAnnotation751"/>
          <p:cNvSpPr/>
          <p:nvPr/>
        </p:nvSpPr>
        <p:spPr>
          <a:xfrm>
            <a:off x="4764889" y="2552461"/>
            <a:ext cx="185730" cy="270035"/>
          </a:xfrm>
          <a:custGeom>
            <a:avLst/>
            <a:gdLst/>
            <a:ahLst/>
            <a:cxnLst/>
            <a:rect l="0" t="0" r="0" b="0"/>
            <a:pathLst>
              <a:path w="185730" h="270035">
                <a:moveTo>
                  <a:pt x="185729" y="25718"/>
                </a:moveTo>
                <a:lnTo>
                  <a:pt x="181937" y="25718"/>
                </a:lnTo>
                <a:lnTo>
                  <a:pt x="180819" y="25003"/>
                </a:lnTo>
                <a:lnTo>
                  <a:pt x="180075" y="23813"/>
                </a:lnTo>
                <a:lnTo>
                  <a:pt x="178880" y="20182"/>
                </a:lnTo>
                <a:lnTo>
                  <a:pt x="178673" y="16140"/>
                </a:lnTo>
                <a:lnTo>
                  <a:pt x="177850" y="15046"/>
                </a:lnTo>
                <a:lnTo>
                  <a:pt x="176508" y="14317"/>
                </a:lnTo>
                <a:lnTo>
                  <a:pt x="174819" y="13831"/>
                </a:lnTo>
                <a:lnTo>
                  <a:pt x="173694" y="12793"/>
                </a:lnTo>
                <a:lnTo>
                  <a:pt x="172943" y="11386"/>
                </a:lnTo>
                <a:lnTo>
                  <a:pt x="171738" y="7409"/>
                </a:lnTo>
                <a:lnTo>
                  <a:pt x="170846" y="7083"/>
                </a:lnTo>
                <a:lnTo>
                  <a:pt x="165317" y="6516"/>
                </a:lnTo>
                <a:lnTo>
                  <a:pt x="160808" y="3042"/>
                </a:lnTo>
                <a:lnTo>
                  <a:pt x="158796" y="2028"/>
                </a:lnTo>
                <a:lnTo>
                  <a:pt x="154444" y="902"/>
                </a:lnTo>
                <a:lnTo>
                  <a:pt x="149864" y="401"/>
                </a:lnTo>
                <a:lnTo>
                  <a:pt x="145183" y="179"/>
                </a:lnTo>
                <a:lnTo>
                  <a:pt x="140456" y="80"/>
                </a:lnTo>
                <a:lnTo>
                  <a:pt x="53762" y="0"/>
                </a:lnTo>
                <a:lnTo>
                  <a:pt x="51714" y="715"/>
                </a:lnTo>
                <a:lnTo>
                  <a:pt x="47321" y="3414"/>
                </a:lnTo>
                <a:lnTo>
                  <a:pt x="42723" y="6994"/>
                </a:lnTo>
                <a:lnTo>
                  <a:pt x="38033" y="10967"/>
                </a:lnTo>
                <a:lnTo>
                  <a:pt x="23799" y="23597"/>
                </a:lnTo>
                <a:lnTo>
                  <a:pt x="19039" y="27871"/>
                </a:lnTo>
                <a:lnTo>
                  <a:pt x="14278" y="34057"/>
                </a:lnTo>
                <a:lnTo>
                  <a:pt x="11897" y="37706"/>
                </a:lnTo>
                <a:lnTo>
                  <a:pt x="9252" y="45572"/>
                </a:lnTo>
                <a:lnTo>
                  <a:pt x="7282" y="53830"/>
                </a:lnTo>
                <a:lnTo>
                  <a:pt x="3761" y="62263"/>
                </a:lnTo>
                <a:lnTo>
                  <a:pt x="2505" y="67226"/>
                </a:lnTo>
                <a:lnTo>
                  <a:pt x="1667" y="72678"/>
                </a:lnTo>
                <a:lnTo>
                  <a:pt x="1109" y="78456"/>
                </a:lnTo>
                <a:lnTo>
                  <a:pt x="737" y="84451"/>
                </a:lnTo>
                <a:lnTo>
                  <a:pt x="322" y="96827"/>
                </a:lnTo>
                <a:lnTo>
                  <a:pt x="21" y="135051"/>
                </a:lnTo>
                <a:lnTo>
                  <a:pt x="0" y="154316"/>
                </a:lnTo>
                <a:lnTo>
                  <a:pt x="791" y="160741"/>
                </a:lnTo>
                <a:lnTo>
                  <a:pt x="2113" y="167169"/>
                </a:lnTo>
                <a:lnTo>
                  <a:pt x="3786" y="173597"/>
                </a:lnTo>
                <a:lnTo>
                  <a:pt x="4903" y="179310"/>
                </a:lnTo>
                <a:lnTo>
                  <a:pt x="5647" y="184549"/>
                </a:lnTo>
                <a:lnTo>
                  <a:pt x="6144" y="189469"/>
                </a:lnTo>
                <a:lnTo>
                  <a:pt x="7267" y="194179"/>
                </a:lnTo>
                <a:lnTo>
                  <a:pt x="8811" y="198747"/>
                </a:lnTo>
                <a:lnTo>
                  <a:pt x="10634" y="203221"/>
                </a:lnTo>
                <a:lnTo>
                  <a:pt x="11850" y="207633"/>
                </a:lnTo>
                <a:lnTo>
                  <a:pt x="12659" y="212003"/>
                </a:lnTo>
                <a:lnTo>
                  <a:pt x="13199" y="216345"/>
                </a:lnTo>
                <a:lnTo>
                  <a:pt x="13559" y="220668"/>
                </a:lnTo>
                <a:lnTo>
                  <a:pt x="13799" y="224979"/>
                </a:lnTo>
                <a:lnTo>
                  <a:pt x="13959" y="229282"/>
                </a:lnTo>
                <a:lnTo>
                  <a:pt x="14859" y="232865"/>
                </a:lnTo>
                <a:lnTo>
                  <a:pt x="17977" y="238750"/>
                </a:lnTo>
                <a:lnTo>
                  <a:pt x="19892" y="245653"/>
                </a:lnTo>
                <a:lnTo>
                  <a:pt x="20742" y="252768"/>
                </a:lnTo>
                <a:lnTo>
                  <a:pt x="21221" y="260076"/>
                </a:lnTo>
                <a:lnTo>
                  <a:pt x="21333" y="262037"/>
                </a:lnTo>
                <a:lnTo>
                  <a:pt x="23500" y="264813"/>
                </a:lnTo>
                <a:lnTo>
                  <a:pt x="28567" y="2700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6" name="SMARTInkAnnotation752"/>
          <p:cNvSpPr/>
          <p:nvPr/>
        </p:nvSpPr>
        <p:spPr>
          <a:xfrm>
            <a:off x="4664868" y="2681073"/>
            <a:ext cx="434653" cy="269679"/>
          </a:xfrm>
          <a:custGeom>
            <a:avLst/>
            <a:gdLst/>
            <a:ahLst/>
            <a:cxnLst/>
            <a:rect l="0" t="0" r="0" b="0"/>
            <a:pathLst>
              <a:path w="434653" h="269679">
                <a:moveTo>
                  <a:pt x="0" y="38552"/>
                </a:moveTo>
                <a:lnTo>
                  <a:pt x="44074" y="38552"/>
                </a:lnTo>
                <a:lnTo>
                  <a:pt x="57958" y="37838"/>
                </a:lnTo>
                <a:lnTo>
                  <a:pt x="69595" y="36647"/>
                </a:lnTo>
                <a:lnTo>
                  <a:pt x="79734" y="35139"/>
                </a:lnTo>
                <a:lnTo>
                  <a:pt x="88875" y="34134"/>
                </a:lnTo>
                <a:lnTo>
                  <a:pt x="97351" y="33463"/>
                </a:lnTo>
                <a:lnTo>
                  <a:pt x="105381" y="33017"/>
                </a:lnTo>
                <a:lnTo>
                  <a:pt x="122772" y="32520"/>
                </a:lnTo>
                <a:lnTo>
                  <a:pt x="170940" y="32158"/>
                </a:lnTo>
                <a:lnTo>
                  <a:pt x="242879" y="32123"/>
                </a:lnTo>
                <a:lnTo>
                  <a:pt x="255055" y="30218"/>
                </a:lnTo>
                <a:lnTo>
                  <a:pt x="266551" y="27705"/>
                </a:lnTo>
                <a:lnTo>
                  <a:pt x="279599" y="26587"/>
                </a:lnTo>
                <a:lnTo>
                  <a:pt x="291218" y="26091"/>
                </a:lnTo>
                <a:lnTo>
                  <a:pt x="296540" y="25958"/>
                </a:lnTo>
                <a:lnTo>
                  <a:pt x="300880" y="25156"/>
                </a:lnTo>
                <a:lnTo>
                  <a:pt x="311576" y="21327"/>
                </a:lnTo>
                <a:lnTo>
                  <a:pt x="323653" y="19161"/>
                </a:lnTo>
                <a:lnTo>
                  <a:pt x="335247" y="14296"/>
                </a:lnTo>
                <a:lnTo>
                  <a:pt x="337798" y="13809"/>
                </a:lnTo>
                <a:lnTo>
                  <a:pt x="342749" y="11363"/>
                </a:lnTo>
                <a:lnTo>
                  <a:pt x="349617" y="6696"/>
                </a:lnTo>
                <a:lnTo>
                  <a:pt x="343856" y="895"/>
                </a:lnTo>
                <a:lnTo>
                  <a:pt x="342743" y="589"/>
                </a:lnTo>
                <a:lnTo>
                  <a:pt x="330771" y="30"/>
                </a:lnTo>
                <a:lnTo>
                  <a:pt x="326133" y="0"/>
                </a:lnTo>
                <a:lnTo>
                  <a:pt x="319309" y="1892"/>
                </a:lnTo>
                <a:lnTo>
                  <a:pt x="311778" y="5114"/>
                </a:lnTo>
                <a:lnTo>
                  <a:pt x="300476" y="13003"/>
                </a:lnTo>
                <a:lnTo>
                  <a:pt x="293024" y="19314"/>
                </a:lnTo>
                <a:lnTo>
                  <a:pt x="288189" y="24287"/>
                </a:lnTo>
                <a:lnTo>
                  <a:pt x="283395" y="31260"/>
                </a:lnTo>
                <a:lnTo>
                  <a:pt x="278618" y="39121"/>
                </a:lnTo>
                <a:lnTo>
                  <a:pt x="273849" y="46663"/>
                </a:lnTo>
                <a:lnTo>
                  <a:pt x="267495" y="54926"/>
                </a:lnTo>
                <a:lnTo>
                  <a:pt x="265731" y="59641"/>
                </a:lnTo>
                <a:lnTo>
                  <a:pt x="264946" y="66022"/>
                </a:lnTo>
                <a:lnTo>
                  <a:pt x="264443" y="74935"/>
                </a:lnTo>
                <a:lnTo>
                  <a:pt x="265195" y="76380"/>
                </a:lnTo>
                <a:lnTo>
                  <a:pt x="271602" y="83548"/>
                </a:lnTo>
                <a:lnTo>
                  <a:pt x="274964" y="86649"/>
                </a:lnTo>
                <a:lnTo>
                  <a:pt x="276972" y="87047"/>
                </a:lnTo>
                <a:lnTo>
                  <a:pt x="279104" y="86599"/>
                </a:lnTo>
                <a:lnTo>
                  <a:pt x="281320" y="85585"/>
                </a:lnTo>
                <a:lnTo>
                  <a:pt x="285898" y="84459"/>
                </a:lnTo>
                <a:lnTo>
                  <a:pt x="288230" y="84158"/>
                </a:lnTo>
                <a:lnTo>
                  <a:pt x="290578" y="83244"/>
                </a:lnTo>
                <a:lnTo>
                  <a:pt x="297676" y="78544"/>
                </a:lnTo>
                <a:lnTo>
                  <a:pt x="307185" y="70555"/>
                </a:lnTo>
                <a:lnTo>
                  <a:pt x="320500" y="58685"/>
                </a:lnTo>
                <a:lnTo>
                  <a:pt x="329240" y="52739"/>
                </a:lnTo>
                <a:lnTo>
                  <a:pt x="333793" y="50153"/>
                </a:lnTo>
                <a:lnTo>
                  <a:pt x="340970" y="43470"/>
                </a:lnTo>
                <a:lnTo>
                  <a:pt x="346805" y="36452"/>
                </a:lnTo>
                <a:lnTo>
                  <a:pt x="352044" y="30951"/>
                </a:lnTo>
                <a:lnTo>
                  <a:pt x="357018" y="24220"/>
                </a:lnTo>
                <a:lnTo>
                  <a:pt x="361081" y="17181"/>
                </a:lnTo>
                <a:lnTo>
                  <a:pt x="364162" y="9201"/>
                </a:lnTo>
                <a:lnTo>
                  <a:pt x="370729" y="880"/>
                </a:lnTo>
                <a:lnTo>
                  <a:pt x="371143" y="378"/>
                </a:lnTo>
                <a:lnTo>
                  <a:pt x="375169" y="6921"/>
                </a:lnTo>
                <a:lnTo>
                  <a:pt x="377086" y="12112"/>
                </a:lnTo>
                <a:lnTo>
                  <a:pt x="378732" y="17514"/>
                </a:lnTo>
                <a:lnTo>
                  <a:pt x="382108" y="24677"/>
                </a:lnTo>
                <a:lnTo>
                  <a:pt x="386255" y="32624"/>
                </a:lnTo>
                <a:lnTo>
                  <a:pt x="390744" y="40204"/>
                </a:lnTo>
                <a:lnTo>
                  <a:pt x="395385" y="45953"/>
                </a:lnTo>
                <a:lnTo>
                  <a:pt x="397734" y="49916"/>
                </a:lnTo>
                <a:lnTo>
                  <a:pt x="400093" y="54701"/>
                </a:lnTo>
                <a:lnTo>
                  <a:pt x="402460" y="60033"/>
                </a:lnTo>
                <a:lnTo>
                  <a:pt x="404832" y="65017"/>
                </a:lnTo>
                <a:lnTo>
                  <a:pt x="409584" y="74365"/>
                </a:lnTo>
                <a:lnTo>
                  <a:pt x="411962" y="79572"/>
                </a:lnTo>
                <a:lnTo>
                  <a:pt x="414342" y="85187"/>
                </a:lnTo>
                <a:lnTo>
                  <a:pt x="416721" y="91073"/>
                </a:lnTo>
                <a:lnTo>
                  <a:pt x="419102" y="96427"/>
                </a:lnTo>
                <a:lnTo>
                  <a:pt x="421483" y="101424"/>
                </a:lnTo>
                <a:lnTo>
                  <a:pt x="423864" y="106184"/>
                </a:lnTo>
                <a:lnTo>
                  <a:pt x="425451" y="110786"/>
                </a:lnTo>
                <a:lnTo>
                  <a:pt x="426508" y="115283"/>
                </a:lnTo>
                <a:lnTo>
                  <a:pt x="427215" y="119710"/>
                </a:lnTo>
                <a:lnTo>
                  <a:pt x="428478" y="124804"/>
                </a:lnTo>
                <a:lnTo>
                  <a:pt x="430115" y="130344"/>
                </a:lnTo>
                <a:lnTo>
                  <a:pt x="432000" y="136180"/>
                </a:lnTo>
                <a:lnTo>
                  <a:pt x="433256" y="141499"/>
                </a:lnTo>
                <a:lnTo>
                  <a:pt x="434094" y="146474"/>
                </a:lnTo>
                <a:lnTo>
                  <a:pt x="434652" y="151220"/>
                </a:lnTo>
                <a:lnTo>
                  <a:pt x="434231" y="156526"/>
                </a:lnTo>
                <a:lnTo>
                  <a:pt x="433156" y="162207"/>
                </a:lnTo>
                <a:lnTo>
                  <a:pt x="431646" y="168138"/>
                </a:lnTo>
                <a:lnTo>
                  <a:pt x="430638" y="173520"/>
                </a:lnTo>
                <a:lnTo>
                  <a:pt x="429968" y="178537"/>
                </a:lnTo>
                <a:lnTo>
                  <a:pt x="429520" y="183310"/>
                </a:lnTo>
                <a:lnTo>
                  <a:pt x="427634" y="188636"/>
                </a:lnTo>
                <a:lnTo>
                  <a:pt x="424789" y="194329"/>
                </a:lnTo>
                <a:lnTo>
                  <a:pt x="412610" y="215452"/>
                </a:lnTo>
                <a:lnTo>
                  <a:pt x="409217" y="220065"/>
                </a:lnTo>
                <a:lnTo>
                  <a:pt x="405368" y="224569"/>
                </a:lnTo>
                <a:lnTo>
                  <a:pt x="401214" y="229000"/>
                </a:lnTo>
                <a:lnTo>
                  <a:pt x="396064" y="233383"/>
                </a:lnTo>
                <a:lnTo>
                  <a:pt x="390249" y="237734"/>
                </a:lnTo>
                <a:lnTo>
                  <a:pt x="383991" y="242063"/>
                </a:lnTo>
                <a:lnTo>
                  <a:pt x="379025" y="246378"/>
                </a:lnTo>
                <a:lnTo>
                  <a:pt x="374921" y="250683"/>
                </a:lnTo>
                <a:lnTo>
                  <a:pt x="371391" y="254982"/>
                </a:lnTo>
                <a:lnTo>
                  <a:pt x="367450" y="257848"/>
                </a:lnTo>
                <a:lnTo>
                  <a:pt x="363235" y="259759"/>
                </a:lnTo>
                <a:lnTo>
                  <a:pt x="349720" y="264353"/>
                </a:lnTo>
                <a:lnTo>
                  <a:pt x="340374" y="267496"/>
                </a:lnTo>
                <a:lnTo>
                  <a:pt x="330930" y="268892"/>
                </a:lnTo>
                <a:lnTo>
                  <a:pt x="321441" y="269513"/>
                </a:lnTo>
                <a:lnTo>
                  <a:pt x="316688" y="269678"/>
                </a:lnTo>
                <a:lnTo>
                  <a:pt x="312725" y="269074"/>
                </a:lnTo>
                <a:lnTo>
                  <a:pt x="302562" y="265526"/>
                </a:lnTo>
                <a:lnTo>
                  <a:pt x="290644" y="263442"/>
                </a:lnTo>
                <a:lnTo>
                  <a:pt x="284485" y="260423"/>
                </a:lnTo>
                <a:lnTo>
                  <a:pt x="276556" y="254707"/>
                </a:lnTo>
                <a:lnTo>
                  <a:pt x="271610" y="248683"/>
                </a:lnTo>
                <a:lnTo>
                  <a:pt x="266765" y="241957"/>
                </a:lnTo>
                <a:lnTo>
                  <a:pt x="260370" y="234155"/>
                </a:lnTo>
                <a:lnTo>
                  <a:pt x="259305" y="231819"/>
                </a:lnTo>
                <a:lnTo>
                  <a:pt x="257175" y="2250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7" name="SMARTInkAnnotation753"/>
          <p:cNvSpPr/>
          <p:nvPr/>
        </p:nvSpPr>
        <p:spPr>
          <a:xfrm>
            <a:off x="5143500" y="2539603"/>
            <a:ext cx="192726" cy="321469"/>
          </a:xfrm>
          <a:custGeom>
            <a:avLst/>
            <a:gdLst/>
            <a:ahLst/>
            <a:cxnLst/>
            <a:rect l="0" t="0" r="0" b="0"/>
            <a:pathLst>
              <a:path w="192726" h="321469">
                <a:moveTo>
                  <a:pt x="0" y="0"/>
                </a:moveTo>
                <a:lnTo>
                  <a:pt x="18962" y="13652"/>
                </a:lnTo>
                <a:lnTo>
                  <a:pt x="24547" y="18388"/>
                </a:lnTo>
                <a:lnTo>
                  <a:pt x="28271" y="22260"/>
                </a:lnTo>
                <a:lnTo>
                  <a:pt x="30753" y="25555"/>
                </a:lnTo>
                <a:lnTo>
                  <a:pt x="34789" y="29181"/>
                </a:lnTo>
                <a:lnTo>
                  <a:pt x="39862" y="33027"/>
                </a:lnTo>
                <a:lnTo>
                  <a:pt x="45624" y="37020"/>
                </a:lnTo>
                <a:lnTo>
                  <a:pt x="51053" y="41111"/>
                </a:lnTo>
                <a:lnTo>
                  <a:pt x="56260" y="45266"/>
                </a:lnTo>
                <a:lnTo>
                  <a:pt x="66279" y="53694"/>
                </a:lnTo>
                <a:lnTo>
                  <a:pt x="76024" y="62202"/>
                </a:lnTo>
                <a:lnTo>
                  <a:pt x="84020" y="67900"/>
                </a:lnTo>
                <a:lnTo>
                  <a:pt x="94113" y="74556"/>
                </a:lnTo>
                <a:lnTo>
                  <a:pt x="105604" y="81851"/>
                </a:lnTo>
                <a:lnTo>
                  <a:pt x="114853" y="88857"/>
                </a:lnTo>
                <a:lnTo>
                  <a:pt x="122606" y="95671"/>
                </a:lnTo>
                <a:lnTo>
                  <a:pt x="129362" y="102357"/>
                </a:lnTo>
                <a:lnTo>
                  <a:pt x="143219" y="115500"/>
                </a:lnTo>
                <a:lnTo>
                  <a:pt x="150248" y="122006"/>
                </a:lnTo>
                <a:lnTo>
                  <a:pt x="155727" y="127771"/>
                </a:lnTo>
                <a:lnTo>
                  <a:pt x="160174" y="133044"/>
                </a:lnTo>
                <a:lnTo>
                  <a:pt x="176807" y="155185"/>
                </a:lnTo>
                <a:lnTo>
                  <a:pt x="180578" y="161321"/>
                </a:lnTo>
                <a:lnTo>
                  <a:pt x="183884" y="167555"/>
                </a:lnTo>
                <a:lnTo>
                  <a:pt x="186883" y="173854"/>
                </a:lnTo>
                <a:lnTo>
                  <a:pt x="188882" y="180196"/>
                </a:lnTo>
                <a:lnTo>
                  <a:pt x="190215" y="186568"/>
                </a:lnTo>
                <a:lnTo>
                  <a:pt x="191104" y="192958"/>
                </a:lnTo>
                <a:lnTo>
                  <a:pt x="191696" y="200076"/>
                </a:lnTo>
                <a:lnTo>
                  <a:pt x="192091" y="207679"/>
                </a:lnTo>
                <a:lnTo>
                  <a:pt x="192646" y="228222"/>
                </a:lnTo>
                <a:lnTo>
                  <a:pt x="192725" y="233587"/>
                </a:lnTo>
                <a:lnTo>
                  <a:pt x="191983" y="239306"/>
                </a:lnTo>
                <a:lnTo>
                  <a:pt x="190695" y="245263"/>
                </a:lnTo>
                <a:lnTo>
                  <a:pt x="189043" y="251376"/>
                </a:lnTo>
                <a:lnTo>
                  <a:pt x="187147" y="257596"/>
                </a:lnTo>
                <a:lnTo>
                  <a:pt x="182924" y="270220"/>
                </a:lnTo>
                <a:lnTo>
                  <a:pt x="180687" y="275873"/>
                </a:lnTo>
                <a:lnTo>
                  <a:pt x="178401" y="281070"/>
                </a:lnTo>
                <a:lnTo>
                  <a:pt x="174539" y="289941"/>
                </a:lnTo>
                <a:lnTo>
                  <a:pt x="172823" y="296264"/>
                </a:lnTo>
                <a:lnTo>
                  <a:pt x="172060" y="303361"/>
                </a:lnTo>
                <a:lnTo>
                  <a:pt x="171856" y="307254"/>
                </a:lnTo>
                <a:lnTo>
                  <a:pt x="170927" y="310563"/>
                </a:lnTo>
                <a:lnTo>
                  <a:pt x="164992" y="320417"/>
                </a:lnTo>
                <a:lnTo>
                  <a:pt x="164610" y="321001"/>
                </a:lnTo>
                <a:lnTo>
                  <a:pt x="165303" y="321157"/>
                </a:lnTo>
                <a:lnTo>
                  <a:pt x="170000" y="321407"/>
                </a:lnTo>
                <a:lnTo>
                  <a:pt x="171450" y="3214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8" name="SMARTInkAnnotation754"/>
          <p:cNvSpPr/>
          <p:nvPr/>
        </p:nvSpPr>
        <p:spPr>
          <a:xfrm>
            <a:off x="5511143" y="2507456"/>
            <a:ext cx="103845" cy="302181"/>
          </a:xfrm>
          <a:custGeom>
            <a:avLst/>
            <a:gdLst/>
            <a:ahLst/>
            <a:cxnLst/>
            <a:rect l="0" t="0" r="0" b="0"/>
            <a:pathLst>
              <a:path w="103845" h="302181">
                <a:moveTo>
                  <a:pt x="103844" y="0"/>
                </a:moveTo>
                <a:lnTo>
                  <a:pt x="96994" y="0"/>
                </a:lnTo>
                <a:lnTo>
                  <a:pt x="64921" y="33073"/>
                </a:lnTo>
                <a:lnTo>
                  <a:pt x="48444" y="48989"/>
                </a:lnTo>
                <a:lnTo>
                  <a:pt x="42305" y="55519"/>
                </a:lnTo>
                <a:lnTo>
                  <a:pt x="37418" y="61301"/>
                </a:lnTo>
                <a:lnTo>
                  <a:pt x="33367" y="66585"/>
                </a:lnTo>
                <a:lnTo>
                  <a:pt x="29872" y="72251"/>
                </a:lnTo>
                <a:lnTo>
                  <a:pt x="26748" y="78171"/>
                </a:lnTo>
                <a:lnTo>
                  <a:pt x="23871" y="84261"/>
                </a:lnTo>
                <a:lnTo>
                  <a:pt x="21160" y="90464"/>
                </a:lnTo>
                <a:lnTo>
                  <a:pt x="16031" y="103071"/>
                </a:lnTo>
                <a:lnTo>
                  <a:pt x="8681" y="122218"/>
                </a:lnTo>
                <a:lnTo>
                  <a:pt x="7064" y="128627"/>
                </a:lnTo>
                <a:lnTo>
                  <a:pt x="5987" y="135043"/>
                </a:lnTo>
                <a:lnTo>
                  <a:pt x="5269" y="141464"/>
                </a:lnTo>
                <a:lnTo>
                  <a:pt x="3996" y="147887"/>
                </a:lnTo>
                <a:lnTo>
                  <a:pt x="2353" y="154313"/>
                </a:lnTo>
                <a:lnTo>
                  <a:pt x="465" y="160740"/>
                </a:lnTo>
                <a:lnTo>
                  <a:pt x="0" y="167167"/>
                </a:lnTo>
                <a:lnTo>
                  <a:pt x="483" y="173595"/>
                </a:lnTo>
                <a:lnTo>
                  <a:pt x="1599" y="180024"/>
                </a:lnTo>
                <a:lnTo>
                  <a:pt x="2343" y="186453"/>
                </a:lnTo>
                <a:lnTo>
                  <a:pt x="2840" y="192882"/>
                </a:lnTo>
                <a:lnTo>
                  <a:pt x="3170" y="199311"/>
                </a:lnTo>
                <a:lnTo>
                  <a:pt x="4184" y="205740"/>
                </a:lnTo>
                <a:lnTo>
                  <a:pt x="5654" y="212169"/>
                </a:lnTo>
                <a:lnTo>
                  <a:pt x="7428" y="218599"/>
                </a:lnTo>
                <a:lnTo>
                  <a:pt x="9404" y="224314"/>
                </a:lnTo>
                <a:lnTo>
                  <a:pt x="11516" y="229552"/>
                </a:lnTo>
                <a:lnTo>
                  <a:pt x="13717" y="234474"/>
                </a:lnTo>
                <a:lnTo>
                  <a:pt x="15978" y="239183"/>
                </a:lnTo>
                <a:lnTo>
                  <a:pt x="20607" y="248226"/>
                </a:lnTo>
                <a:lnTo>
                  <a:pt x="23746" y="252638"/>
                </a:lnTo>
                <a:lnTo>
                  <a:pt x="27427" y="257008"/>
                </a:lnTo>
                <a:lnTo>
                  <a:pt x="31468" y="261349"/>
                </a:lnTo>
                <a:lnTo>
                  <a:pt x="34956" y="265673"/>
                </a:lnTo>
                <a:lnTo>
                  <a:pt x="38075" y="269984"/>
                </a:lnTo>
                <a:lnTo>
                  <a:pt x="40947" y="274287"/>
                </a:lnTo>
                <a:lnTo>
                  <a:pt x="44451" y="277870"/>
                </a:lnTo>
                <a:lnTo>
                  <a:pt x="48373" y="280973"/>
                </a:lnTo>
                <a:lnTo>
                  <a:pt x="52576" y="283756"/>
                </a:lnTo>
                <a:lnTo>
                  <a:pt x="56172" y="286325"/>
                </a:lnTo>
                <a:lnTo>
                  <a:pt x="59363" y="288753"/>
                </a:lnTo>
                <a:lnTo>
                  <a:pt x="62283" y="291086"/>
                </a:lnTo>
                <a:lnTo>
                  <a:pt x="65818" y="292641"/>
                </a:lnTo>
                <a:lnTo>
                  <a:pt x="69762" y="293678"/>
                </a:lnTo>
                <a:lnTo>
                  <a:pt x="73979" y="294369"/>
                </a:lnTo>
                <a:lnTo>
                  <a:pt x="78378" y="295544"/>
                </a:lnTo>
                <a:lnTo>
                  <a:pt x="82898" y="297042"/>
                </a:lnTo>
                <a:lnTo>
                  <a:pt x="87499" y="298755"/>
                </a:lnTo>
                <a:lnTo>
                  <a:pt x="91359" y="299897"/>
                </a:lnTo>
                <a:lnTo>
                  <a:pt x="94727" y="300658"/>
                </a:lnTo>
                <a:lnTo>
                  <a:pt x="103844" y="3021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9" name="SMARTInkAnnotation755"/>
          <p:cNvSpPr/>
          <p:nvPr/>
        </p:nvSpPr>
        <p:spPr>
          <a:xfrm>
            <a:off x="5672137" y="2623185"/>
            <a:ext cx="221457" cy="135017"/>
          </a:xfrm>
          <a:custGeom>
            <a:avLst/>
            <a:gdLst/>
            <a:ahLst/>
            <a:cxnLst/>
            <a:rect l="0" t="0" r="0" b="0"/>
            <a:pathLst>
              <a:path w="221457" h="135017">
                <a:moveTo>
                  <a:pt x="0" y="0"/>
                </a:moveTo>
                <a:lnTo>
                  <a:pt x="0" y="3413"/>
                </a:lnTo>
                <a:lnTo>
                  <a:pt x="794" y="4418"/>
                </a:lnTo>
                <a:lnTo>
                  <a:pt x="2117" y="5088"/>
                </a:lnTo>
                <a:lnTo>
                  <a:pt x="6151" y="6164"/>
                </a:lnTo>
                <a:lnTo>
                  <a:pt x="6482" y="6967"/>
                </a:lnTo>
                <a:lnTo>
                  <a:pt x="6850" y="9764"/>
                </a:lnTo>
                <a:lnTo>
                  <a:pt x="8535" y="11510"/>
                </a:lnTo>
                <a:lnTo>
                  <a:pt x="14641" y="15354"/>
                </a:lnTo>
                <a:lnTo>
                  <a:pt x="20530" y="19445"/>
                </a:lnTo>
                <a:lnTo>
                  <a:pt x="23212" y="21535"/>
                </a:lnTo>
                <a:lnTo>
                  <a:pt x="26587" y="24358"/>
                </a:lnTo>
                <a:lnTo>
                  <a:pt x="38922" y="35157"/>
                </a:lnTo>
                <a:lnTo>
                  <a:pt x="47990" y="43247"/>
                </a:lnTo>
                <a:lnTo>
                  <a:pt x="52631" y="46691"/>
                </a:lnTo>
                <a:lnTo>
                  <a:pt x="57313" y="49701"/>
                </a:lnTo>
                <a:lnTo>
                  <a:pt x="62021" y="52422"/>
                </a:lnTo>
                <a:lnTo>
                  <a:pt x="66747" y="55665"/>
                </a:lnTo>
                <a:lnTo>
                  <a:pt x="71486" y="59255"/>
                </a:lnTo>
                <a:lnTo>
                  <a:pt x="76232" y="63078"/>
                </a:lnTo>
                <a:lnTo>
                  <a:pt x="81778" y="67055"/>
                </a:lnTo>
                <a:lnTo>
                  <a:pt x="87856" y="71135"/>
                </a:lnTo>
                <a:lnTo>
                  <a:pt x="94289" y="75284"/>
                </a:lnTo>
                <a:lnTo>
                  <a:pt x="100166" y="79478"/>
                </a:lnTo>
                <a:lnTo>
                  <a:pt x="105671" y="83704"/>
                </a:lnTo>
                <a:lnTo>
                  <a:pt x="110929" y="87949"/>
                </a:lnTo>
                <a:lnTo>
                  <a:pt x="116815" y="91494"/>
                </a:lnTo>
                <a:lnTo>
                  <a:pt x="123120" y="94571"/>
                </a:lnTo>
                <a:lnTo>
                  <a:pt x="141255" y="102316"/>
                </a:lnTo>
                <a:lnTo>
                  <a:pt x="185696" y="122143"/>
                </a:lnTo>
                <a:lnTo>
                  <a:pt x="221456" y="1350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0" name="SMARTInkAnnotation756"/>
          <p:cNvSpPr/>
          <p:nvPr/>
        </p:nvSpPr>
        <p:spPr>
          <a:xfrm>
            <a:off x="5736431" y="2603896"/>
            <a:ext cx="128588" cy="173595"/>
          </a:xfrm>
          <a:custGeom>
            <a:avLst/>
            <a:gdLst/>
            <a:ahLst/>
            <a:cxnLst/>
            <a:rect l="0" t="0" r="0" b="0"/>
            <a:pathLst>
              <a:path w="128588" h="173595">
                <a:moveTo>
                  <a:pt x="128587" y="0"/>
                </a:moveTo>
                <a:lnTo>
                  <a:pt x="117945" y="0"/>
                </a:lnTo>
                <a:lnTo>
                  <a:pt x="116730" y="715"/>
                </a:lnTo>
                <a:lnTo>
                  <a:pt x="115920" y="1905"/>
                </a:lnTo>
                <a:lnTo>
                  <a:pt x="114226" y="5848"/>
                </a:lnTo>
                <a:lnTo>
                  <a:pt x="110828" y="12362"/>
                </a:lnTo>
                <a:lnTo>
                  <a:pt x="104451" y="24062"/>
                </a:lnTo>
                <a:lnTo>
                  <a:pt x="101384" y="28901"/>
                </a:lnTo>
                <a:lnTo>
                  <a:pt x="97752" y="34269"/>
                </a:lnTo>
                <a:lnTo>
                  <a:pt x="93742" y="39991"/>
                </a:lnTo>
                <a:lnTo>
                  <a:pt x="88689" y="45949"/>
                </a:lnTo>
                <a:lnTo>
                  <a:pt x="82939" y="52064"/>
                </a:lnTo>
                <a:lnTo>
                  <a:pt x="76723" y="58284"/>
                </a:lnTo>
                <a:lnTo>
                  <a:pt x="70992" y="64573"/>
                </a:lnTo>
                <a:lnTo>
                  <a:pt x="65585" y="70910"/>
                </a:lnTo>
                <a:lnTo>
                  <a:pt x="60391" y="77277"/>
                </a:lnTo>
                <a:lnTo>
                  <a:pt x="50389" y="90067"/>
                </a:lnTo>
                <a:lnTo>
                  <a:pt x="31032" y="115740"/>
                </a:lnTo>
                <a:lnTo>
                  <a:pt x="27038" y="121451"/>
                </a:lnTo>
                <a:lnTo>
                  <a:pt x="23581" y="126688"/>
                </a:lnTo>
                <a:lnTo>
                  <a:pt x="20483" y="131607"/>
                </a:lnTo>
                <a:lnTo>
                  <a:pt x="14924" y="140884"/>
                </a:lnTo>
                <a:lnTo>
                  <a:pt x="12331" y="145358"/>
                </a:lnTo>
                <a:lnTo>
                  <a:pt x="9808" y="149055"/>
                </a:lnTo>
                <a:lnTo>
                  <a:pt x="7332" y="152234"/>
                </a:lnTo>
                <a:lnTo>
                  <a:pt x="4888" y="155067"/>
                </a:lnTo>
                <a:lnTo>
                  <a:pt x="3258" y="158385"/>
                </a:lnTo>
                <a:lnTo>
                  <a:pt x="2172" y="162026"/>
                </a:lnTo>
                <a:lnTo>
                  <a:pt x="0" y="173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1" name="SMARTInkAnnotation757"/>
          <p:cNvSpPr/>
          <p:nvPr/>
        </p:nvSpPr>
        <p:spPr>
          <a:xfrm>
            <a:off x="5900737" y="2520314"/>
            <a:ext cx="155710" cy="321470"/>
          </a:xfrm>
          <a:custGeom>
            <a:avLst/>
            <a:gdLst/>
            <a:ahLst/>
            <a:cxnLst/>
            <a:rect l="0" t="0" r="0" b="0"/>
            <a:pathLst>
              <a:path w="155710" h="321470">
                <a:moveTo>
                  <a:pt x="0" y="0"/>
                </a:moveTo>
                <a:lnTo>
                  <a:pt x="12302" y="5536"/>
                </a:lnTo>
                <a:lnTo>
                  <a:pt x="62999" y="47123"/>
                </a:lnTo>
                <a:lnTo>
                  <a:pt x="105450" y="83019"/>
                </a:lnTo>
                <a:lnTo>
                  <a:pt x="113957" y="91065"/>
                </a:lnTo>
                <a:lnTo>
                  <a:pt x="120421" y="97857"/>
                </a:lnTo>
                <a:lnTo>
                  <a:pt x="125525" y="103815"/>
                </a:lnTo>
                <a:lnTo>
                  <a:pt x="129720" y="110644"/>
                </a:lnTo>
                <a:lnTo>
                  <a:pt x="133312" y="118054"/>
                </a:lnTo>
                <a:lnTo>
                  <a:pt x="136499" y="125851"/>
                </a:lnTo>
                <a:lnTo>
                  <a:pt x="139418" y="132478"/>
                </a:lnTo>
                <a:lnTo>
                  <a:pt x="142158" y="138326"/>
                </a:lnTo>
                <a:lnTo>
                  <a:pt x="144778" y="143652"/>
                </a:lnTo>
                <a:lnTo>
                  <a:pt x="147319" y="150061"/>
                </a:lnTo>
                <a:lnTo>
                  <a:pt x="149807" y="157191"/>
                </a:lnTo>
                <a:lnTo>
                  <a:pt x="152259" y="164802"/>
                </a:lnTo>
                <a:lnTo>
                  <a:pt x="153893" y="172018"/>
                </a:lnTo>
                <a:lnTo>
                  <a:pt x="154983" y="178973"/>
                </a:lnTo>
                <a:lnTo>
                  <a:pt x="155709" y="185752"/>
                </a:lnTo>
                <a:lnTo>
                  <a:pt x="155400" y="192415"/>
                </a:lnTo>
                <a:lnTo>
                  <a:pt x="154400" y="199000"/>
                </a:lnTo>
                <a:lnTo>
                  <a:pt x="152940" y="205533"/>
                </a:lnTo>
                <a:lnTo>
                  <a:pt x="151172" y="212032"/>
                </a:lnTo>
                <a:lnTo>
                  <a:pt x="149200" y="218507"/>
                </a:lnTo>
                <a:lnTo>
                  <a:pt x="144893" y="231417"/>
                </a:lnTo>
                <a:lnTo>
                  <a:pt x="133302" y="263599"/>
                </a:lnTo>
                <a:lnTo>
                  <a:pt x="130937" y="269316"/>
                </a:lnTo>
                <a:lnTo>
                  <a:pt x="128566" y="274556"/>
                </a:lnTo>
                <a:lnTo>
                  <a:pt x="126192" y="279478"/>
                </a:lnTo>
                <a:lnTo>
                  <a:pt x="123022" y="284188"/>
                </a:lnTo>
                <a:lnTo>
                  <a:pt x="119321" y="288757"/>
                </a:lnTo>
                <a:lnTo>
                  <a:pt x="115266" y="293232"/>
                </a:lnTo>
                <a:lnTo>
                  <a:pt x="111769" y="296929"/>
                </a:lnTo>
                <a:lnTo>
                  <a:pt x="108644" y="300109"/>
                </a:lnTo>
                <a:lnTo>
                  <a:pt x="105766" y="302943"/>
                </a:lnTo>
                <a:lnTo>
                  <a:pt x="98337" y="309902"/>
                </a:lnTo>
                <a:lnTo>
                  <a:pt x="94133" y="313757"/>
                </a:lnTo>
                <a:lnTo>
                  <a:pt x="90536" y="316328"/>
                </a:lnTo>
                <a:lnTo>
                  <a:pt x="87345" y="318042"/>
                </a:lnTo>
                <a:lnTo>
                  <a:pt x="80312" y="320792"/>
                </a:lnTo>
                <a:lnTo>
                  <a:pt x="77234" y="321168"/>
                </a:lnTo>
                <a:lnTo>
                  <a:pt x="71438" y="3214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2" name="SMARTInkAnnotation758"/>
          <p:cNvSpPr/>
          <p:nvPr/>
        </p:nvSpPr>
        <p:spPr>
          <a:xfrm>
            <a:off x="6165056" y="2661761"/>
            <a:ext cx="157163" cy="1"/>
          </a:xfrm>
          <a:custGeom>
            <a:avLst/>
            <a:gdLst/>
            <a:ahLst/>
            <a:cxnLst/>
            <a:rect l="0" t="0" r="0" b="0"/>
            <a:pathLst>
              <a:path w="157163" h="1">
                <a:moveTo>
                  <a:pt x="0" y="0"/>
                </a:moveTo>
                <a:lnTo>
                  <a:pt x="15716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3" name="SMARTInkAnnotation759"/>
          <p:cNvSpPr/>
          <p:nvPr/>
        </p:nvSpPr>
        <p:spPr>
          <a:xfrm>
            <a:off x="6193631" y="2719625"/>
            <a:ext cx="135732" cy="6431"/>
          </a:xfrm>
          <a:custGeom>
            <a:avLst/>
            <a:gdLst/>
            <a:ahLst/>
            <a:cxnLst/>
            <a:rect l="0" t="0" r="0" b="0"/>
            <a:pathLst>
              <a:path w="135732" h="6431">
                <a:moveTo>
                  <a:pt x="0" y="0"/>
                </a:moveTo>
                <a:lnTo>
                  <a:pt x="118976" y="0"/>
                </a:lnTo>
                <a:lnTo>
                  <a:pt x="122974" y="715"/>
                </a:lnTo>
                <a:lnTo>
                  <a:pt x="126432" y="1905"/>
                </a:lnTo>
                <a:lnTo>
                  <a:pt x="135731" y="64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760"/>
          <p:cNvSpPr/>
          <p:nvPr/>
        </p:nvSpPr>
        <p:spPr>
          <a:xfrm>
            <a:off x="4572098" y="3015376"/>
            <a:ext cx="157065" cy="360046"/>
          </a:xfrm>
          <a:custGeom>
            <a:avLst/>
            <a:gdLst/>
            <a:ahLst/>
            <a:cxnLst/>
            <a:rect l="0" t="0" r="0" b="0"/>
            <a:pathLst>
              <a:path w="157065" h="360046">
                <a:moveTo>
                  <a:pt x="157064" y="0"/>
                </a:moveTo>
                <a:lnTo>
                  <a:pt x="150913" y="5536"/>
                </a:lnTo>
                <a:lnTo>
                  <a:pt x="148245" y="6033"/>
                </a:lnTo>
                <a:lnTo>
                  <a:pt x="143857" y="6352"/>
                </a:lnTo>
                <a:lnTo>
                  <a:pt x="139023" y="8300"/>
                </a:lnTo>
                <a:lnTo>
                  <a:pt x="135512" y="9820"/>
                </a:lnTo>
                <a:lnTo>
                  <a:pt x="132377" y="10833"/>
                </a:lnTo>
                <a:lnTo>
                  <a:pt x="129494" y="11509"/>
                </a:lnTo>
                <a:lnTo>
                  <a:pt x="126777" y="11959"/>
                </a:lnTo>
                <a:lnTo>
                  <a:pt x="124173" y="12973"/>
                </a:lnTo>
                <a:lnTo>
                  <a:pt x="121643" y="14364"/>
                </a:lnTo>
                <a:lnTo>
                  <a:pt x="119162" y="16006"/>
                </a:lnTo>
                <a:lnTo>
                  <a:pt x="114290" y="19735"/>
                </a:lnTo>
                <a:lnTo>
                  <a:pt x="109478" y="23773"/>
                </a:lnTo>
                <a:lnTo>
                  <a:pt x="99922" y="32187"/>
                </a:lnTo>
                <a:lnTo>
                  <a:pt x="97538" y="34317"/>
                </a:lnTo>
                <a:lnTo>
                  <a:pt x="94361" y="36451"/>
                </a:lnTo>
                <a:lnTo>
                  <a:pt x="90656" y="38588"/>
                </a:lnTo>
                <a:lnTo>
                  <a:pt x="86598" y="40727"/>
                </a:lnTo>
                <a:lnTo>
                  <a:pt x="83099" y="42868"/>
                </a:lnTo>
                <a:lnTo>
                  <a:pt x="79973" y="45010"/>
                </a:lnTo>
                <a:lnTo>
                  <a:pt x="77094" y="47152"/>
                </a:lnTo>
                <a:lnTo>
                  <a:pt x="73588" y="50008"/>
                </a:lnTo>
                <a:lnTo>
                  <a:pt x="65460" y="56992"/>
                </a:lnTo>
                <a:lnTo>
                  <a:pt x="55750" y="65544"/>
                </a:lnTo>
                <a:lnTo>
                  <a:pt x="49834" y="74414"/>
                </a:lnTo>
                <a:lnTo>
                  <a:pt x="41921" y="87472"/>
                </a:lnTo>
                <a:lnTo>
                  <a:pt x="32677" y="103320"/>
                </a:lnTo>
                <a:lnTo>
                  <a:pt x="26515" y="115315"/>
                </a:lnTo>
                <a:lnTo>
                  <a:pt x="22406" y="124740"/>
                </a:lnTo>
                <a:lnTo>
                  <a:pt x="19667" y="132452"/>
                </a:lnTo>
                <a:lnTo>
                  <a:pt x="17047" y="139022"/>
                </a:lnTo>
                <a:lnTo>
                  <a:pt x="14506" y="144831"/>
                </a:lnTo>
                <a:lnTo>
                  <a:pt x="10361" y="155095"/>
                </a:lnTo>
                <a:lnTo>
                  <a:pt x="7234" y="169621"/>
                </a:lnTo>
                <a:lnTo>
                  <a:pt x="5583" y="175231"/>
                </a:lnTo>
                <a:lnTo>
                  <a:pt x="2427" y="186466"/>
                </a:lnTo>
                <a:lnTo>
                  <a:pt x="1024" y="196222"/>
                </a:lnTo>
                <a:lnTo>
                  <a:pt x="400" y="205320"/>
                </a:lnTo>
                <a:lnTo>
                  <a:pt x="123" y="214840"/>
                </a:lnTo>
                <a:lnTo>
                  <a:pt x="0" y="226216"/>
                </a:lnTo>
                <a:lnTo>
                  <a:pt x="2062" y="236510"/>
                </a:lnTo>
                <a:lnTo>
                  <a:pt x="5624" y="245848"/>
                </a:lnTo>
                <a:lnTo>
                  <a:pt x="9853" y="254760"/>
                </a:lnTo>
                <a:lnTo>
                  <a:pt x="12262" y="263484"/>
                </a:lnTo>
                <a:lnTo>
                  <a:pt x="14126" y="272124"/>
                </a:lnTo>
                <a:lnTo>
                  <a:pt x="17600" y="280726"/>
                </a:lnTo>
                <a:lnTo>
                  <a:pt x="21790" y="289312"/>
                </a:lnTo>
                <a:lnTo>
                  <a:pt x="26299" y="297176"/>
                </a:lnTo>
                <a:lnTo>
                  <a:pt x="30948" y="303052"/>
                </a:lnTo>
                <a:lnTo>
                  <a:pt x="35660" y="309950"/>
                </a:lnTo>
                <a:lnTo>
                  <a:pt x="39606" y="317064"/>
                </a:lnTo>
                <a:lnTo>
                  <a:pt x="41361" y="322607"/>
                </a:lnTo>
                <a:lnTo>
                  <a:pt x="43416" y="325085"/>
                </a:lnTo>
                <a:lnTo>
                  <a:pt x="46374" y="327452"/>
                </a:lnTo>
                <a:lnTo>
                  <a:pt x="49933" y="329744"/>
                </a:lnTo>
                <a:lnTo>
                  <a:pt x="52306" y="332701"/>
                </a:lnTo>
                <a:lnTo>
                  <a:pt x="56439" y="342259"/>
                </a:lnTo>
                <a:lnTo>
                  <a:pt x="58230" y="343902"/>
                </a:lnTo>
                <a:lnTo>
                  <a:pt x="62338" y="346441"/>
                </a:lnTo>
                <a:lnTo>
                  <a:pt x="66810" y="349951"/>
                </a:lnTo>
                <a:lnTo>
                  <a:pt x="71442" y="353892"/>
                </a:lnTo>
                <a:lnTo>
                  <a:pt x="77092" y="358830"/>
                </a:lnTo>
                <a:lnTo>
                  <a:pt x="78349" y="359235"/>
                </a:lnTo>
                <a:lnTo>
                  <a:pt x="81863" y="359685"/>
                </a:lnTo>
                <a:lnTo>
                  <a:pt x="86071" y="359885"/>
                </a:lnTo>
                <a:lnTo>
                  <a:pt x="92770" y="3600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761"/>
          <p:cNvSpPr/>
          <p:nvPr/>
        </p:nvSpPr>
        <p:spPr>
          <a:xfrm>
            <a:off x="4836327" y="3066814"/>
            <a:ext cx="100005" cy="244315"/>
          </a:xfrm>
          <a:custGeom>
            <a:avLst/>
            <a:gdLst/>
            <a:ahLst/>
            <a:cxnLst/>
            <a:rect l="0" t="0" r="0" b="0"/>
            <a:pathLst>
              <a:path w="100005" h="244315">
                <a:moveTo>
                  <a:pt x="100004" y="25715"/>
                </a:moveTo>
                <a:lnTo>
                  <a:pt x="100004" y="16137"/>
                </a:lnTo>
                <a:lnTo>
                  <a:pt x="99210" y="15043"/>
                </a:lnTo>
                <a:lnTo>
                  <a:pt x="97888" y="14314"/>
                </a:lnTo>
                <a:lnTo>
                  <a:pt x="96212" y="13828"/>
                </a:lnTo>
                <a:lnTo>
                  <a:pt x="95094" y="12790"/>
                </a:lnTo>
                <a:lnTo>
                  <a:pt x="94349" y="11383"/>
                </a:lnTo>
                <a:lnTo>
                  <a:pt x="93853" y="9731"/>
                </a:lnTo>
                <a:lnTo>
                  <a:pt x="91185" y="5990"/>
                </a:lnTo>
                <a:lnTo>
                  <a:pt x="86796" y="1181"/>
                </a:lnTo>
                <a:lnTo>
                  <a:pt x="85643" y="787"/>
                </a:lnTo>
                <a:lnTo>
                  <a:pt x="84080" y="523"/>
                </a:lnTo>
                <a:lnTo>
                  <a:pt x="82244" y="348"/>
                </a:lnTo>
                <a:lnTo>
                  <a:pt x="80227" y="231"/>
                </a:lnTo>
                <a:lnTo>
                  <a:pt x="78087" y="153"/>
                </a:lnTo>
                <a:lnTo>
                  <a:pt x="73594" y="67"/>
                </a:lnTo>
                <a:lnTo>
                  <a:pt x="58544" y="0"/>
                </a:lnTo>
                <a:lnTo>
                  <a:pt x="56489" y="713"/>
                </a:lnTo>
                <a:lnTo>
                  <a:pt x="53531" y="1904"/>
                </a:lnTo>
                <a:lnTo>
                  <a:pt x="49972" y="3411"/>
                </a:lnTo>
                <a:lnTo>
                  <a:pt x="46805" y="4416"/>
                </a:lnTo>
                <a:lnTo>
                  <a:pt x="43901" y="5087"/>
                </a:lnTo>
                <a:lnTo>
                  <a:pt x="41171" y="5533"/>
                </a:lnTo>
                <a:lnTo>
                  <a:pt x="38557" y="6546"/>
                </a:lnTo>
                <a:lnTo>
                  <a:pt x="36020" y="7935"/>
                </a:lnTo>
                <a:lnTo>
                  <a:pt x="33535" y="9575"/>
                </a:lnTo>
                <a:lnTo>
                  <a:pt x="31085" y="12097"/>
                </a:lnTo>
                <a:lnTo>
                  <a:pt x="28658" y="15208"/>
                </a:lnTo>
                <a:lnTo>
                  <a:pt x="26246" y="18710"/>
                </a:lnTo>
                <a:lnTo>
                  <a:pt x="23844" y="21759"/>
                </a:lnTo>
                <a:lnTo>
                  <a:pt x="21450" y="24507"/>
                </a:lnTo>
                <a:lnTo>
                  <a:pt x="19059" y="27052"/>
                </a:lnTo>
                <a:lnTo>
                  <a:pt x="16672" y="29464"/>
                </a:lnTo>
                <a:lnTo>
                  <a:pt x="11903" y="34049"/>
                </a:lnTo>
                <a:lnTo>
                  <a:pt x="10313" y="36986"/>
                </a:lnTo>
                <a:lnTo>
                  <a:pt x="7283" y="47946"/>
                </a:lnTo>
                <a:lnTo>
                  <a:pt x="5646" y="51965"/>
                </a:lnTo>
                <a:lnTo>
                  <a:pt x="3762" y="56074"/>
                </a:lnTo>
                <a:lnTo>
                  <a:pt x="1667" y="62544"/>
                </a:lnTo>
                <a:lnTo>
                  <a:pt x="736" y="68515"/>
                </a:lnTo>
                <a:lnTo>
                  <a:pt x="322" y="75932"/>
                </a:lnTo>
                <a:lnTo>
                  <a:pt x="139" y="83990"/>
                </a:lnTo>
                <a:lnTo>
                  <a:pt x="0" y="113607"/>
                </a:lnTo>
                <a:lnTo>
                  <a:pt x="791" y="117885"/>
                </a:lnTo>
                <a:lnTo>
                  <a:pt x="2112" y="122166"/>
                </a:lnTo>
                <a:lnTo>
                  <a:pt x="3786" y="126449"/>
                </a:lnTo>
                <a:lnTo>
                  <a:pt x="4903" y="130733"/>
                </a:lnTo>
                <a:lnTo>
                  <a:pt x="5647" y="135018"/>
                </a:lnTo>
                <a:lnTo>
                  <a:pt x="6143" y="139303"/>
                </a:lnTo>
                <a:lnTo>
                  <a:pt x="6473" y="143588"/>
                </a:lnTo>
                <a:lnTo>
                  <a:pt x="6694" y="147874"/>
                </a:lnTo>
                <a:lnTo>
                  <a:pt x="6841" y="152160"/>
                </a:lnTo>
                <a:lnTo>
                  <a:pt x="7733" y="156446"/>
                </a:lnTo>
                <a:lnTo>
                  <a:pt x="9121" y="160732"/>
                </a:lnTo>
                <a:lnTo>
                  <a:pt x="10840" y="165018"/>
                </a:lnTo>
                <a:lnTo>
                  <a:pt x="11986" y="169304"/>
                </a:lnTo>
                <a:lnTo>
                  <a:pt x="12751" y="173591"/>
                </a:lnTo>
                <a:lnTo>
                  <a:pt x="13259" y="177877"/>
                </a:lnTo>
                <a:lnTo>
                  <a:pt x="14393" y="182163"/>
                </a:lnTo>
                <a:lnTo>
                  <a:pt x="15942" y="186449"/>
                </a:lnTo>
                <a:lnTo>
                  <a:pt x="17769" y="190736"/>
                </a:lnTo>
                <a:lnTo>
                  <a:pt x="18987" y="195022"/>
                </a:lnTo>
                <a:lnTo>
                  <a:pt x="19799" y="199308"/>
                </a:lnTo>
                <a:lnTo>
                  <a:pt x="20340" y="203594"/>
                </a:lnTo>
                <a:lnTo>
                  <a:pt x="20701" y="208595"/>
                </a:lnTo>
                <a:lnTo>
                  <a:pt x="20942" y="214072"/>
                </a:lnTo>
                <a:lnTo>
                  <a:pt x="21328" y="231434"/>
                </a:lnTo>
                <a:lnTo>
                  <a:pt x="21423" y="24431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762"/>
          <p:cNvSpPr/>
          <p:nvPr/>
        </p:nvSpPr>
        <p:spPr>
          <a:xfrm>
            <a:off x="4757737" y="3208258"/>
            <a:ext cx="200026" cy="25718"/>
          </a:xfrm>
          <a:custGeom>
            <a:avLst/>
            <a:gdLst/>
            <a:ahLst/>
            <a:cxnLst/>
            <a:rect l="0" t="0" r="0" b="0"/>
            <a:pathLst>
              <a:path w="200026" h="25718">
                <a:moveTo>
                  <a:pt x="0" y="25717"/>
                </a:moveTo>
                <a:lnTo>
                  <a:pt x="3792" y="22304"/>
                </a:lnTo>
                <a:lnTo>
                  <a:pt x="5703" y="21299"/>
                </a:lnTo>
                <a:lnTo>
                  <a:pt x="7771" y="20629"/>
                </a:lnTo>
                <a:lnTo>
                  <a:pt x="9943" y="20181"/>
                </a:lnTo>
                <a:lnTo>
                  <a:pt x="12185" y="19169"/>
                </a:lnTo>
                <a:lnTo>
                  <a:pt x="14473" y="17780"/>
                </a:lnTo>
                <a:lnTo>
                  <a:pt x="16792" y="16139"/>
                </a:lnTo>
                <a:lnTo>
                  <a:pt x="19132" y="15046"/>
                </a:lnTo>
                <a:lnTo>
                  <a:pt x="21486" y="14317"/>
                </a:lnTo>
                <a:lnTo>
                  <a:pt x="23849" y="13830"/>
                </a:lnTo>
                <a:lnTo>
                  <a:pt x="27012" y="13507"/>
                </a:lnTo>
                <a:lnTo>
                  <a:pt x="30708" y="13291"/>
                </a:lnTo>
                <a:lnTo>
                  <a:pt x="34759" y="13147"/>
                </a:lnTo>
                <a:lnTo>
                  <a:pt x="43495" y="12987"/>
                </a:lnTo>
                <a:lnTo>
                  <a:pt x="48046" y="12944"/>
                </a:lnTo>
                <a:lnTo>
                  <a:pt x="52668" y="12201"/>
                </a:lnTo>
                <a:lnTo>
                  <a:pt x="57338" y="10992"/>
                </a:lnTo>
                <a:lnTo>
                  <a:pt x="62037" y="9470"/>
                </a:lnTo>
                <a:lnTo>
                  <a:pt x="67552" y="8457"/>
                </a:lnTo>
                <a:lnTo>
                  <a:pt x="73609" y="7781"/>
                </a:lnTo>
                <a:lnTo>
                  <a:pt x="80030" y="7330"/>
                </a:lnTo>
                <a:lnTo>
                  <a:pt x="85897" y="7030"/>
                </a:lnTo>
                <a:lnTo>
                  <a:pt x="96650" y="6696"/>
                </a:lnTo>
                <a:lnTo>
                  <a:pt x="115421" y="6508"/>
                </a:lnTo>
                <a:lnTo>
                  <a:pt x="121397" y="5767"/>
                </a:lnTo>
                <a:lnTo>
                  <a:pt x="126969" y="4559"/>
                </a:lnTo>
                <a:lnTo>
                  <a:pt x="132271" y="3039"/>
                </a:lnTo>
                <a:lnTo>
                  <a:pt x="138187" y="2026"/>
                </a:lnTo>
                <a:lnTo>
                  <a:pt x="144512" y="1350"/>
                </a:lnTo>
                <a:lnTo>
                  <a:pt x="151110" y="900"/>
                </a:lnTo>
                <a:lnTo>
                  <a:pt x="157096" y="600"/>
                </a:lnTo>
                <a:lnTo>
                  <a:pt x="167981" y="267"/>
                </a:lnTo>
                <a:lnTo>
                  <a:pt x="190621" y="35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763"/>
          <p:cNvSpPr/>
          <p:nvPr/>
        </p:nvSpPr>
        <p:spPr>
          <a:xfrm>
            <a:off x="4979197" y="3182542"/>
            <a:ext cx="142774" cy="257142"/>
          </a:xfrm>
          <a:custGeom>
            <a:avLst/>
            <a:gdLst/>
            <a:ahLst/>
            <a:cxnLst/>
            <a:rect l="0" t="0" r="0" b="0"/>
            <a:pathLst>
              <a:path w="142774" h="257142">
                <a:moveTo>
                  <a:pt x="71434" y="6428"/>
                </a:moveTo>
                <a:lnTo>
                  <a:pt x="67642" y="6428"/>
                </a:lnTo>
                <a:lnTo>
                  <a:pt x="66524" y="5713"/>
                </a:lnTo>
                <a:lnTo>
                  <a:pt x="65779" y="4522"/>
                </a:lnTo>
                <a:lnTo>
                  <a:pt x="64584" y="892"/>
                </a:lnTo>
                <a:lnTo>
                  <a:pt x="63693" y="594"/>
                </a:lnTo>
                <a:lnTo>
                  <a:pt x="59439" y="175"/>
                </a:lnTo>
                <a:lnTo>
                  <a:pt x="55164" y="8"/>
                </a:lnTo>
                <a:lnTo>
                  <a:pt x="47230" y="0"/>
                </a:lnTo>
                <a:lnTo>
                  <a:pt x="45773" y="714"/>
                </a:lnTo>
                <a:lnTo>
                  <a:pt x="44802" y="1904"/>
                </a:lnTo>
                <a:lnTo>
                  <a:pt x="44154" y="3412"/>
                </a:lnTo>
                <a:lnTo>
                  <a:pt x="41318" y="6992"/>
                </a:lnTo>
                <a:lnTo>
                  <a:pt x="39450" y="8947"/>
                </a:lnTo>
                <a:lnTo>
                  <a:pt x="37411" y="10250"/>
                </a:lnTo>
                <a:lnTo>
                  <a:pt x="33030" y="11698"/>
                </a:lnTo>
                <a:lnTo>
                  <a:pt x="30750" y="13513"/>
                </a:lnTo>
                <a:lnTo>
                  <a:pt x="28436" y="16152"/>
                </a:lnTo>
                <a:lnTo>
                  <a:pt x="26100" y="19340"/>
                </a:lnTo>
                <a:lnTo>
                  <a:pt x="23749" y="22180"/>
                </a:lnTo>
                <a:lnTo>
                  <a:pt x="21387" y="24787"/>
                </a:lnTo>
                <a:lnTo>
                  <a:pt x="19020" y="27240"/>
                </a:lnTo>
                <a:lnTo>
                  <a:pt x="16648" y="29589"/>
                </a:lnTo>
                <a:lnTo>
                  <a:pt x="11895" y="34105"/>
                </a:lnTo>
                <a:lnTo>
                  <a:pt x="4756" y="40663"/>
                </a:lnTo>
                <a:lnTo>
                  <a:pt x="3170" y="42824"/>
                </a:lnTo>
                <a:lnTo>
                  <a:pt x="1407" y="47131"/>
                </a:lnTo>
                <a:lnTo>
                  <a:pt x="414" y="53572"/>
                </a:lnTo>
                <a:lnTo>
                  <a:pt x="121" y="60004"/>
                </a:lnTo>
                <a:lnTo>
                  <a:pt x="13" y="70721"/>
                </a:lnTo>
                <a:lnTo>
                  <a:pt x="0" y="75881"/>
                </a:lnTo>
                <a:lnTo>
                  <a:pt x="3173" y="76304"/>
                </a:lnTo>
                <a:lnTo>
                  <a:pt x="8465" y="76586"/>
                </a:lnTo>
                <a:lnTo>
                  <a:pt x="15167" y="76774"/>
                </a:lnTo>
                <a:lnTo>
                  <a:pt x="21222" y="76185"/>
                </a:lnTo>
                <a:lnTo>
                  <a:pt x="26847" y="75078"/>
                </a:lnTo>
                <a:lnTo>
                  <a:pt x="32184" y="73626"/>
                </a:lnTo>
                <a:lnTo>
                  <a:pt x="36536" y="71943"/>
                </a:lnTo>
                <a:lnTo>
                  <a:pt x="40231" y="70107"/>
                </a:lnTo>
                <a:lnTo>
                  <a:pt x="43488" y="68169"/>
                </a:lnTo>
                <a:lnTo>
                  <a:pt x="46454" y="65448"/>
                </a:lnTo>
                <a:lnTo>
                  <a:pt x="49224" y="62205"/>
                </a:lnTo>
                <a:lnTo>
                  <a:pt x="51865" y="58614"/>
                </a:lnTo>
                <a:lnTo>
                  <a:pt x="54419" y="55506"/>
                </a:lnTo>
                <a:lnTo>
                  <a:pt x="56916" y="52720"/>
                </a:lnTo>
                <a:lnTo>
                  <a:pt x="59374" y="50148"/>
                </a:lnTo>
                <a:lnTo>
                  <a:pt x="61806" y="47719"/>
                </a:lnTo>
                <a:lnTo>
                  <a:pt x="66626" y="43115"/>
                </a:lnTo>
                <a:lnTo>
                  <a:pt x="69022" y="40173"/>
                </a:lnTo>
                <a:lnTo>
                  <a:pt x="71414" y="36782"/>
                </a:lnTo>
                <a:lnTo>
                  <a:pt x="73802" y="33093"/>
                </a:lnTo>
                <a:lnTo>
                  <a:pt x="76187" y="29920"/>
                </a:lnTo>
                <a:lnTo>
                  <a:pt x="78571" y="27090"/>
                </a:lnTo>
                <a:lnTo>
                  <a:pt x="80955" y="24488"/>
                </a:lnTo>
                <a:lnTo>
                  <a:pt x="83603" y="19693"/>
                </a:lnTo>
                <a:lnTo>
                  <a:pt x="84309" y="17415"/>
                </a:lnTo>
                <a:lnTo>
                  <a:pt x="85574" y="15895"/>
                </a:lnTo>
                <a:lnTo>
                  <a:pt x="87210" y="14882"/>
                </a:lnTo>
                <a:lnTo>
                  <a:pt x="89095" y="14207"/>
                </a:lnTo>
                <a:lnTo>
                  <a:pt x="90352" y="13043"/>
                </a:lnTo>
                <a:lnTo>
                  <a:pt x="91190" y="11552"/>
                </a:lnTo>
                <a:lnTo>
                  <a:pt x="92837" y="6516"/>
                </a:lnTo>
                <a:lnTo>
                  <a:pt x="88744" y="6445"/>
                </a:lnTo>
                <a:lnTo>
                  <a:pt x="92166" y="6430"/>
                </a:lnTo>
                <a:lnTo>
                  <a:pt x="92399" y="7143"/>
                </a:lnTo>
                <a:lnTo>
                  <a:pt x="92837" y="14365"/>
                </a:lnTo>
                <a:lnTo>
                  <a:pt x="92864" y="22411"/>
                </a:lnTo>
                <a:lnTo>
                  <a:pt x="93658" y="24227"/>
                </a:lnTo>
                <a:lnTo>
                  <a:pt x="97774" y="30196"/>
                </a:lnTo>
                <a:lnTo>
                  <a:pt x="100141" y="37203"/>
                </a:lnTo>
                <a:lnTo>
                  <a:pt x="103507" y="44156"/>
                </a:lnTo>
                <a:lnTo>
                  <a:pt x="107649" y="50104"/>
                </a:lnTo>
                <a:lnTo>
                  <a:pt x="109865" y="52690"/>
                </a:lnTo>
                <a:lnTo>
                  <a:pt x="112136" y="55843"/>
                </a:lnTo>
                <a:lnTo>
                  <a:pt x="114444" y="59374"/>
                </a:lnTo>
                <a:lnTo>
                  <a:pt x="116776" y="63156"/>
                </a:lnTo>
                <a:lnTo>
                  <a:pt x="119124" y="66392"/>
                </a:lnTo>
                <a:lnTo>
                  <a:pt x="121483" y="69264"/>
                </a:lnTo>
                <a:lnTo>
                  <a:pt x="123850" y="71893"/>
                </a:lnTo>
                <a:lnTo>
                  <a:pt x="126222" y="75074"/>
                </a:lnTo>
                <a:lnTo>
                  <a:pt x="128597" y="78624"/>
                </a:lnTo>
                <a:lnTo>
                  <a:pt x="130974" y="82419"/>
                </a:lnTo>
                <a:lnTo>
                  <a:pt x="133615" y="90446"/>
                </a:lnTo>
                <a:lnTo>
                  <a:pt x="134319" y="94587"/>
                </a:lnTo>
                <a:lnTo>
                  <a:pt x="135582" y="98776"/>
                </a:lnTo>
                <a:lnTo>
                  <a:pt x="137218" y="102997"/>
                </a:lnTo>
                <a:lnTo>
                  <a:pt x="139103" y="107240"/>
                </a:lnTo>
                <a:lnTo>
                  <a:pt x="140359" y="112213"/>
                </a:lnTo>
                <a:lnTo>
                  <a:pt x="141197" y="117670"/>
                </a:lnTo>
                <a:lnTo>
                  <a:pt x="141755" y="123451"/>
                </a:lnTo>
                <a:lnTo>
                  <a:pt x="142127" y="128735"/>
                </a:lnTo>
                <a:lnTo>
                  <a:pt x="142541" y="138415"/>
                </a:lnTo>
                <a:lnTo>
                  <a:pt x="142773" y="155310"/>
                </a:lnTo>
                <a:lnTo>
                  <a:pt x="142012" y="160690"/>
                </a:lnTo>
                <a:lnTo>
                  <a:pt x="140711" y="165705"/>
                </a:lnTo>
                <a:lnTo>
                  <a:pt x="139050" y="170477"/>
                </a:lnTo>
                <a:lnTo>
                  <a:pt x="137942" y="175087"/>
                </a:lnTo>
                <a:lnTo>
                  <a:pt x="137205" y="179589"/>
                </a:lnTo>
                <a:lnTo>
                  <a:pt x="136712" y="184019"/>
                </a:lnTo>
                <a:lnTo>
                  <a:pt x="135590" y="188401"/>
                </a:lnTo>
                <a:lnTo>
                  <a:pt x="134049" y="192751"/>
                </a:lnTo>
                <a:lnTo>
                  <a:pt x="132227" y="197080"/>
                </a:lnTo>
                <a:lnTo>
                  <a:pt x="130219" y="201395"/>
                </a:lnTo>
                <a:lnTo>
                  <a:pt x="128086" y="205700"/>
                </a:lnTo>
                <a:lnTo>
                  <a:pt x="123601" y="214294"/>
                </a:lnTo>
                <a:lnTo>
                  <a:pt x="118961" y="222876"/>
                </a:lnTo>
                <a:lnTo>
                  <a:pt x="115818" y="227164"/>
                </a:lnTo>
                <a:lnTo>
                  <a:pt x="112136" y="231453"/>
                </a:lnTo>
                <a:lnTo>
                  <a:pt x="108094" y="235740"/>
                </a:lnTo>
                <a:lnTo>
                  <a:pt x="104605" y="238598"/>
                </a:lnTo>
                <a:lnTo>
                  <a:pt x="101486" y="240504"/>
                </a:lnTo>
                <a:lnTo>
                  <a:pt x="86983" y="246975"/>
                </a:lnTo>
                <a:lnTo>
                  <a:pt x="83388" y="248945"/>
                </a:lnTo>
                <a:lnTo>
                  <a:pt x="80197" y="250974"/>
                </a:lnTo>
                <a:lnTo>
                  <a:pt x="77276" y="253040"/>
                </a:lnTo>
                <a:lnTo>
                  <a:pt x="74535" y="254418"/>
                </a:lnTo>
                <a:lnTo>
                  <a:pt x="71914" y="255336"/>
                </a:lnTo>
                <a:lnTo>
                  <a:pt x="69372" y="255948"/>
                </a:lnTo>
                <a:lnTo>
                  <a:pt x="66885" y="256357"/>
                </a:lnTo>
                <a:lnTo>
                  <a:pt x="64432" y="256629"/>
                </a:lnTo>
                <a:lnTo>
                  <a:pt x="62004" y="256810"/>
                </a:lnTo>
                <a:lnTo>
                  <a:pt x="59591" y="256931"/>
                </a:lnTo>
                <a:lnTo>
                  <a:pt x="54793" y="257065"/>
                </a:lnTo>
                <a:lnTo>
                  <a:pt x="47629" y="257141"/>
                </a:lnTo>
                <a:lnTo>
                  <a:pt x="45245" y="256438"/>
                </a:lnTo>
                <a:lnTo>
                  <a:pt x="42863" y="255254"/>
                </a:lnTo>
                <a:lnTo>
                  <a:pt x="40480" y="253750"/>
                </a:lnTo>
                <a:lnTo>
                  <a:pt x="38098" y="252748"/>
                </a:lnTo>
                <a:lnTo>
                  <a:pt x="35717" y="252080"/>
                </a:lnTo>
                <a:lnTo>
                  <a:pt x="33335" y="251635"/>
                </a:lnTo>
                <a:lnTo>
                  <a:pt x="30953" y="251338"/>
                </a:lnTo>
                <a:lnTo>
                  <a:pt x="28572" y="251140"/>
                </a:lnTo>
                <a:lnTo>
                  <a:pt x="26190" y="251008"/>
                </a:lnTo>
                <a:lnTo>
                  <a:pt x="23809" y="250205"/>
                </a:lnTo>
                <a:lnTo>
                  <a:pt x="21428" y="248956"/>
                </a:lnTo>
                <a:lnTo>
                  <a:pt x="14284" y="24431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764"/>
          <p:cNvSpPr/>
          <p:nvPr/>
        </p:nvSpPr>
        <p:spPr>
          <a:xfrm>
            <a:off x="5136356" y="3079670"/>
            <a:ext cx="162885" cy="257176"/>
          </a:xfrm>
          <a:custGeom>
            <a:avLst/>
            <a:gdLst/>
            <a:ahLst/>
            <a:cxnLst/>
            <a:rect l="0" t="0" r="0" b="0"/>
            <a:pathLst>
              <a:path w="162885" h="257176">
                <a:moveTo>
                  <a:pt x="0" y="0"/>
                </a:moveTo>
                <a:lnTo>
                  <a:pt x="3792" y="0"/>
                </a:lnTo>
                <a:lnTo>
                  <a:pt x="4910" y="715"/>
                </a:lnTo>
                <a:lnTo>
                  <a:pt x="5654" y="1905"/>
                </a:lnTo>
                <a:lnTo>
                  <a:pt x="6151" y="3413"/>
                </a:lnTo>
                <a:lnTo>
                  <a:pt x="8069" y="4419"/>
                </a:lnTo>
                <a:lnTo>
                  <a:pt x="10936" y="5089"/>
                </a:lnTo>
                <a:lnTo>
                  <a:pt x="14435" y="5536"/>
                </a:lnTo>
                <a:lnTo>
                  <a:pt x="17560" y="6548"/>
                </a:lnTo>
                <a:lnTo>
                  <a:pt x="20438" y="7938"/>
                </a:lnTo>
                <a:lnTo>
                  <a:pt x="23150" y="9578"/>
                </a:lnTo>
                <a:lnTo>
                  <a:pt x="26546" y="10672"/>
                </a:lnTo>
                <a:lnTo>
                  <a:pt x="30397" y="11401"/>
                </a:lnTo>
                <a:lnTo>
                  <a:pt x="34552" y="11887"/>
                </a:lnTo>
                <a:lnTo>
                  <a:pt x="38116" y="12211"/>
                </a:lnTo>
                <a:lnTo>
                  <a:pt x="41286" y="12427"/>
                </a:lnTo>
                <a:lnTo>
                  <a:pt x="44192" y="12571"/>
                </a:lnTo>
                <a:lnTo>
                  <a:pt x="47718" y="13381"/>
                </a:lnTo>
                <a:lnTo>
                  <a:pt x="51656" y="14636"/>
                </a:lnTo>
                <a:lnTo>
                  <a:pt x="55868" y="16187"/>
                </a:lnTo>
                <a:lnTo>
                  <a:pt x="60264" y="17935"/>
                </a:lnTo>
                <a:lnTo>
                  <a:pt x="69382" y="21783"/>
                </a:lnTo>
                <a:lnTo>
                  <a:pt x="97660" y="34321"/>
                </a:lnTo>
                <a:lnTo>
                  <a:pt x="102412" y="37168"/>
                </a:lnTo>
                <a:lnTo>
                  <a:pt x="107169" y="40495"/>
                </a:lnTo>
                <a:lnTo>
                  <a:pt x="111927" y="44142"/>
                </a:lnTo>
                <a:lnTo>
                  <a:pt x="116687" y="48002"/>
                </a:lnTo>
                <a:lnTo>
                  <a:pt x="126209" y="56100"/>
                </a:lnTo>
                <a:lnTo>
                  <a:pt x="130177" y="60261"/>
                </a:lnTo>
                <a:lnTo>
                  <a:pt x="133616" y="64462"/>
                </a:lnTo>
                <a:lnTo>
                  <a:pt x="136702" y="68692"/>
                </a:lnTo>
                <a:lnTo>
                  <a:pt x="139554" y="72941"/>
                </a:lnTo>
                <a:lnTo>
                  <a:pt x="142248" y="77203"/>
                </a:lnTo>
                <a:lnTo>
                  <a:pt x="147359" y="85747"/>
                </a:lnTo>
                <a:lnTo>
                  <a:pt x="152276" y="94307"/>
                </a:lnTo>
                <a:lnTo>
                  <a:pt x="154699" y="99305"/>
                </a:lnTo>
                <a:lnTo>
                  <a:pt x="157107" y="104779"/>
                </a:lnTo>
                <a:lnTo>
                  <a:pt x="159507" y="110573"/>
                </a:lnTo>
                <a:lnTo>
                  <a:pt x="161107" y="116578"/>
                </a:lnTo>
                <a:lnTo>
                  <a:pt x="162173" y="122724"/>
                </a:lnTo>
                <a:lnTo>
                  <a:pt x="162884" y="128965"/>
                </a:lnTo>
                <a:lnTo>
                  <a:pt x="162565" y="135269"/>
                </a:lnTo>
                <a:lnTo>
                  <a:pt x="161558" y="141614"/>
                </a:lnTo>
                <a:lnTo>
                  <a:pt x="160092" y="147988"/>
                </a:lnTo>
                <a:lnTo>
                  <a:pt x="159116" y="154380"/>
                </a:lnTo>
                <a:lnTo>
                  <a:pt x="158464" y="160784"/>
                </a:lnTo>
                <a:lnTo>
                  <a:pt x="158030" y="167197"/>
                </a:lnTo>
                <a:lnTo>
                  <a:pt x="156948" y="172901"/>
                </a:lnTo>
                <a:lnTo>
                  <a:pt x="155432" y="178133"/>
                </a:lnTo>
                <a:lnTo>
                  <a:pt x="147296" y="200208"/>
                </a:lnTo>
                <a:lnTo>
                  <a:pt x="145028" y="205624"/>
                </a:lnTo>
                <a:lnTo>
                  <a:pt x="142723" y="210663"/>
                </a:lnTo>
                <a:lnTo>
                  <a:pt x="140392" y="215451"/>
                </a:lnTo>
                <a:lnTo>
                  <a:pt x="135686" y="224582"/>
                </a:lnTo>
                <a:lnTo>
                  <a:pt x="133320" y="229017"/>
                </a:lnTo>
                <a:lnTo>
                  <a:pt x="130691" y="235850"/>
                </a:lnTo>
                <a:lnTo>
                  <a:pt x="129989" y="238672"/>
                </a:lnTo>
                <a:lnTo>
                  <a:pt x="127935" y="241268"/>
                </a:lnTo>
                <a:lnTo>
                  <a:pt x="124977" y="243713"/>
                </a:lnTo>
                <a:lnTo>
                  <a:pt x="116409" y="249357"/>
                </a:lnTo>
                <a:lnTo>
                  <a:pt x="114119" y="250534"/>
                </a:lnTo>
                <a:lnTo>
                  <a:pt x="100012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InkAnnotation765"/>
          <p:cNvSpPr/>
          <p:nvPr/>
        </p:nvSpPr>
        <p:spPr>
          <a:xfrm>
            <a:off x="5430663" y="3015376"/>
            <a:ext cx="155750" cy="359729"/>
          </a:xfrm>
          <a:custGeom>
            <a:avLst/>
            <a:gdLst/>
            <a:ahLst/>
            <a:cxnLst/>
            <a:rect l="0" t="0" r="0" b="0"/>
            <a:pathLst>
              <a:path w="155750" h="359729">
                <a:moveTo>
                  <a:pt x="120030" y="0"/>
                </a:moveTo>
                <a:lnTo>
                  <a:pt x="120030" y="9578"/>
                </a:lnTo>
                <a:lnTo>
                  <a:pt x="119237" y="11386"/>
                </a:lnTo>
                <a:lnTo>
                  <a:pt x="116238" y="15300"/>
                </a:lnTo>
                <a:lnTo>
                  <a:pt x="112259" y="19421"/>
                </a:lnTo>
                <a:lnTo>
                  <a:pt x="107845" y="24348"/>
                </a:lnTo>
                <a:lnTo>
                  <a:pt x="103238" y="31301"/>
                </a:lnTo>
                <a:lnTo>
                  <a:pt x="98544" y="37248"/>
                </a:lnTo>
                <a:lnTo>
                  <a:pt x="96181" y="39834"/>
                </a:lnTo>
                <a:lnTo>
                  <a:pt x="91439" y="48422"/>
                </a:lnTo>
                <a:lnTo>
                  <a:pt x="86685" y="58669"/>
                </a:lnTo>
                <a:lnTo>
                  <a:pt x="81927" y="67985"/>
                </a:lnTo>
                <a:lnTo>
                  <a:pt x="77166" y="78793"/>
                </a:lnTo>
                <a:lnTo>
                  <a:pt x="74786" y="84676"/>
                </a:lnTo>
                <a:lnTo>
                  <a:pt x="71611" y="90741"/>
                </a:lnTo>
                <a:lnTo>
                  <a:pt x="67907" y="96927"/>
                </a:lnTo>
                <a:lnTo>
                  <a:pt x="63850" y="103195"/>
                </a:lnTo>
                <a:lnTo>
                  <a:pt x="60351" y="109516"/>
                </a:lnTo>
                <a:lnTo>
                  <a:pt x="57226" y="115873"/>
                </a:lnTo>
                <a:lnTo>
                  <a:pt x="54348" y="122255"/>
                </a:lnTo>
                <a:lnTo>
                  <a:pt x="50842" y="128652"/>
                </a:lnTo>
                <a:lnTo>
                  <a:pt x="46917" y="135060"/>
                </a:lnTo>
                <a:lnTo>
                  <a:pt x="42713" y="141475"/>
                </a:lnTo>
                <a:lnTo>
                  <a:pt x="39117" y="147895"/>
                </a:lnTo>
                <a:lnTo>
                  <a:pt x="35925" y="154318"/>
                </a:lnTo>
                <a:lnTo>
                  <a:pt x="33004" y="160743"/>
                </a:lnTo>
                <a:lnTo>
                  <a:pt x="30263" y="167884"/>
                </a:lnTo>
                <a:lnTo>
                  <a:pt x="27641" y="175502"/>
                </a:lnTo>
                <a:lnTo>
                  <a:pt x="22613" y="190873"/>
                </a:lnTo>
                <a:lnTo>
                  <a:pt x="12916" y="218203"/>
                </a:lnTo>
                <a:lnTo>
                  <a:pt x="3357" y="244238"/>
                </a:lnTo>
                <a:lnTo>
                  <a:pt x="1767" y="250694"/>
                </a:lnTo>
                <a:lnTo>
                  <a:pt x="707" y="257141"/>
                </a:lnTo>
                <a:lnTo>
                  <a:pt x="0" y="263582"/>
                </a:lnTo>
                <a:lnTo>
                  <a:pt x="3498" y="275020"/>
                </a:lnTo>
                <a:lnTo>
                  <a:pt x="9798" y="289788"/>
                </a:lnTo>
                <a:lnTo>
                  <a:pt x="17967" y="306778"/>
                </a:lnTo>
                <a:lnTo>
                  <a:pt x="25000" y="318819"/>
                </a:lnTo>
                <a:lnTo>
                  <a:pt x="31277" y="327560"/>
                </a:lnTo>
                <a:lnTo>
                  <a:pt x="37049" y="334103"/>
                </a:lnTo>
                <a:lnTo>
                  <a:pt x="41690" y="339178"/>
                </a:lnTo>
                <a:lnTo>
                  <a:pt x="45579" y="343277"/>
                </a:lnTo>
                <a:lnTo>
                  <a:pt x="48964" y="346723"/>
                </a:lnTo>
                <a:lnTo>
                  <a:pt x="52810" y="349021"/>
                </a:lnTo>
                <a:lnTo>
                  <a:pt x="56960" y="350553"/>
                </a:lnTo>
                <a:lnTo>
                  <a:pt x="61315" y="351573"/>
                </a:lnTo>
                <a:lnTo>
                  <a:pt x="65805" y="352969"/>
                </a:lnTo>
                <a:lnTo>
                  <a:pt x="70387" y="354613"/>
                </a:lnTo>
                <a:lnTo>
                  <a:pt x="75028" y="356424"/>
                </a:lnTo>
                <a:lnTo>
                  <a:pt x="79710" y="357631"/>
                </a:lnTo>
                <a:lnTo>
                  <a:pt x="84419" y="358436"/>
                </a:lnTo>
                <a:lnTo>
                  <a:pt x="89146" y="358973"/>
                </a:lnTo>
                <a:lnTo>
                  <a:pt x="93090" y="359330"/>
                </a:lnTo>
                <a:lnTo>
                  <a:pt x="96514" y="359569"/>
                </a:lnTo>
                <a:lnTo>
                  <a:pt x="99590" y="359728"/>
                </a:lnTo>
                <a:lnTo>
                  <a:pt x="103229" y="359119"/>
                </a:lnTo>
                <a:lnTo>
                  <a:pt x="107242" y="357999"/>
                </a:lnTo>
                <a:lnTo>
                  <a:pt x="111505" y="356538"/>
                </a:lnTo>
                <a:lnTo>
                  <a:pt x="115140" y="355564"/>
                </a:lnTo>
                <a:lnTo>
                  <a:pt x="118357" y="354915"/>
                </a:lnTo>
                <a:lnTo>
                  <a:pt x="121296" y="354482"/>
                </a:lnTo>
                <a:lnTo>
                  <a:pt x="124844" y="354193"/>
                </a:lnTo>
                <a:lnTo>
                  <a:pt x="128795" y="354001"/>
                </a:lnTo>
                <a:lnTo>
                  <a:pt x="139825" y="353730"/>
                </a:lnTo>
                <a:lnTo>
                  <a:pt x="142752" y="353692"/>
                </a:lnTo>
                <a:lnTo>
                  <a:pt x="145497" y="352952"/>
                </a:lnTo>
                <a:lnTo>
                  <a:pt x="148120" y="351745"/>
                </a:lnTo>
                <a:lnTo>
                  <a:pt x="155749" y="3471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4" name="SMARTInkAnnotation766"/>
          <p:cNvSpPr/>
          <p:nvPr/>
        </p:nvSpPr>
        <p:spPr>
          <a:xfrm>
            <a:off x="5600700" y="3131184"/>
            <a:ext cx="171451" cy="160389"/>
          </a:xfrm>
          <a:custGeom>
            <a:avLst/>
            <a:gdLst/>
            <a:ahLst/>
            <a:cxnLst/>
            <a:rect l="0" t="0" r="0" b="0"/>
            <a:pathLst>
              <a:path w="171451" h="160389">
                <a:moveTo>
                  <a:pt x="0" y="6351"/>
                </a:moveTo>
                <a:lnTo>
                  <a:pt x="6150" y="6351"/>
                </a:lnTo>
                <a:lnTo>
                  <a:pt x="10641" y="2938"/>
                </a:lnTo>
                <a:lnTo>
                  <a:pt x="13444" y="1932"/>
                </a:lnTo>
                <a:lnTo>
                  <a:pt x="16900" y="1262"/>
                </a:lnTo>
                <a:lnTo>
                  <a:pt x="20791" y="815"/>
                </a:lnTo>
                <a:lnTo>
                  <a:pt x="24180" y="517"/>
                </a:lnTo>
                <a:lnTo>
                  <a:pt x="27232" y="319"/>
                </a:lnTo>
                <a:lnTo>
                  <a:pt x="30061" y="186"/>
                </a:lnTo>
                <a:lnTo>
                  <a:pt x="37437" y="39"/>
                </a:lnTo>
                <a:lnTo>
                  <a:pt x="41626" y="0"/>
                </a:lnTo>
                <a:lnTo>
                  <a:pt x="46008" y="688"/>
                </a:lnTo>
                <a:lnTo>
                  <a:pt x="50515" y="1861"/>
                </a:lnTo>
                <a:lnTo>
                  <a:pt x="55108" y="3358"/>
                </a:lnTo>
                <a:lnTo>
                  <a:pt x="59757" y="4355"/>
                </a:lnTo>
                <a:lnTo>
                  <a:pt x="64444" y="5020"/>
                </a:lnTo>
                <a:lnTo>
                  <a:pt x="69157" y="5464"/>
                </a:lnTo>
                <a:lnTo>
                  <a:pt x="73092" y="6474"/>
                </a:lnTo>
                <a:lnTo>
                  <a:pt x="76509" y="7861"/>
                </a:lnTo>
                <a:lnTo>
                  <a:pt x="79581" y="9501"/>
                </a:lnTo>
                <a:lnTo>
                  <a:pt x="82422" y="10594"/>
                </a:lnTo>
                <a:lnTo>
                  <a:pt x="87696" y="11808"/>
                </a:lnTo>
                <a:lnTo>
                  <a:pt x="92686" y="14253"/>
                </a:lnTo>
                <a:lnTo>
                  <a:pt x="95129" y="15905"/>
                </a:lnTo>
                <a:lnTo>
                  <a:pt x="96756" y="17721"/>
                </a:lnTo>
                <a:lnTo>
                  <a:pt x="97842" y="19646"/>
                </a:lnTo>
                <a:lnTo>
                  <a:pt x="99047" y="23689"/>
                </a:lnTo>
                <a:lnTo>
                  <a:pt x="99583" y="27868"/>
                </a:lnTo>
                <a:lnTo>
                  <a:pt x="99726" y="30697"/>
                </a:lnTo>
                <a:lnTo>
                  <a:pt x="99885" y="37650"/>
                </a:lnTo>
                <a:lnTo>
                  <a:pt x="99134" y="41504"/>
                </a:lnTo>
                <a:lnTo>
                  <a:pt x="97839" y="45502"/>
                </a:lnTo>
                <a:lnTo>
                  <a:pt x="96182" y="49597"/>
                </a:lnTo>
                <a:lnTo>
                  <a:pt x="94284" y="53755"/>
                </a:lnTo>
                <a:lnTo>
                  <a:pt x="92224" y="57956"/>
                </a:lnTo>
                <a:lnTo>
                  <a:pt x="87819" y="66434"/>
                </a:lnTo>
                <a:lnTo>
                  <a:pt x="83216" y="74964"/>
                </a:lnTo>
                <a:lnTo>
                  <a:pt x="80083" y="79239"/>
                </a:lnTo>
                <a:lnTo>
                  <a:pt x="76408" y="83518"/>
                </a:lnTo>
                <a:lnTo>
                  <a:pt x="72370" y="87799"/>
                </a:lnTo>
                <a:lnTo>
                  <a:pt x="68090" y="92797"/>
                </a:lnTo>
                <a:lnTo>
                  <a:pt x="63649" y="98271"/>
                </a:lnTo>
                <a:lnTo>
                  <a:pt x="59101" y="104064"/>
                </a:lnTo>
                <a:lnTo>
                  <a:pt x="55276" y="109355"/>
                </a:lnTo>
                <a:lnTo>
                  <a:pt x="51932" y="114311"/>
                </a:lnTo>
                <a:lnTo>
                  <a:pt x="48908" y="119043"/>
                </a:lnTo>
                <a:lnTo>
                  <a:pt x="45305" y="122913"/>
                </a:lnTo>
                <a:lnTo>
                  <a:pt x="41316" y="126207"/>
                </a:lnTo>
                <a:lnTo>
                  <a:pt x="37069" y="129117"/>
                </a:lnTo>
                <a:lnTo>
                  <a:pt x="33444" y="132486"/>
                </a:lnTo>
                <a:lnTo>
                  <a:pt x="30233" y="136161"/>
                </a:lnTo>
                <a:lnTo>
                  <a:pt x="27299" y="140039"/>
                </a:lnTo>
                <a:lnTo>
                  <a:pt x="24549" y="142625"/>
                </a:lnTo>
                <a:lnTo>
                  <a:pt x="21922" y="144349"/>
                </a:lnTo>
                <a:lnTo>
                  <a:pt x="19377" y="145498"/>
                </a:lnTo>
                <a:lnTo>
                  <a:pt x="17681" y="146979"/>
                </a:lnTo>
                <a:lnTo>
                  <a:pt x="16549" y="148680"/>
                </a:lnTo>
                <a:lnTo>
                  <a:pt x="14326" y="154130"/>
                </a:lnTo>
                <a:lnTo>
                  <a:pt x="19205" y="158626"/>
                </a:lnTo>
                <a:lnTo>
                  <a:pt x="20441" y="159753"/>
                </a:lnTo>
                <a:lnTo>
                  <a:pt x="23107" y="160255"/>
                </a:lnTo>
                <a:lnTo>
                  <a:pt x="24930" y="160388"/>
                </a:lnTo>
                <a:lnTo>
                  <a:pt x="26939" y="159763"/>
                </a:lnTo>
                <a:lnTo>
                  <a:pt x="31287" y="157163"/>
                </a:lnTo>
                <a:lnTo>
                  <a:pt x="35866" y="155532"/>
                </a:lnTo>
                <a:lnTo>
                  <a:pt x="40546" y="154806"/>
                </a:lnTo>
                <a:lnTo>
                  <a:pt x="45272" y="154484"/>
                </a:lnTo>
                <a:lnTo>
                  <a:pt x="49231" y="153684"/>
                </a:lnTo>
                <a:lnTo>
                  <a:pt x="54252" y="152436"/>
                </a:lnTo>
                <a:lnTo>
                  <a:pt x="59981" y="150889"/>
                </a:lnTo>
                <a:lnTo>
                  <a:pt x="64593" y="149144"/>
                </a:lnTo>
                <a:lnTo>
                  <a:pt x="68462" y="147266"/>
                </a:lnTo>
                <a:lnTo>
                  <a:pt x="71835" y="145300"/>
                </a:lnTo>
                <a:lnTo>
                  <a:pt x="75671" y="143989"/>
                </a:lnTo>
                <a:lnTo>
                  <a:pt x="79816" y="143115"/>
                </a:lnTo>
                <a:lnTo>
                  <a:pt x="84166" y="142533"/>
                </a:lnTo>
                <a:lnTo>
                  <a:pt x="89449" y="141430"/>
                </a:lnTo>
                <a:lnTo>
                  <a:pt x="95351" y="139980"/>
                </a:lnTo>
                <a:lnTo>
                  <a:pt x="101667" y="138300"/>
                </a:lnTo>
                <a:lnTo>
                  <a:pt x="107465" y="136464"/>
                </a:lnTo>
                <a:lnTo>
                  <a:pt x="112919" y="134527"/>
                </a:lnTo>
                <a:lnTo>
                  <a:pt x="118141" y="132521"/>
                </a:lnTo>
                <a:lnTo>
                  <a:pt x="124004" y="130469"/>
                </a:lnTo>
                <a:lnTo>
                  <a:pt x="136869" y="126284"/>
                </a:lnTo>
                <a:lnTo>
                  <a:pt x="142046" y="124168"/>
                </a:lnTo>
                <a:lnTo>
                  <a:pt x="146291" y="122043"/>
                </a:lnTo>
                <a:lnTo>
                  <a:pt x="149914" y="119912"/>
                </a:lnTo>
                <a:lnTo>
                  <a:pt x="153918" y="118492"/>
                </a:lnTo>
                <a:lnTo>
                  <a:pt x="158174" y="117544"/>
                </a:lnTo>
                <a:lnTo>
                  <a:pt x="171450" y="1156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5" name="SMARTInkAnnotation767"/>
          <p:cNvSpPr/>
          <p:nvPr/>
        </p:nvSpPr>
        <p:spPr>
          <a:xfrm>
            <a:off x="5786437" y="3066812"/>
            <a:ext cx="128482" cy="270034"/>
          </a:xfrm>
          <a:custGeom>
            <a:avLst/>
            <a:gdLst/>
            <a:ahLst/>
            <a:cxnLst/>
            <a:rect l="0" t="0" r="0" b="0"/>
            <a:pathLst>
              <a:path w="128482" h="270034">
                <a:moveTo>
                  <a:pt x="0" y="0"/>
                </a:moveTo>
                <a:lnTo>
                  <a:pt x="3792" y="0"/>
                </a:lnTo>
                <a:lnTo>
                  <a:pt x="5703" y="714"/>
                </a:lnTo>
                <a:lnTo>
                  <a:pt x="7771" y="1904"/>
                </a:lnTo>
                <a:lnTo>
                  <a:pt x="9943" y="3413"/>
                </a:lnTo>
                <a:lnTo>
                  <a:pt x="12185" y="4418"/>
                </a:lnTo>
                <a:lnTo>
                  <a:pt x="14473" y="5088"/>
                </a:lnTo>
                <a:lnTo>
                  <a:pt x="16793" y="5535"/>
                </a:lnTo>
                <a:lnTo>
                  <a:pt x="19926" y="6548"/>
                </a:lnTo>
                <a:lnTo>
                  <a:pt x="23603" y="7937"/>
                </a:lnTo>
                <a:lnTo>
                  <a:pt x="27642" y="9577"/>
                </a:lnTo>
                <a:lnTo>
                  <a:pt x="31128" y="11385"/>
                </a:lnTo>
                <a:lnTo>
                  <a:pt x="34246" y="13305"/>
                </a:lnTo>
                <a:lnTo>
                  <a:pt x="37118" y="15299"/>
                </a:lnTo>
                <a:lnTo>
                  <a:pt x="40620" y="17343"/>
                </a:lnTo>
                <a:lnTo>
                  <a:pt x="44543" y="19420"/>
                </a:lnTo>
                <a:lnTo>
                  <a:pt x="48745" y="21519"/>
                </a:lnTo>
                <a:lnTo>
                  <a:pt x="57648" y="25756"/>
                </a:lnTo>
                <a:lnTo>
                  <a:pt x="62244" y="27886"/>
                </a:lnTo>
                <a:lnTo>
                  <a:pt x="66896" y="30735"/>
                </a:lnTo>
                <a:lnTo>
                  <a:pt x="71585" y="34063"/>
                </a:lnTo>
                <a:lnTo>
                  <a:pt x="76298" y="37710"/>
                </a:lnTo>
                <a:lnTo>
                  <a:pt x="81028" y="41571"/>
                </a:lnTo>
                <a:lnTo>
                  <a:pt x="90517" y="49670"/>
                </a:lnTo>
                <a:lnTo>
                  <a:pt x="94476" y="53830"/>
                </a:lnTo>
                <a:lnTo>
                  <a:pt x="97908" y="58032"/>
                </a:lnTo>
                <a:lnTo>
                  <a:pt x="100991" y="62262"/>
                </a:lnTo>
                <a:lnTo>
                  <a:pt x="104634" y="66511"/>
                </a:lnTo>
                <a:lnTo>
                  <a:pt x="108650" y="70772"/>
                </a:lnTo>
                <a:lnTo>
                  <a:pt x="112914" y="75042"/>
                </a:lnTo>
                <a:lnTo>
                  <a:pt x="115757" y="79317"/>
                </a:lnTo>
                <a:lnTo>
                  <a:pt x="117653" y="83596"/>
                </a:lnTo>
                <a:lnTo>
                  <a:pt x="118916" y="87877"/>
                </a:lnTo>
                <a:lnTo>
                  <a:pt x="122437" y="98350"/>
                </a:lnTo>
                <a:lnTo>
                  <a:pt x="124487" y="104143"/>
                </a:lnTo>
                <a:lnTo>
                  <a:pt x="125854" y="109433"/>
                </a:lnTo>
                <a:lnTo>
                  <a:pt x="126765" y="114389"/>
                </a:lnTo>
                <a:lnTo>
                  <a:pt x="127372" y="119122"/>
                </a:lnTo>
                <a:lnTo>
                  <a:pt x="127778" y="124420"/>
                </a:lnTo>
                <a:lnTo>
                  <a:pt x="128048" y="130095"/>
                </a:lnTo>
                <a:lnTo>
                  <a:pt x="128348" y="142116"/>
                </a:lnTo>
                <a:lnTo>
                  <a:pt x="128481" y="154602"/>
                </a:lnTo>
                <a:lnTo>
                  <a:pt x="127722" y="160218"/>
                </a:lnTo>
                <a:lnTo>
                  <a:pt x="126423" y="165391"/>
                </a:lnTo>
                <a:lnTo>
                  <a:pt x="122863" y="175662"/>
                </a:lnTo>
                <a:lnTo>
                  <a:pt x="118635" y="187371"/>
                </a:lnTo>
                <a:lnTo>
                  <a:pt x="116396" y="192780"/>
                </a:lnTo>
                <a:lnTo>
                  <a:pt x="114110" y="197814"/>
                </a:lnTo>
                <a:lnTo>
                  <a:pt x="111792" y="202599"/>
                </a:lnTo>
                <a:lnTo>
                  <a:pt x="107100" y="211726"/>
                </a:lnTo>
                <a:lnTo>
                  <a:pt x="104737" y="216160"/>
                </a:lnTo>
                <a:lnTo>
                  <a:pt x="103163" y="220545"/>
                </a:lnTo>
                <a:lnTo>
                  <a:pt x="102112" y="224896"/>
                </a:lnTo>
                <a:lnTo>
                  <a:pt x="101412" y="229226"/>
                </a:lnTo>
                <a:lnTo>
                  <a:pt x="99358" y="232827"/>
                </a:lnTo>
                <a:lnTo>
                  <a:pt x="96401" y="235942"/>
                </a:lnTo>
                <a:lnTo>
                  <a:pt x="92842" y="238734"/>
                </a:lnTo>
                <a:lnTo>
                  <a:pt x="90470" y="241309"/>
                </a:lnTo>
                <a:lnTo>
                  <a:pt x="86337" y="248346"/>
                </a:lnTo>
                <a:lnTo>
                  <a:pt x="82557" y="252775"/>
                </a:lnTo>
                <a:lnTo>
                  <a:pt x="80438" y="254241"/>
                </a:lnTo>
                <a:lnTo>
                  <a:pt x="78232" y="255219"/>
                </a:lnTo>
                <a:lnTo>
                  <a:pt x="75967" y="255871"/>
                </a:lnTo>
                <a:lnTo>
                  <a:pt x="74457" y="257020"/>
                </a:lnTo>
                <a:lnTo>
                  <a:pt x="73450" y="258500"/>
                </a:lnTo>
                <a:lnTo>
                  <a:pt x="72779" y="260201"/>
                </a:lnTo>
                <a:lnTo>
                  <a:pt x="71538" y="261336"/>
                </a:lnTo>
                <a:lnTo>
                  <a:pt x="69917" y="262092"/>
                </a:lnTo>
                <a:lnTo>
                  <a:pt x="65404" y="263305"/>
                </a:lnTo>
                <a:lnTo>
                  <a:pt x="62671" y="265376"/>
                </a:lnTo>
                <a:lnTo>
                  <a:pt x="57150" y="2700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6" name="SMARTInkAnnotation768"/>
          <p:cNvSpPr/>
          <p:nvPr/>
        </p:nvSpPr>
        <p:spPr>
          <a:xfrm>
            <a:off x="6043612" y="3131105"/>
            <a:ext cx="178595" cy="19289"/>
          </a:xfrm>
          <a:custGeom>
            <a:avLst/>
            <a:gdLst/>
            <a:ahLst/>
            <a:cxnLst/>
            <a:rect l="0" t="0" r="0" b="0"/>
            <a:pathLst>
              <a:path w="178595" h="19289">
                <a:moveTo>
                  <a:pt x="0" y="19288"/>
                </a:moveTo>
                <a:lnTo>
                  <a:pt x="61340" y="19288"/>
                </a:lnTo>
                <a:lnTo>
                  <a:pt x="66294" y="18574"/>
                </a:lnTo>
                <a:lnTo>
                  <a:pt x="71183" y="17383"/>
                </a:lnTo>
                <a:lnTo>
                  <a:pt x="76031" y="15875"/>
                </a:lnTo>
                <a:lnTo>
                  <a:pt x="81643" y="14870"/>
                </a:lnTo>
                <a:lnTo>
                  <a:pt x="87767" y="14200"/>
                </a:lnTo>
                <a:lnTo>
                  <a:pt x="94230" y="13753"/>
                </a:lnTo>
                <a:lnTo>
                  <a:pt x="100126" y="12740"/>
                </a:lnTo>
                <a:lnTo>
                  <a:pt x="105645" y="11351"/>
                </a:lnTo>
                <a:lnTo>
                  <a:pt x="110911" y="9711"/>
                </a:lnTo>
                <a:lnTo>
                  <a:pt x="116009" y="8617"/>
                </a:lnTo>
                <a:lnTo>
                  <a:pt x="120996" y="7888"/>
                </a:lnTo>
                <a:lnTo>
                  <a:pt x="125907" y="7402"/>
                </a:lnTo>
                <a:lnTo>
                  <a:pt x="131563" y="6363"/>
                </a:lnTo>
                <a:lnTo>
                  <a:pt x="137715" y="4957"/>
                </a:lnTo>
                <a:lnTo>
                  <a:pt x="144198" y="3305"/>
                </a:lnTo>
                <a:lnTo>
                  <a:pt x="150107" y="2203"/>
                </a:lnTo>
                <a:lnTo>
                  <a:pt x="155634" y="1469"/>
                </a:lnTo>
                <a:lnTo>
                  <a:pt x="160906" y="979"/>
                </a:lnTo>
                <a:lnTo>
                  <a:pt x="165214" y="653"/>
                </a:lnTo>
                <a:lnTo>
                  <a:pt x="168881" y="435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7" name="SMARTInkAnnotation769"/>
          <p:cNvSpPr/>
          <p:nvPr/>
        </p:nvSpPr>
        <p:spPr>
          <a:xfrm>
            <a:off x="6107906" y="3188970"/>
            <a:ext cx="135732" cy="25718"/>
          </a:xfrm>
          <a:custGeom>
            <a:avLst/>
            <a:gdLst/>
            <a:ahLst/>
            <a:cxnLst/>
            <a:rect l="0" t="0" r="0" b="0"/>
            <a:pathLst>
              <a:path w="135732" h="25718">
                <a:moveTo>
                  <a:pt x="0" y="25717"/>
                </a:moveTo>
                <a:lnTo>
                  <a:pt x="9943" y="25717"/>
                </a:lnTo>
                <a:lnTo>
                  <a:pt x="12185" y="25003"/>
                </a:lnTo>
                <a:lnTo>
                  <a:pt x="14473" y="23812"/>
                </a:lnTo>
                <a:lnTo>
                  <a:pt x="16793" y="22304"/>
                </a:lnTo>
                <a:lnTo>
                  <a:pt x="19926" y="21299"/>
                </a:lnTo>
                <a:lnTo>
                  <a:pt x="23603" y="20628"/>
                </a:lnTo>
                <a:lnTo>
                  <a:pt x="27641" y="20181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8" name="SMARTInkAnnotation770"/>
          <p:cNvSpPr/>
          <p:nvPr/>
        </p:nvSpPr>
        <p:spPr>
          <a:xfrm>
            <a:off x="6429412" y="3047531"/>
            <a:ext cx="235707" cy="212163"/>
          </a:xfrm>
          <a:custGeom>
            <a:avLst/>
            <a:gdLst/>
            <a:ahLst/>
            <a:cxnLst/>
            <a:rect l="0" t="0" r="0" b="0"/>
            <a:pathLst>
              <a:path w="235707" h="212163">
                <a:moveTo>
                  <a:pt x="35681" y="12851"/>
                </a:moveTo>
                <a:lnTo>
                  <a:pt x="39474" y="12851"/>
                </a:lnTo>
                <a:lnTo>
                  <a:pt x="40591" y="12137"/>
                </a:lnTo>
                <a:lnTo>
                  <a:pt x="41335" y="10946"/>
                </a:lnTo>
                <a:lnTo>
                  <a:pt x="41832" y="9438"/>
                </a:lnTo>
                <a:lnTo>
                  <a:pt x="43751" y="8433"/>
                </a:lnTo>
                <a:lnTo>
                  <a:pt x="50116" y="7315"/>
                </a:lnTo>
                <a:lnTo>
                  <a:pt x="56120" y="4914"/>
                </a:lnTo>
                <a:lnTo>
                  <a:pt x="58832" y="3273"/>
                </a:lnTo>
                <a:lnTo>
                  <a:pt x="66079" y="1450"/>
                </a:lnTo>
                <a:lnTo>
                  <a:pt x="70233" y="965"/>
                </a:lnTo>
                <a:lnTo>
                  <a:pt x="74591" y="640"/>
                </a:lnTo>
                <a:lnTo>
                  <a:pt x="79084" y="425"/>
                </a:lnTo>
                <a:lnTo>
                  <a:pt x="88309" y="184"/>
                </a:lnTo>
                <a:lnTo>
                  <a:pt x="121420" y="3"/>
                </a:lnTo>
                <a:lnTo>
                  <a:pt x="126178" y="0"/>
                </a:lnTo>
                <a:lnTo>
                  <a:pt x="130937" y="712"/>
                </a:lnTo>
                <a:lnTo>
                  <a:pt x="135698" y="1901"/>
                </a:lnTo>
                <a:lnTo>
                  <a:pt x="140459" y="3407"/>
                </a:lnTo>
                <a:lnTo>
                  <a:pt x="145220" y="5127"/>
                </a:lnTo>
                <a:lnTo>
                  <a:pt x="149983" y="6987"/>
                </a:lnTo>
                <a:lnTo>
                  <a:pt x="154745" y="8942"/>
                </a:lnTo>
                <a:lnTo>
                  <a:pt x="158713" y="10959"/>
                </a:lnTo>
                <a:lnTo>
                  <a:pt x="165239" y="15106"/>
                </a:lnTo>
                <a:lnTo>
                  <a:pt x="170785" y="19330"/>
                </a:lnTo>
                <a:lnTo>
                  <a:pt x="175897" y="23589"/>
                </a:lnTo>
                <a:lnTo>
                  <a:pt x="183236" y="30003"/>
                </a:lnTo>
                <a:lnTo>
                  <a:pt x="188045" y="34285"/>
                </a:lnTo>
                <a:lnTo>
                  <a:pt x="192827" y="40475"/>
                </a:lnTo>
                <a:lnTo>
                  <a:pt x="195214" y="44126"/>
                </a:lnTo>
                <a:lnTo>
                  <a:pt x="197866" y="50087"/>
                </a:lnTo>
                <a:lnTo>
                  <a:pt x="198573" y="52677"/>
                </a:lnTo>
                <a:lnTo>
                  <a:pt x="198250" y="55832"/>
                </a:lnTo>
                <a:lnTo>
                  <a:pt x="197242" y="59365"/>
                </a:lnTo>
                <a:lnTo>
                  <a:pt x="195776" y="63148"/>
                </a:lnTo>
                <a:lnTo>
                  <a:pt x="194799" y="67099"/>
                </a:lnTo>
                <a:lnTo>
                  <a:pt x="194147" y="71162"/>
                </a:lnTo>
                <a:lnTo>
                  <a:pt x="193713" y="75300"/>
                </a:lnTo>
                <a:lnTo>
                  <a:pt x="192629" y="79486"/>
                </a:lnTo>
                <a:lnTo>
                  <a:pt x="191113" y="83706"/>
                </a:lnTo>
                <a:lnTo>
                  <a:pt x="189308" y="87949"/>
                </a:lnTo>
                <a:lnTo>
                  <a:pt x="187312" y="92206"/>
                </a:lnTo>
                <a:lnTo>
                  <a:pt x="185187" y="96472"/>
                </a:lnTo>
                <a:lnTo>
                  <a:pt x="182976" y="100746"/>
                </a:lnTo>
                <a:lnTo>
                  <a:pt x="180710" y="105737"/>
                </a:lnTo>
                <a:lnTo>
                  <a:pt x="178404" y="111208"/>
                </a:lnTo>
                <a:lnTo>
                  <a:pt x="176073" y="116999"/>
                </a:lnTo>
                <a:lnTo>
                  <a:pt x="173726" y="122288"/>
                </a:lnTo>
                <a:lnTo>
                  <a:pt x="171368" y="127243"/>
                </a:lnTo>
                <a:lnTo>
                  <a:pt x="169002" y="131975"/>
                </a:lnTo>
                <a:lnTo>
                  <a:pt x="165836" y="136558"/>
                </a:lnTo>
                <a:lnTo>
                  <a:pt x="162139" y="141042"/>
                </a:lnTo>
                <a:lnTo>
                  <a:pt x="158086" y="145461"/>
                </a:lnTo>
                <a:lnTo>
                  <a:pt x="153797" y="149835"/>
                </a:lnTo>
                <a:lnTo>
                  <a:pt x="144799" y="158505"/>
                </a:lnTo>
                <a:lnTo>
                  <a:pt x="134619" y="166389"/>
                </a:lnTo>
                <a:lnTo>
                  <a:pt x="104260" y="188485"/>
                </a:lnTo>
                <a:lnTo>
                  <a:pt x="91720" y="196377"/>
                </a:lnTo>
                <a:lnTo>
                  <a:pt x="81771" y="201639"/>
                </a:lnTo>
                <a:lnTo>
                  <a:pt x="73552" y="205146"/>
                </a:lnTo>
                <a:lnTo>
                  <a:pt x="66484" y="207485"/>
                </a:lnTo>
                <a:lnTo>
                  <a:pt x="60186" y="209044"/>
                </a:lnTo>
                <a:lnTo>
                  <a:pt x="54399" y="210083"/>
                </a:lnTo>
                <a:lnTo>
                  <a:pt x="49747" y="210776"/>
                </a:lnTo>
                <a:lnTo>
                  <a:pt x="42462" y="211546"/>
                </a:lnTo>
                <a:lnTo>
                  <a:pt x="38614" y="211751"/>
                </a:lnTo>
                <a:lnTo>
                  <a:pt x="30106" y="211979"/>
                </a:lnTo>
                <a:lnTo>
                  <a:pt x="26408" y="211326"/>
                </a:lnTo>
                <a:lnTo>
                  <a:pt x="20183" y="208695"/>
                </a:lnTo>
                <a:lnTo>
                  <a:pt x="14770" y="205144"/>
                </a:lnTo>
                <a:lnTo>
                  <a:pt x="12215" y="203197"/>
                </a:lnTo>
                <a:lnTo>
                  <a:pt x="9718" y="201899"/>
                </a:lnTo>
                <a:lnTo>
                  <a:pt x="4828" y="200457"/>
                </a:lnTo>
                <a:lnTo>
                  <a:pt x="3206" y="199358"/>
                </a:lnTo>
                <a:lnTo>
                  <a:pt x="2126" y="197911"/>
                </a:lnTo>
                <a:lnTo>
                  <a:pt x="923" y="194398"/>
                </a:lnTo>
                <a:lnTo>
                  <a:pt x="247" y="188404"/>
                </a:lnTo>
                <a:lnTo>
                  <a:pt x="47" y="182104"/>
                </a:lnTo>
                <a:lnTo>
                  <a:pt x="0" y="177848"/>
                </a:lnTo>
                <a:lnTo>
                  <a:pt x="781" y="175713"/>
                </a:lnTo>
                <a:lnTo>
                  <a:pt x="3766" y="171435"/>
                </a:lnTo>
                <a:lnTo>
                  <a:pt x="9909" y="165011"/>
                </a:lnTo>
                <a:lnTo>
                  <a:pt x="12149" y="163583"/>
                </a:lnTo>
                <a:lnTo>
                  <a:pt x="19096" y="160859"/>
                </a:lnTo>
                <a:lnTo>
                  <a:pt x="26181" y="155845"/>
                </a:lnTo>
                <a:lnTo>
                  <a:pt x="30930" y="151889"/>
                </a:lnTo>
                <a:lnTo>
                  <a:pt x="34101" y="150549"/>
                </a:lnTo>
                <a:lnTo>
                  <a:pt x="37803" y="149655"/>
                </a:lnTo>
                <a:lnTo>
                  <a:pt x="41858" y="149059"/>
                </a:lnTo>
                <a:lnTo>
                  <a:pt x="46149" y="147948"/>
                </a:lnTo>
                <a:lnTo>
                  <a:pt x="50597" y="146492"/>
                </a:lnTo>
                <a:lnTo>
                  <a:pt x="55151" y="144808"/>
                </a:lnTo>
                <a:lnTo>
                  <a:pt x="59773" y="143685"/>
                </a:lnTo>
                <a:lnTo>
                  <a:pt x="64442" y="142936"/>
                </a:lnTo>
                <a:lnTo>
                  <a:pt x="69143" y="142437"/>
                </a:lnTo>
                <a:lnTo>
                  <a:pt x="74658" y="142104"/>
                </a:lnTo>
                <a:lnTo>
                  <a:pt x="80716" y="141882"/>
                </a:lnTo>
                <a:lnTo>
                  <a:pt x="98502" y="141570"/>
                </a:lnTo>
                <a:lnTo>
                  <a:pt x="103756" y="141526"/>
                </a:lnTo>
                <a:lnTo>
                  <a:pt x="108845" y="142211"/>
                </a:lnTo>
                <a:lnTo>
                  <a:pt x="113826" y="143383"/>
                </a:lnTo>
                <a:lnTo>
                  <a:pt x="118734" y="144878"/>
                </a:lnTo>
                <a:lnTo>
                  <a:pt x="123594" y="145874"/>
                </a:lnTo>
                <a:lnTo>
                  <a:pt x="128421" y="146539"/>
                </a:lnTo>
                <a:lnTo>
                  <a:pt x="133226" y="146982"/>
                </a:lnTo>
                <a:lnTo>
                  <a:pt x="138018" y="147992"/>
                </a:lnTo>
                <a:lnTo>
                  <a:pt x="142799" y="149379"/>
                </a:lnTo>
                <a:lnTo>
                  <a:pt x="147574" y="151019"/>
                </a:lnTo>
                <a:lnTo>
                  <a:pt x="152345" y="152826"/>
                </a:lnTo>
                <a:lnTo>
                  <a:pt x="157114" y="154745"/>
                </a:lnTo>
                <a:lnTo>
                  <a:pt x="161880" y="156739"/>
                </a:lnTo>
                <a:lnTo>
                  <a:pt x="165852" y="158783"/>
                </a:lnTo>
                <a:lnTo>
                  <a:pt x="172381" y="162958"/>
                </a:lnTo>
                <a:lnTo>
                  <a:pt x="176026" y="165787"/>
                </a:lnTo>
                <a:lnTo>
                  <a:pt x="180045" y="169100"/>
                </a:lnTo>
                <a:lnTo>
                  <a:pt x="191168" y="178686"/>
                </a:lnTo>
                <a:lnTo>
                  <a:pt x="209414" y="194939"/>
                </a:lnTo>
                <a:lnTo>
                  <a:pt x="211034" y="197108"/>
                </a:lnTo>
                <a:lnTo>
                  <a:pt x="214108" y="203574"/>
                </a:lnTo>
                <a:lnTo>
                  <a:pt x="217641" y="207869"/>
                </a:lnTo>
                <a:lnTo>
                  <a:pt x="219693" y="209300"/>
                </a:lnTo>
                <a:lnTo>
                  <a:pt x="221857" y="210254"/>
                </a:lnTo>
                <a:lnTo>
                  <a:pt x="227238" y="211785"/>
                </a:lnTo>
                <a:lnTo>
                  <a:pt x="234043" y="212112"/>
                </a:lnTo>
                <a:lnTo>
                  <a:pt x="235706" y="2121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9" name="SMARTInkAnnotation771"/>
          <p:cNvSpPr/>
          <p:nvPr/>
        </p:nvSpPr>
        <p:spPr>
          <a:xfrm>
            <a:off x="6722268" y="2951090"/>
            <a:ext cx="148593" cy="150546"/>
          </a:xfrm>
          <a:custGeom>
            <a:avLst/>
            <a:gdLst/>
            <a:ahLst/>
            <a:cxnLst/>
            <a:rect l="0" t="0" r="0" b="0"/>
            <a:pathLst>
              <a:path w="148593" h="150546">
                <a:moveTo>
                  <a:pt x="0" y="12851"/>
                </a:moveTo>
                <a:lnTo>
                  <a:pt x="6151" y="7316"/>
                </a:lnTo>
                <a:lnTo>
                  <a:pt x="8820" y="6819"/>
                </a:lnTo>
                <a:lnTo>
                  <a:pt x="10643" y="6687"/>
                </a:lnTo>
                <a:lnTo>
                  <a:pt x="12651" y="5884"/>
                </a:lnTo>
                <a:lnTo>
                  <a:pt x="17000" y="3088"/>
                </a:lnTo>
                <a:lnTo>
                  <a:pt x="19271" y="2056"/>
                </a:lnTo>
                <a:lnTo>
                  <a:pt x="23911" y="910"/>
                </a:lnTo>
                <a:lnTo>
                  <a:pt x="26260" y="604"/>
                </a:lnTo>
                <a:lnTo>
                  <a:pt x="28619" y="400"/>
                </a:lnTo>
                <a:lnTo>
                  <a:pt x="30986" y="264"/>
                </a:lnTo>
                <a:lnTo>
                  <a:pt x="37848" y="113"/>
                </a:lnTo>
                <a:lnTo>
                  <a:pt x="59238" y="0"/>
                </a:lnTo>
                <a:lnTo>
                  <a:pt x="61717" y="712"/>
                </a:lnTo>
                <a:lnTo>
                  <a:pt x="64164" y="1901"/>
                </a:lnTo>
                <a:lnTo>
                  <a:pt x="66588" y="3408"/>
                </a:lnTo>
                <a:lnTo>
                  <a:pt x="68999" y="4413"/>
                </a:lnTo>
                <a:lnTo>
                  <a:pt x="71399" y="5083"/>
                </a:lnTo>
                <a:lnTo>
                  <a:pt x="73793" y="5529"/>
                </a:lnTo>
                <a:lnTo>
                  <a:pt x="75389" y="6541"/>
                </a:lnTo>
                <a:lnTo>
                  <a:pt x="76453" y="7930"/>
                </a:lnTo>
                <a:lnTo>
                  <a:pt x="77163" y="9571"/>
                </a:lnTo>
                <a:lnTo>
                  <a:pt x="80067" y="13298"/>
                </a:lnTo>
                <a:lnTo>
                  <a:pt x="81953" y="15292"/>
                </a:lnTo>
                <a:lnTo>
                  <a:pt x="83211" y="17336"/>
                </a:lnTo>
                <a:lnTo>
                  <a:pt x="84607" y="21512"/>
                </a:lnTo>
                <a:lnTo>
                  <a:pt x="85228" y="25750"/>
                </a:lnTo>
                <a:lnTo>
                  <a:pt x="85394" y="27880"/>
                </a:lnTo>
                <a:lnTo>
                  <a:pt x="84711" y="30014"/>
                </a:lnTo>
                <a:lnTo>
                  <a:pt x="81835" y="34291"/>
                </a:lnTo>
                <a:lnTo>
                  <a:pt x="79162" y="36431"/>
                </a:lnTo>
                <a:lnTo>
                  <a:pt x="75794" y="38573"/>
                </a:lnTo>
                <a:lnTo>
                  <a:pt x="71961" y="40714"/>
                </a:lnTo>
                <a:lnTo>
                  <a:pt x="69405" y="42857"/>
                </a:lnTo>
                <a:lnTo>
                  <a:pt x="67702" y="44999"/>
                </a:lnTo>
                <a:lnTo>
                  <a:pt x="65014" y="49285"/>
                </a:lnTo>
                <a:lnTo>
                  <a:pt x="61175" y="53571"/>
                </a:lnTo>
                <a:lnTo>
                  <a:pt x="59039" y="55000"/>
                </a:lnTo>
                <a:lnTo>
                  <a:pt x="54550" y="56587"/>
                </a:lnTo>
                <a:lnTo>
                  <a:pt x="53036" y="57725"/>
                </a:lnTo>
                <a:lnTo>
                  <a:pt x="52027" y="59198"/>
                </a:lnTo>
                <a:lnTo>
                  <a:pt x="51353" y="60894"/>
                </a:lnTo>
                <a:lnTo>
                  <a:pt x="50110" y="62025"/>
                </a:lnTo>
                <a:lnTo>
                  <a:pt x="48489" y="62779"/>
                </a:lnTo>
                <a:lnTo>
                  <a:pt x="43974" y="63988"/>
                </a:lnTo>
                <a:lnTo>
                  <a:pt x="44397" y="64088"/>
                </a:lnTo>
                <a:lnTo>
                  <a:pt x="48786" y="64228"/>
                </a:lnTo>
                <a:lnTo>
                  <a:pt x="55892" y="64279"/>
                </a:lnTo>
                <a:lnTo>
                  <a:pt x="58708" y="62378"/>
                </a:lnTo>
                <a:lnTo>
                  <a:pt x="60569" y="60871"/>
                </a:lnTo>
                <a:lnTo>
                  <a:pt x="63399" y="59867"/>
                </a:lnTo>
                <a:lnTo>
                  <a:pt x="66872" y="59197"/>
                </a:lnTo>
                <a:lnTo>
                  <a:pt x="70775" y="58750"/>
                </a:lnTo>
                <a:lnTo>
                  <a:pt x="74965" y="58452"/>
                </a:lnTo>
                <a:lnTo>
                  <a:pt x="79345" y="58254"/>
                </a:lnTo>
                <a:lnTo>
                  <a:pt x="83853" y="58122"/>
                </a:lnTo>
                <a:lnTo>
                  <a:pt x="87652" y="58748"/>
                </a:lnTo>
                <a:lnTo>
                  <a:pt x="90978" y="59880"/>
                </a:lnTo>
                <a:lnTo>
                  <a:pt x="93990" y="61349"/>
                </a:lnTo>
                <a:lnTo>
                  <a:pt x="98379" y="62328"/>
                </a:lnTo>
                <a:lnTo>
                  <a:pt x="103686" y="62981"/>
                </a:lnTo>
                <a:lnTo>
                  <a:pt x="114345" y="63706"/>
                </a:lnTo>
                <a:lnTo>
                  <a:pt x="121728" y="64029"/>
                </a:lnTo>
                <a:lnTo>
                  <a:pt x="124809" y="64829"/>
                </a:lnTo>
                <a:lnTo>
                  <a:pt x="127656" y="66077"/>
                </a:lnTo>
                <a:lnTo>
                  <a:pt x="130348" y="67623"/>
                </a:lnTo>
                <a:lnTo>
                  <a:pt x="132936" y="69369"/>
                </a:lnTo>
                <a:lnTo>
                  <a:pt x="135456" y="71246"/>
                </a:lnTo>
                <a:lnTo>
                  <a:pt x="137929" y="73212"/>
                </a:lnTo>
                <a:lnTo>
                  <a:pt x="140371" y="75952"/>
                </a:lnTo>
                <a:lnTo>
                  <a:pt x="142794" y="79207"/>
                </a:lnTo>
                <a:lnTo>
                  <a:pt x="145202" y="82806"/>
                </a:lnTo>
                <a:lnTo>
                  <a:pt x="146808" y="85920"/>
                </a:lnTo>
                <a:lnTo>
                  <a:pt x="147878" y="88710"/>
                </a:lnTo>
                <a:lnTo>
                  <a:pt x="148592" y="91284"/>
                </a:lnTo>
                <a:lnTo>
                  <a:pt x="148273" y="93715"/>
                </a:lnTo>
                <a:lnTo>
                  <a:pt x="147268" y="96050"/>
                </a:lnTo>
                <a:lnTo>
                  <a:pt x="145804" y="98321"/>
                </a:lnTo>
                <a:lnTo>
                  <a:pt x="142061" y="104654"/>
                </a:lnTo>
                <a:lnTo>
                  <a:pt x="139951" y="108343"/>
                </a:lnTo>
                <a:lnTo>
                  <a:pt x="137751" y="111517"/>
                </a:lnTo>
                <a:lnTo>
                  <a:pt x="135490" y="114347"/>
                </a:lnTo>
                <a:lnTo>
                  <a:pt x="133190" y="116949"/>
                </a:lnTo>
                <a:lnTo>
                  <a:pt x="130862" y="119397"/>
                </a:lnTo>
                <a:lnTo>
                  <a:pt x="128516" y="121744"/>
                </a:lnTo>
                <a:lnTo>
                  <a:pt x="126159" y="124023"/>
                </a:lnTo>
                <a:lnTo>
                  <a:pt x="111762" y="137232"/>
                </a:lnTo>
                <a:lnTo>
                  <a:pt x="105764" y="142665"/>
                </a:lnTo>
                <a:lnTo>
                  <a:pt x="95910" y="145114"/>
                </a:lnTo>
                <a:lnTo>
                  <a:pt x="81402" y="147461"/>
                </a:lnTo>
                <a:lnTo>
                  <a:pt x="63793" y="149740"/>
                </a:lnTo>
                <a:lnTo>
                  <a:pt x="52054" y="150545"/>
                </a:lnTo>
                <a:lnTo>
                  <a:pt x="44228" y="150367"/>
                </a:lnTo>
                <a:lnTo>
                  <a:pt x="39010" y="149534"/>
                </a:lnTo>
                <a:lnTo>
                  <a:pt x="33944" y="148979"/>
                </a:lnTo>
                <a:lnTo>
                  <a:pt x="28980" y="148608"/>
                </a:lnTo>
                <a:lnTo>
                  <a:pt x="17190" y="148015"/>
                </a:lnTo>
                <a:lnTo>
                  <a:pt x="15429" y="147251"/>
                </a:lnTo>
                <a:lnTo>
                  <a:pt x="11355" y="144499"/>
                </a:lnTo>
                <a:lnTo>
                  <a:pt x="7144" y="1414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0" name="SMARTInkAnnotation772"/>
          <p:cNvSpPr/>
          <p:nvPr/>
        </p:nvSpPr>
        <p:spPr>
          <a:xfrm>
            <a:off x="6979443" y="3118247"/>
            <a:ext cx="200026" cy="32147"/>
          </a:xfrm>
          <a:custGeom>
            <a:avLst/>
            <a:gdLst/>
            <a:ahLst/>
            <a:cxnLst/>
            <a:rect l="0" t="0" r="0" b="0"/>
            <a:pathLst>
              <a:path w="200026" h="32147">
                <a:moveTo>
                  <a:pt x="0" y="32146"/>
                </a:moveTo>
                <a:lnTo>
                  <a:pt x="3793" y="28733"/>
                </a:lnTo>
                <a:lnTo>
                  <a:pt x="5704" y="27728"/>
                </a:lnTo>
                <a:lnTo>
                  <a:pt x="7772" y="27058"/>
                </a:lnTo>
                <a:lnTo>
                  <a:pt x="9943" y="26611"/>
                </a:lnTo>
                <a:lnTo>
                  <a:pt x="12185" y="25598"/>
                </a:lnTo>
                <a:lnTo>
                  <a:pt x="14473" y="24209"/>
                </a:lnTo>
                <a:lnTo>
                  <a:pt x="16793" y="22569"/>
                </a:lnTo>
                <a:lnTo>
                  <a:pt x="20720" y="21475"/>
                </a:lnTo>
                <a:lnTo>
                  <a:pt x="25720" y="20746"/>
                </a:lnTo>
                <a:lnTo>
                  <a:pt x="31435" y="20260"/>
                </a:lnTo>
                <a:lnTo>
                  <a:pt x="36831" y="19221"/>
                </a:lnTo>
                <a:lnTo>
                  <a:pt x="42017" y="17815"/>
                </a:lnTo>
                <a:lnTo>
                  <a:pt x="47062" y="16163"/>
                </a:lnTo>
                <a:lnTo>
                  <a:pt x="52012" y="14347"/>
                </a:lnTo>
                <a:lnTo>
                  <a:pt x="56900" y="12422"/>
                </a:lnTo>
                <a:lnTo>
                  <a:pt x="61746" y="10424"/>
                </a:lnTo>
                <a:lnTo>
                  <a:pt x="66564" y="9092"/>
                </a:lnTo>
                <a:lnTo>
                  <a:pt x="71363" y="8205"/>
                </a:lnTo>
                <a:lnTo>
                  <a:pt x="76151" y="7613"/>
                </a:lnTo>
                <a:lnTo>
                  <a:pt x="81724" y="7218"/>
                </a:lnTo>
                <a:lnTo>
                  <a:pt x="87820" y="6955"/>
                </a:lnTo>
                <a:lnTo>
                  <a:pt x="94265" y="6780"/>
                </a:lnTo>
                <a:lnTo>
                  <a:pt x="100944" y="5949"/>
                </a:lnTo>
                <a:lnTo>
                  <a:pt x="107777" y="4680"/>
                </a:lnTo>
                <a:lnTo>
                  <a:pt x="114714" y="3120"/>
                </a:lnTo>
                <a:lnTo>
                  <a:pt x="120926" y="2080"/>
                </a:lnTo>
                <a:lnTo>
                  <a:pt x="126655" y="1386"/>
                </a:lnTo>
                <a:lnTo>
                  <a:pt x="132062" y="924"/>
                </a:lnTo>
                <a:lnTo>
                  <a:pt x="137254" y="616"/>
                </a:lnTo>
                <a:lnTo>
                  <a:pt x="142303" y="411"/>
                </a:lnTo>
                <a:lnTo>
                  <a:pt x="152146" y="182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1" name="SMARTInkAnnotation773"/>
          <p:cNvSpPr/>
          <p:nvPr/>
        </p:nvSpPr>
        <p:spPr>
          <a:xfrm>
            <a:off x="7050968" y="3053953"/>
            <a:ext cx="57064" cy="231458"/>
          </a:xfrm>
          <a:custGeom>
            <a:avLst/>
            <a:gdLst/>
            <a:ahLst/>
            <a:cxnLst/>
            <a:rect l="0" t="0" r="0" b="0"/>
            <a:pathLst>
              <a:path w="57064" h="231458">
                <a:moveTo>
                  <a:pt x="7057" y="0"/>
                </a:moveTo>
                <a:lnTo>
                  <a:pt x="906" y="0"/>
                </a:lnTo>
                <a:lnTo>
                  <a:pt x="576" y="714"/>
                </a:lnTo>
                <a:lnTo>
                  <a:pt x="44" y="6993"/>
                </a:lnTo>
                <a:lnTo>
                  <a:pt x="0" y="8948"/>
                </a:lnTo>
                <a:lnTo>
                  <a:pt x="765" y="10966"/>
                </a:lnTo>
                <a:lnTo>
                  <a:pt x="2068" y="13026"/>
                </a:lnTo>
                <a:lnTo>
                  <a:pt x="3731" y="15113"/>
                </a:lnTo>
                <a:lnTo>
                  <a:pt x="4840" y="17933"/>
                </a:lnTo>
                <a:lnTo>
                  <a:pt x="6071" y="24877"/>
                </a:lnTo>
                <a:lnTo>
                  <a:pt x="6399" y="28729"/>
                </a:lnTo>
                <a:lnTo>
                  <a:pt x="6619" y="32726"/>
                </a:lnTo>
                <a:lnTo>
                  <a:pt x="6764" y="36819"/>
                </a:lnTo>
                <a:lnTo>
                  <a:pt x="7656" y="40976"/>
                </a:lnTo>
                <a:lnTo>
                  <a:pt x="9043" y="45177"/>
                </a:lnTo>
                <a:lnTo>
                  <a:pt x="10762" y="49406"/>
                </a:lnTo>
                <a:lnTo>
                  <a:pt x="11908" y="53654"/>
                </a:lnTo>
                <a:lnTo>
                  <a:pt x="12672" y="57915"/>
                </a:lnTo>
                <a:lnTo>
                  <a:pt x="13182" y="62184"/>
                </a:lnTo>
                <a:lnTo>
                  <a:pt x="13521" y="67173"/>
                </a:lnTo>
                <a:lnTo>
                  <a:pt x="13898" y="78432"/>
                </a:lnTo>
                <a:lnTo>
                  <a:pt x="14792" y="84435"/>
                </a:lnTo>
                <a:lnTo>
                  <a:pt x="16183" y="90580"/>
                </a:lnTo>
                <a:lnTo>
                  <a:pt x="17903" y="96819"/>
                </a:lnTo>
                <a:lnTo>
                  <a:pt x="19050" y="103122"/>
                </a:lnTo>
                <a:lnTo>
                  <a:pt x="19815" y="109468"/>
                </a:lnTo>
                <a:lnTo>
                  <a:pt x="20325" y="115841"/>
                </a:lnTo>
                <a:lnTo>
                  <a:pt x="21458" y="122233"/>
                </a:lnTo>
                <a:lnTo>
                  <a:pt x="23007" y="128637"/>
                </a:lnTo>
                <a:lnTo>
                  <a:pt x="24834" y="135050"/>
                </a:lnTo>
                <a:lnTo>
                  <a:pt x="26052" y="140754"/>
                </a:lnTo>
                <a:lnTo>
                  <a:pt x="26864" y="145985"/>
                </a:lnTo>
                <a:lnTo>
                  <a:pt x="27405" y="150901"/>
                </a:lnTo>
                <a:lnTo>
                  <a:pt x="28560" y="156322"/>
                </a:lnTo>
                <a:lnTo>
                  <a:pt x="30123" y="162079"/>
                </a:lnTo>
                <a:lnTo>
                  <a:pt x="31959" y="168060"/>
                </a:lnTo>
                <a:lnTo>
                  <a:pt x="33977" y="173476"/>
                </a:lnTo>
                <a:lnTo>
                  <a:pt x="36117" y="178516"/>
                </a:lnTo>
                <a:lnTo>
                  <a:pt x="38336" y="183304"/>
                </a:lnTo>
                <a:lnTo>
                  <a:pt x="39816" y="187925"/>
                </a:lnTo>
                <a:lnTo>
                  <a:pt x="40802" y="192435"/>
                </a:lnTo>
                <a:lnTo>
                  <a:pt x="41460" y="196869"/>
                </a:lnTo>
                <a:lnTo>
                  <a:pt x="42692" y="201255"/>
                </a:lnTo>
                <a:lnTo>
                  <a:pt x="44308" y="205607"/>
                </a:lnTo>
                <a:lnTo>
                  <a:pt x="46178" y="209938"/>
                </a:lnTo>
                <a:lnTo>
                  <a:pt x="47425" y="213539"/>
                </a:lnTo>
                <a:lnTo>
                  <a:pt x="48811" y="219446"/>
                </a:lnTo>
                <a:lnTo>
                  <a:pt x="49974" y="222021"/>
                </a:lnTo>
                <a:lnTo>
                  <a:pt x="51543" y="224452"/>
                </a:lnTo>
                <a:lnTo>
                  <a:pt x="57063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2" name="SMARTInkAnnotation774"/>
          <p:cNvSpPr/>
          <p:nvPr/>
        </p:nvSpPr>
        <p:spPr>
          <a:xfrm>
            <a:off x="7258050" y="3008980"/>
            <a:ext cx="175269" cy="218567"/>
          </a:xfrm>
          <a:custGeom>
            <a:avLst/>
            <a:gdLst/>
            <a:ahLst/>
            <a:cxnLst/>
            <a:rect l="0" t="0" r="0" b="0"/>
            <a:pathLst>
              <a:path w="175269" h="218567">
                <a:moveTo>
                  <a:pt x="0" y="38543"/>
                </a:moveTo>
                <a:lnTo>
                  <a:pt x="3792" y="35130"/>
                </a:lnTo>
                <a:lnTo>
                  <a:pt x="5703" y="34125"/>
                </a:lnTo>
                <a:lnTo>
                  <a:pt x="9942" y="33008"/>
                </a:lnTo>
                <a:lnTo>
                  <a:pt x="14472" y="30606"/>
                </a:lnTo>
                <a:lnTo>
                  <a:pt x="19132" y="27157"/>
                </a:lnTo>
                <a:lnTo>
                  <a:pt x="23848" y="23244"/>
                </a:lnTo>
                <a:lnTo>
                  <a:pt x="27011" y="21200"/>
                </a:lnTo>
                <a:lnTo>
                  <a:pt x="30708" y="19123"/>
                </a:lnTo>
                <a:lnTo>
                  <a:pt x="34759" y="17024"/>
                </a:lnTo>
                <a:lnTo>
                  <a:pt x="43494" y="12787"/>
                </a:lnTo>
                <a:lnTo>
                  <a:pt x="62037" y="4245"/>
                </a:lnTo>
                <a:lnTo>
                  <a:pt x="66757" y="2819"/>
                </a:lnTo>
                <a:lnTo>
                  <a:pt x="71493" y="1868"/>
                </a:lnTo>
                <a:lnTo>
                  <a:pt x="76237" y="1235"/>
                </a:lnTo>
                <a:lnTo>
                  <a:pt x="80987" y="812"/>
                </a:lnTo>
                <a:lnTo>
                  <a:pt x="85741" y="530"/>
                </a:lnTo>
                <a:lnTo>
                  <a:pt x="90498" y="342"/>
                </a:lnTo>
                <a:lnTo>
                  <a:pt x="100017" y="134"/>
                </a:lnTo>
                <a:lnTo>
                  <a:pt x="115271" y="0"/>
                </a:lnTo>
                <a:lnTo>
                  <a:pt x="118915" y="703"/>
                </a:lnTo>
                <a:lnTo>
                  <a:pt x="122933" y="1886"/>
                </a:lnTo>
                <a:lnTo>
                  <a:pt x="127198" y="3390"/>
                </a:lnTo>
                <a:lnTo>
                  <a:pt x="130836" y="5106"/>
                </a:lnTo>
                <a:lnTo>
                  <a:pt x="134056" y="6965"/>
                </a:lnTo>
                <a:lnTo>
                  <a:pt x="136995" y="8919"/>
                </a:lnTo>
                <a:lnTo>
                  <a:pt x="140543" y="10935"/>
                </a:lnTo>
                <a:lnTo>
                  <a:pt x="144495" y="12994"/>
                </a:lnTo>
                <a:lnTo>
                  <a:pt x="148717" y="15081"/>
                </a:lnTo>
                <a:lnTo>
                  <a:pt x="152325" y="17901"/>
                </a:lnTo>
                <a:lnTo>
                  <a:pt x="155525" y="21210"/>
                </a:lnTo>
                <a:lnTo>
                  <a:pt x="158452" y="24845"/>
                </a:lnTo>
                <a:lnTo>
                  <a:pt x="161197" y="28696"/>
                </a:lnTo>
                <a:lnTo>
                  <a:pt x="163821" y="32693"/>
                </a:lnTo>
                <a:lnTo>
                  <a:pt x="166364" y="36786"/>
                </a:lnTo>
                <a:lnTo>
                  <a:pt x="168059" y="40944"/>
                </a:lnTo>
                <a:lnTo>
                  <a:pt x="169189" y="45144"/>
                </a:lnTo>
                <a:lnTo>
                  <a:pt x="169943" y="49373"/>
                </a:lnTo>
                <a:lnTo>
                  <a:pt x="171239" y="53622"/>
                </a:lnTo>
                <a:lnTo>
                  <a:pt x="172896" y="57882"/>
                </a:lnTo>
                <a:lnTo>
                  <a:pt x="174795" y="62152"/>
                </a:lnTo>
                <a:lnTo>
                  <a:pt x="175268" y="66426"/>
                </a:lnTo>
                <a:lnTo>
                  <a:pt x="174788" y="70705"/>
                </a:lnTo>
                <a:lnTo>
                  <a:pt x="173676" y="74986"/>
                </a:lnTo>
                <a:lnTo>
                  <a:pt x="172933" y="79984"/>
                </a:lnTo>
                <a:lnTo>
                  <a:pt x="172439" y="85459"/>
                </a:lnTo>
                <a:lnTo>
                  <a:pt x="172109" y="91251"/>
                </a:lnTo>
                <a:lnTo>
                  <a:pt x="171095" y="96542"/>
                </a:lnTo>
                <a:lnTo>
                  <a:pt x="169626" y="101498"/>
                </a:lnTo>
                <a:lnTo>
                  <a:pt x="167853" y="106231"/>
                </a:lnTo>
                <a:lnTo>
                  <a:pt x="165877" y="110814"/>
                </a:lnTo>
                <a:lnTo>
                  <a:pt x="163765" y="115299"/>
                </a:lnTo>
                <a:lnTo>
                  <a:pt x="159302" y="124092"/>
                </a:lnTo>
                <a:lnTo>
                  <a:pt x="149971" y="141379"/>
                </a:lnTo>
                <a:lnTo>
                  <a:pt x="133346" y="171415"/>
                </a:lnTo>
                <a:lnTo>
                  <a:pt x="130173" y="174988"/>
                </a:lnTo>
                <a:lnTo>
                  <a:pt x="126469" y="178083"/>
                </a:lnTo>
                <a:lnTo>
                  <a:pt x="122413" y="180862"/>
                </a:lnTo>
                <a:lnTo>
                  <a:pt x="118914" y="183429"/>
                </a:lnTo>
                <a:lnTo>
                  <a:pt x="115789" y="185854"/>
                </a:lnTo>
                <a:lnTo>
                  <a:pt x="112910" y="188186"/>
                </a:lnTo>
                <a:lnTo>
                  <a:pt x="110199" y="189740"/>
                </a:lnTo>
                <a:lnTo>
                  <a:pt x="105069" y="191467"/>
                </a:lnTo>
                <a:lnTo>
                  <a:pt x="101796" y="192642"/>
                </a:lnTo>
                <a:lnTo>
                  <a:pt x="98026" y="194139"/>
                </a:lnTo>
                <a:lnTo>
                  <a:pt x="89604" y="197708"/>
                </a:lnTo>
                <a:lnTo>
                  <a:pt x="80570" y="201676"/>
                </a:lnTo>
                <a:lnTo>
                  <a:pt x="76732" y="203020"/>
                </a:lnTo>
                <a:lnTo>
                  <a:pt x="73379" y="203915"/>
                </a:lnTo>
                <a:lnTo>
                  <a:pt x="70350" y="204513"/>
                </a:lnTo>
                <a:lnTo>
                  <a:pt x="66744" y="204911"/>
                </a:lnTo>
                <a:lnTo>
                  <a:pt x="62752" y="205176"/>
                </a:lnTo>
                <a:lnTo>
                  <a:pt x="54877" y="205471"/>
                </a:lnTo>
                <a:lnTo>
                  <a:pt x="45981" y="205637"/>
                </a:lnTo>
                <a:lnTo>
                  <a:pt x="19058" y="205706"/>
                </a:lnTo>
                <a:lnTo>
                  <a:pt x="17467" y="204993"/>
                </a:lnTo>
                <a:lnTo>
                  <a:pt x="16408" y="203802"/>
                </a:lnTo>
                <a:lnTo>
                  <a:pt x="15701" y="202294"/>
                </a:lnTo>
                <a:lnTo>
                  <a:pt x="14436" y="201289"/>
                </a:lnTo>
                <a:lnTo>
                  <a:pt x="12799" y="200618"/>
                </a:lnTo>
                <a:lnTo>
                  <a:pt x="10914" y="200171"/>
                </a:lnTo>
                <a:lnTo>
                  <a:pt x="9657" y="199159"/>
                </a:lnTo>
                <a:lnTo>
                  <a:pt x="8819" y="197770"/>
                </a:lnTo>
                <a:lnTo>
                  <a:pt x="7888" y="194321"/>
                </a:lnTo>
                <a:lnTo>
                  <a:pt x="7474" y="190407"/>
                </a:lnTo>
                <a:lnTo>
                  <a:pt x="8158" y="189078"/>
                </a:lnTo>
                <a:lnTo>
                  <a:pt x="9407" y="188192"/>
                </a:lnTo>
                <a:lnTo>
                  <a:pt x="11034" y="187601"/>
                </a:lnTo>
                <a:lnTo>
                  <a:pt x="12118" y="186493"/>
                </a:lnTo>
                <a:lnTo>
                  <a:pt x="12841" y="185039"/>
                </a:lnTo>
                <a:lnTo>
                  <a:pt x="13323" y="183356"/>
                </a:lnTo>
                <a:lnTo>
                  <a:pt x="15975" y="179581"/>
                </a:lnTo>
                <a:lnTo>
                  <a:pt x="17794" y="177574"/>
                </a:lnTo>
                <a:lnTo>
                  <a:pt x="19800" y="176236"/>
                </a:lnTo>
                <a:lnTo>
                  <a:pt x="24145" y="174749"/>
                </a:lnTo>
                <a:lnTo>
                  <a:pt x="27209" y="174353"/>
                </a:lnTo>
                <a:lnTo>
                  <a:pt x="30839" y="174089"/>
                </a:lnTo>
                <a:lnTo>
                  <a:pt x="34847" y="173913"/>
                </a:lnTo>
                <a:lnTo>
                  <a:pt x="43533" y="173717"/>
                </a:lnTo>
                <a:lnTo>
                  <a:pt x="70087" y="173569"/>
                </a:lnTo>
                <a:lnTo>
                  <a:pt x="79268" y="177138"/>
                </a:lnTo>
                <a:lnTo>
                  <a:pt x="91740" y="183089"/>
                </a:lnTo>
                <a:lnTo>
                  <a:pt x="106403" y="190628"/>
                </a:lnTo>
                <a:lnTo>
                  <a:pt x="116973" y="195655"/>
                </a:lnTo>
                <a:lnTo>
                  <a:pt x="124813" y="199006"/>
                </a:lnTo>
                <a:lnTo>
                  <a:pt x="130833" y="201239"/>
                </a:lnTo>
                <a:lnTo>
                  <a:pt x="135641" y="203443"/>
                </a:lnTo>
                <a:lnTo>
                  <a:pt x="139639" y="205626"/>
                </a:lnTo>
                <a:lnTo>
                  <a:pt x="143099" y="207797"/>
                </a:lnTo>
                <a:lnTo>
                  <a:pt x="146199" y="209958"/>
                </a:lnTo>
                <a:lnTo>
                  <a:pt x="149059" y="212113"/>
                </a:lnTo>
                <a:lnTo>
                  <a:pt x="157022" y="218454"/>
                </a:lnTo>
                <a:lnTo>
                  <a:pt x="159216" y="218516"/>
                </a:lnTo>
                <a:lnTo>
                  <a:pt x="164306" y="21856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3" name="SMARTInkAnnotation775"/>
          <p:cNvSpPr/>
          <p:nvPr/>
        </p:nvSpPr>
        <p:spPr>
          <a:xfrm>
            <a:off x="7465218" y="2899673"/>
            <a:ext cx="178595" cy="80757"/>
          </a:xfrm>
          <a:custGeom>
            <a:avLst/>
            <a:gdLst/>
            <a:ahLst/>
            <a:cxnLst/>
            <a:rect l="0" t="0" r="0" b="0"/>
            <a:pathLst>
              <a:path w="178595" h="80757">
                <a:moveTo>
                  <a:pt x="0" y="12833"/>
                </a:moveTo>
                <a:lnTo>
                  <a:pt x="0" y="7298"/>
                </a:lnTo>
                <a:lnTo>
                  <a:pt x="2116" y="4896"/>
                </a:lnTo>
                <a:lnTo>
                  <a:pt x="3793" y="3256"/>
                </a:lnTo>
                <a:lnTo>
                  <a:pt x="5704" y="2162"/>
                </a:lnTo>
                <a:lnTo>
                  <a:pt x="9943" y="947"/>
                </a:lnTo>
                <a:lnTo>
                  <a:pt x="14473" y="407"/>
                </a:lnTo>
                <a:lnTo>
                  <a:pt x="19926" y="167"/>
                </a:lnTo>
                <a:lnTo>
                  <a:pt x="34246" y="13"/>
                </a:lnTo>
                <a:lnTo>
                  <a:pt x="37119" y="0"/>
                </a:lnTo>
                <a:lnTo>
                  <a:pt x="39827" y="706"/>
                </a:lnTo>
                <a:lnTo>
                  <a:pt x="42427" y="1891"/>
                </a:lnTo>
                <a:lnTo>
                  <a:pt x="44953" y="3395"/>
                </a:lnTo>
                <a:lnTo>
                  <a:pt x="47431" y="5113"/>
                </a:lnTo>
                <a:lnTo>
                  <a:pt x="49878" y="6972"/>
                </a:lnTo>
                <a:lnTo>
                  <a:pt x="52302" y="8926"/>
                </a:lnTo>
                <a:lnTo>
                  <a:pt x="54712" y="10228"/>
                </a:lnTo>
                <a:lnTo>
                  <a:pt x="59507" y="11676"/>
                </a:lnTo>
                <a:lnTo>
                  <a:pt x="61102" y="12776"/>
                </a:lnTo>
                <a:lnTo>
                  <a:pt x="62166" y="14224"/>
                </a:lnTo>
                <a:lnTo>
                  <a:pt x="62875" y="15904"/>
                </a:lnTo>
                <a:lnTo>
                  <a:pt x="64142" y="17738"/>
                </a:lnTo>
                <a:lnTo>
                  <a:pt x="65780" y="19675"/>
                </a:lnTo>
                <a:lnTo>
                  <a:pt x="67666" y="21680"/>
                </a:lnTo>
                <a:lnTo>
                  <a:pt x="68129" y="24446"/>
                </a:lnTo>
                <a:lnTo>
                  <a:pt x="67644" y="27719"/>
                </a:lnTo>
                <a:lnTo>
                  <a:pt x="66528" y="31330"/>
                </a:lnTo>
                <a:lnTo>
                  <a:pt x="65784" y="34451"/>
                </a:lnTo>
                <a:lnTo>
                  <a:pt x="65288" y="37246"/>
                </a:lnTo>
                <a:lnTo>
                  <a:pt x="64956" y="39824"/>
                </a:lnTo>
                <a:lnTo>
                  <a:pt x="64735" y="42972"/>
                </a:lnTo>
                <a:lnTo>
                  <a:pt x="64490" y="50279"/>
                </a:lnTo>
                <a:lnTo>
                  <a:pt x="63631" y="53513"/>
                </a:lnTo>
                <a:lnTo>
                  <a:pt x="62265" y="56384"/>
                </a:lnTo>
                <a:lnTo>
                  <a:pt x="60559" y="59012"/>
                </a:lnTo>
                <a:lnTo>
                  <a:pt x="58629" y="61479"/>
                </a:lnTo>
                <a:lnTo>
                  <a:pt x="56550" y="63837"/>
                </a:lnTo>
                <a:lnTo>
                  <a:pt x="54368" y="66124"/>
                </a:lnTo>
                <a:lnTo>
                  <a:pt x="52120" y="68363"/>
                </a:lnTo>
                <a:lnTo>
                  <a:pt x="43270" y="76743"/>
                </a:lnTo>
                <a:lnTo>
                  <a:pt x="47276" y="78862"/>
                </a:lnTo>
                <a:lnTo>
                  <a:pt x="50568" y="80427"/>
                </a:lnTo>
                <a:lnTo>
                  <a:pt x="53555" y="80756"/>
                </a:lnTo>
                <a:lnTo>
                  <a:pt x="56342" y="80261"/>
                </a:lnTo>
                <a:lnTo>
                  <a:pt x="58993" y="79216"/>
                </a:lnTo>
                <a:lnTo>
                  <a:pt x="62348" y="78520"/>
                </a:lnTo>
                <a:lnTo>
                  <a:pt x="66171" y="78055"/>
                </a:lnTo>
                <a:lnTo>
                  <a:pt x="70308" y="77746"/>
                </a:lnTo>
                <a:lnTo>
                  <a:pt x="74654" y="77540"/>
                </a:lnTo>
                <a:lnTo>
                  <a:pt x="83715" y="77310"/>
                </a:lnTo>
                <a:lnTo>
                  <a:pt x="132367" y="77132"/>
                </a:lnTo>
                <a:lnTo>
                  <a:pt x="178594" y="771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4" name="SMARTInkAnnotation776"/>
          <p:cNvSpPr/>
          <p:nvPr/>
        </p:nvSpPr>
        <p:spPr>
          <a:xfrm>
            <a:off x="7672387" y="3086124"/>
            <a:ext cx="207170" cy="19265"/>
          </a:xfrm>
          <a:custGeom>
            <a:avLst/>
            <a:gdLst/>
            <a:ahLst/>
            <a:cxnLst/>
            <a:rect l="0" t="0" r="0" b="0"/>
            <a:pathLst>
              <a:path w="207170" h="19265">
                <a:moveTo>
                  <a:pt x="0" y="19264"/>
                </a:moveTo>
                <a:lnTo>
                  <a:pt x="3793" y="19264"/>
                </a:lnTo>
                <a:lnTo>
                  <a:pt x="5704" y="18549"/>
                </a:lnTo>
                <a:lnTo>
                  <a:pt x="7771" y="17359"/>
                </a:lnTo>
                <a:lnTo>
                  <a:pt x="13000" y="13728"/>
                </a:lnTo>
                <a:lnTo>
                  <a:pt x="17949" y="13232"/>
                </a:lnTo>
                <a:lnTo>
                  <a:pt x="21490" y="13099"/>
                </a:lnTo>
                <a:lnTo>
                  <a:pt x="25440" y="12296"/>
                </a:lnTo>
                <a:lnTo>
                  <a:pt x="29659" y="11047"/>
                </a:lnTo>
                <a:lnTo>
                  <a:pt x="34060" y="9500"/>
                </a:lnTo>
                <a:lnTo>
                  <a:pt x="38582" y="8468"/>
                </a:lnTo>
                <a:lnTo>
                  <a:pt x="43184" y="7780"/>
                </a:lnTo>
                <a:lnTo>
                  <a:pt x="47839" y="7322"/>
                </a:lnTo>
                <a:lnTo>
                  <a:pt x="52531" y="7016"/>
                </a:lnTo>
                <a:lnTo>
                  <a:pt x="57245" y="6812"/>
                </a:lnTo>
                <a:lnTo>
                  <a:pt x="61976" y="6677"/>
                </a:lnTo>
                <a:lnTo>
                  <a:pt x="66717" y="5872"/>
                </a:lnTo>
                <a:lnTo>
                  <a:pt x="71466" y="4621"/>
                </a:lnTo>
                <a:lnTo>
                  <a:pt x="76219" y="3072"/>
                </a:lnTo>
                <a:lnTo>
                  <a:pt x="80975" y="2040"/>
                </a:lnTo>
                <a:lnTo>
                  <a:pt x="85734" y="1352"/>
                </a:lnTo>
                <a:lnTo>
                  <a:pt x="90493" y="893"/>
                </a:lnTo>
                <a:lnTo>
                  <a:pt x="103191" y="587"/>
                </a:lnTo>
                <a:lnTo>
                  <a:pt x="191903" y="0"/>
                </a:lnTo>
                <a:lnTo>
                  <a:pt x="195404" y="706"/>
                </a:lnTo>
                <a:lnTo>
                  <a:pt x="198532" y="1891"/>
                </a:lnTo>
                <a:lnTo>
                  <a:pt x="207169" y="64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5" name="SMARTInkAnnotation777"/>
          <p:cNvSpPr/>
          <p:nvPr/>
        </p:nvSpPr>
        <p:spPr>
          <a:xfrm>
            <a:off x="7736682" y="3021806"/>
            <a:ext cx="35719" cy="180023"/>
          </a:xfrm>
          <a:custGeom>
            <a:avLst/>
            <a:gdLst/>
            <a:ahLst/>
            <a:cxnLst/>
            <a:rect l="0" t="0" r="0" b="0"/>
            <a:pathLst>
              <a:path w="35719" h="180023">
                <a:moveTo>
                  <a:pt x="7143" y="0"/>
                </a:moveTo>
                <a:lnTo>
                  <a:pt x="86" y="0"/>
                </a:lnTo>
                <a:lnTo>
                  <a:pt x="7" y="5535"/>
                </a:lnTo>
                <a:lnTo>
                  <a:pt x="0" y="20835"/>
                </a:lnTo>
                <a:lnTo>
                  <a:pt x="793" y="23891"/>
                </a:lnTo>
                <a:lnTo>
                  <a:pt x="2116" y="27358"/>
                </a:lnTo>
                <a:lnTo>
                  <a:pt x="3792" y="31097"/>
                </a:lnTo>
                <a:lnTo>
                  <a:pt x="4909" y="35019"/>
                </a:lnTo>
                <a:lnTo>
                  <a:pt x="5653" y="39062"/>
                </a:lnTo>
                <a:lnTo>
                  <a:pt x="6150" y="43186"/>
                </a:lnTo>
                <a:lnTo>
                  <a:pt x="7274" y="47364"/>
                </a:lnTo>
                <a:lnTo>
                  <a:pt x="8818" y="51579"/>
                </a:lnTo>
                <a:lnTo>
                  <a:pt x="10642" y="55817"/>
                </a:lnTo>
                <a:lnTo>
                  <a:pt x="11856" y="60071"/>
                </a:lnTo>
                <a:lnTo>
                  <a:pt x="12666" y="64336"/>
                </a:lnTo>
                <a:lnTo>
                  <a:pt x="13206" y="68608"/>
                </a:lnTo>
                <a:lnTo>
                  <a:pt x="14360" y="72885"/>
                </a:lnTo>
                <a:lnTo>
                  <a:pt x="15923" y="77165"/>
                </a:lnTo>
                <a:lnTo>
                  <a:pt x="17759" y="81447"/>
                </a:lnTo>
                <a:lnTo>
                  <a:pt x="18982" y="86445"/>
                </a:lnTo>
                <a:lnTo>
                  <a:pt x="19798" y="91920"/>
                </a:lnTo>
                <a:lnTo>
                  <a:pt x="20342" y="97713"/>
                </a:lnTo>
                <a:lnTo>
                  <a:pt x="20704" y="103004"/>
                </a:lnTo>
                <a:lnTo>
                  <a:pt x="21108" y="112692"/>
                </a:lnTo>
                <a:lnTo>
                  <a:pt x="22009" y="117277"/>
                </a:lnTo>
                <a:lnTo>
                  <a:pt x="23404" y="121761"/>
                </a:lnTo>
                <a:lnTo>
                  <a:pt x="25127" y="126180"/>
                </a:lnTo>
                <a:lnTo>
                  <a:pt x="26275" y="129840"/>
                </a:lnTo>
                <a:lnTo>
                  <a:pt x="27041" y="132994"/>
                </a:lnTo>
                <a:lnTo>
                  <a:pt x="27552" y="135812"/>
                </a:lnTo>
                <a:lnTo>
                  <a:pt x="27893" y="139119"/>
                </a:lnTo>
                <a:lnTo>
                  <a:pt x="28120" y="142752"/>
                </a:lnTo>
                <a:lnTo>
                  <a:pt x="28372" y="149884"/>
                </a:lnTo>
                <a:lnTo>
                  <a:pt x="28535" y="160285"/>
                </a:lnTo>
                <a:lnTo>
                  <a:pt x="28547" y="162578"/>
                </a:lnTo>
                <a:lnTo>
                  <a:pt x="29350" y="164821"/>
                </a:lnTo>
                <a:lnTo>
                  <a:pt x="30679" y="167030"/>
                </a:lnTo>
                <a:lnTo>
                  <a:pt x="34722" y="172297"/>
                </a:lnTo>
                <a:lnTo>
                  <a:pt x="35276" y="174922"/>
                </a:lnTo>
                <a:lnTo>
                  <a:pt x="35718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6" name="SMARTInkAnnotation778"/>
          <p:cNvSpPr/>
          <p:nvPr/>
        </p:nvSpPr>
        <p:spPr>
          <a:xfrm>
            <a:off x="7929562" y="2970371"/>
            <a:ext cx="166873" cy="205741"/>
          </a:xfrm>
          <a:custGeom>
            <a:avLst/>
            <a:gdLst/>
            <a:ahLst/>
            <a:cxnLst/>
            <a:rect l="0" t="0" r="0" b="0"/>
            <a:pathLst>
              <a:path w="166873" h="205741">
                <a:moveTo>
                  <a:pt x="121444" y="6429"/>
                </a:moveTo>
                <a:lnTo>
                  <a:pt x="121444" y="265"/>
                </a:lnTo>
                <a:lnTo>
                  <a:pt x="117651" y="78"/>
                </a:lnTo>
                <a:lnTo>
                  <a:pt x="106427" y="4"/>
                </a:lnTo>
                <a:lnTo>
                  <a:pt x="91175" y="0"/>
                </a:lnTo>
                <a:lnTo>
                  <a:pt x="87771" y="715"/>
                </a:lnTo>
                <a:lnTo>
                  <a:pt x="83913" y="1905"/>
                </a:lnTo>
                <a:lnTo>
                  <a:pt x="79756" y="3413"/>
                </a:lnTo>
                <a:lnTo>
                  <a:pt x="75396" y="4418"/>
                </a:lnTo>
                <a:lnTo>
                  <a:pt x="70901" y="5089"/>
                </a:lnTo>
                <a:lnTo>
                  <a:pt x="66318" y="5535"/>
                </a:lnTo>
                <a:lnTo>
                  <a:pt x="61674" y="5833"/>
                </a:lnTo>
                <a:lnTo>
                  <a:pt x="56991" y="6032"/>
                </a:lnTo>
                <a:lnTo>
                  <a:pt x="52281" y="6164"/>
                </a:lnTo>
                <a:lnTo>
                  <a:pt x="48349" y="6967"/>
                </a:lnTo>
                <a:lnTo>
                  <a:pt x="44932" y="8216"/>
                </a:lnTo>
                <a:lnTo>
                  <a:pt x="41861" y="9764"/>
                </a:lnTo>
                <a:lnTo>
                  <a:pt x="39020" y="10795"/>
                </a:lnTo>
                <a:lnTo>
                  <a:pt x="36332" y="11483"/>
                </a:lnTo>
                <a:lnTo>
                  <a:pt x="31228" y="12247"/>
                </a:lnTo>
                <a:lnTo>
                  <a:pt x="26315" y="12587"/>
                </a:lnTo>
                <a:lnTo>
                  <a:pt x="21486" y="12738"/>
                </a:lnTo>
                <a:lnTo>
                  <a:pt x="14442" y="12843"/>
                </a:lnTo>
                <a:lnTo>
                  <a:pt x="7475" y="12858"/>
                </a:lnTo>
                <a:lnTo>
                  <a:pt x="3449" y="16272"/>
                </a:lnTo>
                <a:lnTo>
                  <a:pt x="2299" y="17991"/>
                </a:lnTo>
                <a:lnTo>
                  <a:pt x="1022" y="21807"/>
                </a:lnTo>
                <a:lnTo>
                  <a:pt x="302" y="27972"/>
                </a:lnTo>
                <a:lnTo>
                  <a:pt x="90" y="34323"/>
                </a:lnTo>
                <a:lnTo>
                  <a:pt x="0" y="75875"/>
                </a:lnTo>
                <a:lnTo>
                  <a:pt x="2116" y="78490"/>
                </a:lnTo>
                <a:lnTo>
                  <a:pt x="6152" y="82576"/>
                </a:lnTo>
                <a:lnTo>
                  <a:pt x="7276" y="82911"/>
                </a:lnTo>
                <a:lnTo>
                  <a:pt x="10643" y="83284"/>
                </a:lnTo>
                <a:lnTo>
                  <a:pt x="14784" y="83449"/>
                </a:lnTo>
                <a:lnTo>
                  <a:pt x="21579" y="83543"/>
                </a:lnTo>
                <a:lnTo>
                  <a:pt x="23910" y="83555"/>
                </a:lnTo>
                <a:lnTo>
                  <a:pt x="27053" y="82850"/>
                </a:lnTo>
                <a:lnTo>
                  <a:pt x="30735" y="81665"/>
                </a:lnTo>
                <a:lnTo>
                  <a:pt x="34778" y="80161"/>
                </a:lnTo>
                <a:lnTo>
                  <a:pt x="39060" y="79158"/>
                </a:lnTo>
                <a:lnTo>
                  <a:pt x="43503" y="78489"/>
                </a:lnTo>
                <a:lnTo>
                  <a:pt x="48052" y="78044"/>
                </a:lnTo>
                <a:lnTo>
                  <a:pt x="52672" y="77032"/>
                </a:lnTo>
                <a:lnTo>
                  <a:pt x="57340" y="75644"/>
                </a:lnTo>
                <a:lnTo>
                  <a:pt x="62040" y="74004"/>
                </a:lnTo>
                <a:lnTo>
                  <a:pt x="65966" y="72910"/>
                </a:lnTo>
                <a:lnTo>
                  <a:pt x="69377" y="72181"/>
                </a:lnTo>
                <a:lnTo>
                  <a:pt x="72445" y="71695"/>
                </a:lnTo>
                <a:lnTo>
                  <a:pt x="76872" y="71371"/>
                </a:lnTo>
                <a:lnTo>
                  <a:pt x="82205" y="71155"/>
                </a:lnTo>
                <a:lnTo>
                  <a:pt x="98970" y="70851"/>
                </a:lnTo>
                <a:lnTo>
                  <a:pt x="104080" y="70808"/>
                </a:lnTo>
                <a:lnTo>
                  <a:pt x="113043" y="73637"/>
                </a:lnTo>
                <a:lnTo>
                  <a:pt x="124575" y="78381"/>
                </a:lnTo>
                <a:lnTo>
                  <a:pt x="137819" y="84401"/>
                </a:lnTo>
                <a:lnTo>
                  <a:pt x="146648" y="89128"/>
                </a:lnTo>
                <a:lnTo>
                  <a:pt x="152533" y="92994"/>
                </a:lnTo>
                <a:lnTo>
                  <a:pt x="156458" y="96286"/>
                </a:lnTo>
                <a:lnTo>
                  <a:pt x="159868" y="99910"/>
                </a:lnTo>
                <a:lnTo>
                  <a:pt x="162936" y="103754"/>
                </a:lnTo>
                <a:lnTo>
                  <a:pt x="165773" y="107745"/>
                </a:lnTo>
                <a:lnTo>
                  <a:pt x="166872" y="111835"/>
                </a:lnTo>
                <a:lnTo>
                  <a:pt x="166811" y="115990"/>
                </a:lnTo>
                <a:lnTo>
                  <a:pt x="165977" y="120189"/>
                </a:lnTo>
                <a:lnTo>
                  <a:pt x="164626" y="124418"/>
                </a:lnTo>
                <a:lnTo>
                  <a:pt x="162932" y="128665"/>
                </a:lnTo>
                <a:lnTo>
                  <a:pt x="161010" y="132926"/>
                </a:lnTo>
                <a:lnTo>
                  <a:pt x="158139" y="137194"/>
                </a:lnTo>
                <a:lnTo>
                  <a:pt x="154639" y="141469"/>
                </a:lnTo>
                <a:lnTo>
                  <a:pt x="150717" y="145748"/>
                </a:lnTo>
                <a:lnTo>
                  <a:pt x="146516" y="150029"/>
                </a:lnTo>
                <a:lnTo>
                  <a:pt x="137614" y="158596"/>
                </a:lnTo>
                <a:lnTo>
                  <a:pt x="114234" y="180023"/>
                </a:lnTo>
                <a:lnTo>
                  <a:pt x="109493" y="184309"/>
                </a:lnTo>
                <a:lnTo>
                  <a:pt x="104746" y="187881"/>
                </a:lnTo>
                <a:lnTo>
                  <a:pt x="99993" y="190976"/>
                </a:lnTo>
                <a:lnTo>
                  <a:pt x="95237" y="193754"/>
                </a:lnTo>
                <a:lnTo>
                  <a:pt x="90480" y="196321"/>
                </a:lnTo>
                <a:lnTo>
                  <a:pt x="85720" y="198746"/>
                </a:lnTo>
                <a:lnTo>
                  <a:pt x="80959" y="201077"/>
                </a:lnTo>
                <a:lnTo>
                  <a:pt x="76991" y="202632"/>
                </a:lnTo>
                <a:lnTo>
                  <a:pt x="73553" y="203668"/>
                </a:lnTo>
                <a:lnTo>
                  <a:pt x="70467" y="204358"/>
                </a:lnTo>
                <a:lnTo>
                  <a:pt x="66822" y="204819"/>
                </a:lnTo>
                <a:lnTo>
                  <a:pt x="62805" y="205126"/>
                </a:lnTo>
                <a:lnTo>
                  <a:pt x="54901" y="205467"/>
                </a:lnTo>
                <a:lnTo>
                  <a:pt x="48742" y="205619"/>
                </a:lnTo>
                <a:lnTo>
                  <a:pt x="33435" y="205729"/>
                </a:lnTo>
                <a:lnTo>
                  <a:pt x="21431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7" name="SMARTInkAnnotation779"/>
          <p:cNvSpPr/>
          <p:nvPr/>
        </p:nvSpPr>
        <p:spPr>
          <a:xfrm>
            <a:off x="8144302" y="2912506"/>
            <a:ext cx="85299" cy="244318"/>
          </a:xfrm>
          <a:custGeom>
            <a:avLst/>
            <a:gdLst/>
            <a:ahLst/>
            <a:cxnLst/>
            <a:rect l="0" t="0" r="0" b="0"/>
            <a:pathLst>
              <a:path w="85299" h="244318">
                <a:moveTo>
                  <a:pt x="85298" y="0"/>
                </a:moveTo>
                <a:lnTo>
                  <a:pt x="74448" y="9765"/>
                </a:lnTo>
                <a:lnTo>
                  <a:pt x="73302" y="12225"/>
                </a:lnTo>
                <a:lnTo>
                  <a:pt x="72030" y="18769"/>
                </a:lnTo>
                <a:lnTo>
                  <a:pt x="70102" y="21799"/>
                </a:lnTo>
                <a:lnTo>
                  <a:pt x="67230" y="24535"/>
                </a:lnTo>
                <a:lnTo>
                  <a:pt x="63727" y="27072"/>
                </a:lnTo>
                <a:lnTo>
                  <a:pt x="59805" y="30192"/>
                </a:lnTo>
                <a:lnTo>
                  <a:pt x="51213" y="37470"/>
                </a:lnTo>
                <a:lnTo>
                  <a:pt x="47494" y="42125"/>
                </a:lnTo>
                <a:lnTo>
                  <a:pt x="44220" y="47372"/>
                </a:lnTo>
                <a:lnTo>
                  <a:pt x="41244" y="53012"/>
                </a:lnTo>
                <a:lnTo>
                  <a:pt x="37672" y="58202"/>
                </a:lnTo>
                <a:lnTo>
                  <a:pt x="33703" y="63090"/>
                </a:lnTo>
                <a:lnTo>
                  <a:pt x="29471" y="67778"/>
                </a:lnTo>
                <a:lnTo>
                  <a:pt x="25855" y="73046"/>
                </a:lnTo>
                <a:lnTo>
                  <a:pt x="22649" y="78701"/>
                </a:lnTo>
                <a:lnTo>
                  <a:pt x="16973" y="89985"/>
                </a:lnTo>
                <a:lnTo>
                  <a:pt x="11804" y="99763"/>
                </a:lnTo>
                <a:lnTo>
                  <a:pt x="9314" y="105085"/>
                </a:lnTo>
                <a:lnTo>
                  <a:pt x="6861" y="110776"/>
                </a:lnTo>
                <a:lnTo>
                  <a:pt x="4431" y="116713"/>
                </a:lnTo>
                <a:lnTo>
                  <a:pt x="2812" y="128530"/>
                </a:lnTo>
                <a:lnTo>
                  <a:pt x="1732" y="144265"/>
                </a:lnTo>
                <a:lnTo>
                  <a:pt x="0" y="195264"/>
                </a:lnTo>
                <a:lnTo>
                  <a:pt x="651" y="201614"/>
                </a:lnTo>
                <a:lnTo>
                  <a:pt x="1879" y="206561"/>
                </a:lnTo>
                <a:lnTo>
                  <a:pt x="3492" y="210574"/>
                </a:lnTo>
                <a:lnTo>
                  <a:pt x="6154" y="214678"/>
                </a:lnTo>
                <a:lnTo>
                  <a:pt x="9516" y="218843"/>
                </a:lnTo>
                <a:lnTo>
                  <a:pt x="13345" y="223048"/>
                </a:lnTo>
                <a:lnTo>
                  <a:pt x="16691" y="226565"/>
                </a:lnTo>
                <a:lnTo>
                  <a:pt x="19716" y="229625"/>
                </a:lnTo>
                <a:lnTo>
                  <a:pt x="22527" y="232379"/>
                </a:lnTo>
                <a:lnTo>
                  <a:pt x="25194" y="234215"/>
                </a:lnTo>
                <a:lnTo>
                  <a:pt x="27766" y="235439"/>
                </a:lnTo>
                <a:lnTo>
                  <a:pt x="30275" y="236255"/>
                </a:lnTo>
                <a:lnTo>
                  <a:pt x="33534" y="237514"/>
                </a:lnTo>
                <a:lnTo>
                  <a:pt x="41390" y="240817"/>
                </a:lnTo>
                <a:lnTo>
                  <a:pt x="45706" y="241984"/>
                </a:lnTo>
                <a:lnTo>
                  <a:pt x="50173" y="242761"/>
                </a:lnTo>
                <a:lnTo>
                  <a:pt x="54737" y="243280"/>
                </a:lnTo>
                <a:lnTo>
                  <a:pt x="58574" y="243625"/>
                </a:lnTo>
                <a:lnTo>
                  <a:pt x="61926" y="243856"/>
                </a:lnTo>
                <a:lnTo>
                  <a:pt x="64954" y="244009"/>
                </a:lnTo>
                <a:lnTo>
                  <a:pt x="70436" y="244180"/>
                </a:lnTo>
                <a:lnTo>
                  <a:pt x="78154" y="2443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8" name="SMARTInkAnnotation780"/>
          <p:cNvSpPr/>
          <p:nvPr/>
        </p:nvSpPr>
        <p:spPr>
          <a:xfrm>
            <a:off x="8243974" y="2996176"/>
            <a:ext cx="135645" cy="125105"/>
          </a:xfrm>
          <a:custGeom>
            <a:avLst/>
            <a:gdLst/>
            <a:ahLst/>
            <a:cxnLst/>
            <a:rect l="0" t="0" r="0" b="0"/>
            <a:pathLst>
              <a:path w="135645" h="125105">
                <a:moveTo>
                  <a:pt x="7057" y="32059"/>
                </a:moveTo>
                <a:lnTo>
                  <a:pt x="907" y="32059"/>
                </a:lnTo>
                <a:lnTo>
                  <a:pt x="574" y="31345"/>
                </a:lnTo>
                <a:lnTo>
                  <a:pt x="109" y="27641"/>
                </a:lnTo>
                <a:lnTo>
                  <a:pt x="0" y="26523"/>
                </a:lnTo>
                <a:lnTo>
                  <a:pt x="2068" y="24122"/>
                </a:lnTo>
                <a:lnTo>
                  <a:pt x="3731" y="22481"/>
                </a:lnTo>
                <a:lnTo>
                  <a:pt x="4841" y="20673"/>
                </a:lnTo>
                <a:lnTo>
                  <a:pt x="5579" y="18754"/>
                </a:lnTo>
                <a:lnTo>
                  <a:pt x="6072" y="16759"/>
                </a:lnTo>
                <a:lnTo>
                  <a:pt x="7194" y="14716"/>
                </a:lnTo>
                <a:lnTo>
                  <a:pt x="8735" y="12638"/>
                </a:lnTo>
                <a:lnTo>
                  <a:pt x="10557" y="10540"/>
                </a:lnTo>
                <a:lnTo>
                  <a:pt x="13359" y="9140"/>
                </a:lnTo>
                <a:lnTo>
                  <a:pt x="16814" y="8208"/>
                </a:lnTo>
                <a:lnTo>
                  <a:pt x="20706" y="7586"/>
                </a:lnTo>
                <a:lnTo>
                  <a:pt x="24094" y="6457"/>
                </a:lnTo>
                <a:lnTo>
                  <a:pt x="27145" y="4990"/>
                </a:lnTo>
                <a:lnTo>
                  <a:pt x="29975" y="3297"/>
                </a:lnTo>
                <a:lnTo>
                  <a:pt x="33448" y="2169"/>
                </a:lnTo>
                <a:lnTo>
                  <a:pt x="37351" y="1417"/>
                </a:lnTo>
                <a:lnTo>
                  <a:pt x="41541" y="915"/>
                </a:lnTo>
                <a:lnTo>
                  <a:pt x="45127" y="581"/>
                </a:lnTo>
                <a:lnTo>
                  <a:pt x="48312" y="358"/>
                </a:lnTo>
                <a:lnTo>
                  <a:pt x="51229" y="209"/>
                </a:lnTo>
                <a:lnTo>
                  <a:pt x="58704" y="44"/>
                </a:lnTo>
                <a:lnTo>
                  <a:pt x="62920" y="0"/>
                </a:lnTo>
                <a:lnTo>
                  <a:pt x="66524" y="685"/>
                </a:lnTo>
                <a:lnTo>
                  <a:pt x="69720" y="1857"/>
                </a:lnTo>
                <a:lnTo>
                  <a:pt x="72645" y="3352"/>
                </a:lnTo>
                <a:lnTo>
                  <a:pt x="75389" y="4348"/>
                </a:lnTo>
                <a:lnTo>
                  <a:pt x="78011" y="5013"/>
                </a:lnTo>
                <a:lnTo>
                  <a:pt x="80554" y="5456"/>
                </a:lnTo>
                <a:lnTo>
                  <a:pt x="83837" y="7180"/>
                </a:lnTo>
                <a:lnTo>
                  <a:pt x="87612" y="9758"/>
                </a:lnTo>
                <a:lnTo>
                  <a:pt x="91716" y="12905"/>
                </a:lnTo>
                <a:lnTo>
                  <a:pt x="94453" y="15718"/>
                </a:lnTo>
                <a:lnTo>
                  <a:pt x="96276" y="18308"/>
                </a:lnTo>
                <a:lnTo>
                  <a:pt x="97493" y="20748"/>
                </a:lnTo>
                <a:lnTo>
                  <a:pt x="97510" y="23804"/>
                </a:lnTo>
                <a:lnTo>
                  <a:pt x="96728" y="27270"/>
                </a:lnTo>
                <a:lnTo>
                  <a:pt x="89769" y="46512"/>
                </a:lnTo>
                <a:lnTo>
                  <a:pt x="87598" y="51696"/>
                </a:lnTo>
                <a:lnTo>
                  <a:pt x="85357" y="56580"/>
                </a:lnTo>
                <a:lnTo>
                  <a:pt x="83070" y="61265"/>
                </a:lnTo>
                <a:lnTo>
                  <a:pt x="78411" y="70281"/>
                </a:lnTo>
                <a:lnTo>
                  <a:pt x="76058" y="74685"/>
                </a:lnTo>
                <a:lnTo>
                  <a:pt x="72901" y="79050"/>
                </a:lnTo>
                <a:lnTo>
                  <a:pt x="69210" y="83389"/>
                </a:lnTo>
                <a:lnTo>
                  <a:pt x="65160" y="87710"/>
                </a:lnTo>
                <a:lnTo>
                  <a:pt x="61668" y="91306"/>
                </a:lnTo>
                <a:lnTo>
                  <a:pt x="55670" y="97205"/>
                </a:lnTo>
                <a:lnTo>
                  <a:pt x="53753" y="99779"/>
                </a:lnTo>
                <a:lnTo>
                  <a:pt x="52476" y="102209"/>
                </a:lnTo>
                <a:lnTo>
                  <a:pt x="51623" y="104543"/>
                </a:lnTo>
                <a:lnTo>
                  <a:pt x="50261" y="106814"/>
                </a:lnTo>
                <a:lnTo>
                  <a:pt x="48560" y="109042"/>
                </a:lnTo>
                <a:lnTo>
                  <a:pt x="46631" y="111242"/>
                </a:lnTo>
                <a:lnTo>
                  <a:pt x="45346" y="113422"/>
                </a:lnTo>
                <a:lnTo>
                  <a:pt x="44489" y="115591"/>
                </a:lnTo>
                <a:lnTo>
                  <a:pt x="43113" y="120790"/>
                </a:lnTo>
                <a:lnTo>
                  <a:pt x="43796" y="121932"/>
                </a:lnTo>
                <a:lnTo>
                  <a:pt x="46668" y="125104"/>
                </a:lnTo>
                <a:lnTo>
                  <a:pt x="52515" y="124807"/>
                </a:lnTo>
                <a:lnTo>
                  <a:pt x="61174" y="123181"/>
                </a:lnTo>
                <a:lnTo>
                  <a:pt x="71711" y="120668"/>
                </a:lnTo>
                <a:lnTo>
                  <a:pt x="89767" y="115970"/>
                </a:lnTo>
                <a:lnTo>
                  <a:pt x="97916" y="113717"/>
                </a:lnTo>
                <a:lnTo>
                  <a:pt x="104935" y="111501"/>
                </a:lnTo>
                <a:lnTo>
                  <a:pt x="111202" y="109309"/>
                </a:lnTo>
                <a:lnTo>
                  <a:pt x="116969" y="107133"/>
                </a:lnTo>
                <a:lnTo>
                  <a:pt x="121606" y="105683"/>
                </a:lnTo>
                <a:lnTo>
                  <a:pt x="125491" y="104716"/>
                </a:lnTo>
                <a:lnTo>
                  <a:pt x="135644" y="1027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9" name="SMARTInkAnnotation781"/>
          <p:cNvSpPr/>
          <p:nvPr/>
        </p:nvSpPr>
        <p:spPr>
          <a:xfrm>
            <a:off x="8408193" y="2925365"/>
            <a:ext cx="120023" cy="218600"/>
          </a:xfrm>
          <a:custGeom>
            <a:avLst/>
            <a:gdLst/>
            <a:ahLst/>
            <a:cxnLst/>
            <a:rect l="0" t="0" r="0" b="0"/>
            <a:pathLst>
              <a:path w="120023" h="218600">
                <a:moveTo>
                  <a:pt x="0" y="0"/>
                </a:moveTo>
                <a:lnTo>
                  <a:pt x="4116" y="0"/>
                </a:lnTo>
                <a:lnTo>
                  <a:pt x="2360" y="0"/>
                </a:lnTo>
                <a:lnTo>
                  <a:pt x="19425" y="0"/>
                </a:lnTo>
                <a:lnTo>
                  <a:pt x="21681" y="714"/>
                </a:lnTo>
                <a:lnTo>
                  <a:pt x="24773" y="1905"/>
                </a:lnTo>
                <a:lnTo>
                  <a:pt x="32442" y="5133"/>
                </a:lnTo>
                <a:lnTo>
                  <a:pt x="69114" y="21464"/>
                </a:lnTo>
                <a:lnTo>
                  <a:pt x="73858" y="24311"/>
                </a:lnTo>
                <a:lnTo>
                  <a:pt x="78608" y="27637"/>
                </a:lnTo>
                <a:lnTo>
                  <a:pt x="83361" y="31284"/>
                </a:lnTo>
                <a:lnTo>
                  <a:pt x="87324" y="35143"/>
                </a:lnTo>
                <a:lnTo>
                  <a:pt x="90761" y="39145"/>
                </a:lnTo>
                <a:lnTo>
                  <a:pt x="93844" y="43242"/>
                </a:lnTo>
                <a:lnTo>
                  <a:pt x="96694" y="48116"/>
                </a:lnTo>
                <a:lnTo>
                  <a:pt x="99388" y="53509"/>
                </a:lnTo>
                <a:lnTo>
                  <a:pt x="101977" y="59247"/>
                </a:lnTo>
                <a:lnTo>
                  <a:pt x="104497" y="64501"/>
                </a:lnTo>
                <a:lnTo>
                  <a:pt x="109415" y="74149"/>
                </a:lnTo>
                <a:lnTo>
                  <a:pt x="111836" y="79436"/>
                </a:lnTo>
                <a:lnTo>
                  <a:pt x="114245" y="85104"/>
                </a:lnTo>
                <a:lnTo>
                  <a:pt x="116645" y="91026"/>
                </a:lnTo>
                <a:lnTo>
                  <a:pt x="118244" y="96403"/>
                </a:lnTo>
                <a:lnTo>
                  <a:pt x="119311" y="101416"/>
                </a:lnTo>
                <a:lnTo>
                  <a:pt x="120022" y="106187"/>
                </a:lnTo>
                <a:lnTo>
                  <a:pt x="119701" y="111511"/>
                </a:lnTo>
                <a:lnTo>
                  <a:pt x="118695" y="117203"/>
                </a:lnTo>
                <a:lnTo>
                  <a:pt x="117230" y="123141"/>
                </a:lnTo>
                <a:lnTo>
                  <a:pt x="115460" y="128528"/>
                </a:lnTo>
                <a:lnTo>
                  <a:pt x="113486" y="133549"/>
                </a:lnTo>
                <a:lnTo>
                  <a:pt x="111376" y="138324"/>
                </a:lnTo>
                <a:lnTo>
                  <a:pt x="109970" y="142937"/>
                </a:lnTo>
                <a:lnTo>
                  <a:pt x="109032" y="147441"/>
                </a:lnTo>
                <a:lnTo>
                  <a:pt x="108407" y="151872"/>
                </a:lnTo>
                <a:lnTo>
                  <a:pt x="107196" y="156255"/>
                </a:lnTo>
                <a:lnTo>
                  <a:pt x="105595" y="160606"/>
                </a:lnTo>
                <a:lnTo>
                  <a:pt x="103735" y="164935"/>
                </a:lnTo>
                <a:lnTo>
                  <a:pt x="101700" y="169250"/>
                </a:lnTo>
                <a:lnTo>
                  <a:pt x="97323" y="177854"/>
                </a:lnTo>
                <a:lnTo>
                  <a:pt x="90396" y="190731"/>
                </a:lnTo>
                <a:lnTo>
                  <a:pt x="87252" y="194305"/>
                </a:lnTo>
                <a:lnTo>
                  <a:pt x="83568" y="197402"/>
                </a:lnTo>
                <a:lnTo>
                  <a:pt x="79525" y="200182"/>
                </a:lnTo>
                <a:lnTo>
                  <a:pt x="76828" y="202749"/>
                </a:lnTo>
                <a:lnTo>
                  <a:pt x="75032" y="205175"/>
                </a:lnTo>
                <a:lnTo>
                  <a:pt x="72242" y="209775"/>
                </a:lnTo>
                <a:lnTo>
                  <a:pt x="70385" y="212002"/>
                </a:lnTo>
                <a:lnTo>
                  <a:pt x="65497" y="217296"/>
                </a:lnTo>
                <a:lnTo>
                  <a:pt x="64302" y="217730"/>
                </a:lnTo>
                <a:lnTo>
                  <a:pt x="60858" y="218213"/>
                </a:lnTo>
                <a:lnTo>
                  <a:pt x="57150" y="2185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20" name="SMARTInkAnnotation782"/>
          <p:cNvSpPr/>
          <p:nvPr/>
        </p:nvSpPr>
        <p:spPr>
          <a:xfrm>
            <a:off x="8693943" y="2944653"/>
            <a:ext cx="35720" cy="186453"/>
          </a:xfrm>
          <a:custGeom>
            <a:avLst/>
            <a:gdLst/>
            <a:ahLst/>
            <a:cxnLst/>
            <a:rect l="0" t="0" r="0" b="0"/>
            <a:pathLst>
              <a:path w="35720" h="186453">
                <a:moveTo>
                  <a:pt x="0" y="0"/>
                </a:moveTo>
                <a:lnTo>
                  <a:pt x="0" y="8949"/>
                </a:lnTo>
                <a:lnTo>
                  <a:pt x="794" y="10967"/>
                </a:lnTo>
                <a:lnTo>
                  <a:pt x="2117" y="13026"/>
                </a:lnTo>
                <a:lnTo>
                  <a:pt x="3792" y="15114"/>
                </a:lnTo>
                <a:lnTo>
                  <a:pt x="4909" y="17934"/>
                </a:lnTo>
                <a:lnTo>
                  <a:pt x="5654" y="21243"/>
                </a:lnTo>
                <a:lnTo>
                  <a:pt x="6152" y="24878"/>
                </a:lnTo>
                <a:lnTo>
                  <a:pt x="6482" y="28015"/>
                </a:lnTo>
                <a:lnTo>
                  <a:pt x="6849" y="33406"/>
                </a:lnTo>
                <a:lnTo>
                  <a:pt x="7013" y="40089"/>
                </a:lnTo>
                <a:lnTo>
                  <a:pt x="7142" y="91043"/>
                </a:lnTo>
                <a:lnTo>
                  <a:pt x="7936" y="96414"/>
                </a:lnTo>
                <a:lnTo>
                  <a:pt x="9259" y="101424"/>
                </a:lnTo>
                <a:lnTo>
                  <a:pt x="10936" y="106192"/>
                </a:lnTo>
                <a:lnTo>
                  <a:pt x="12847" y="110800"/>
                </a:lnTo>
                <a:lnTo>
                  <a:pt x="14915" y="115300"/>
                </a:lnTo>
                <a:lnTo>
                  <a:pt x="17088" y="119729"/>
                </a:lnTo>
                <a:lnTo>
                  <a:pt x="18536" y="124111"/>
                </a:lnTo>
                <a:lnTo>
                  <a:pt x="19501" y="128461"/>
                </a:lnTo>
                <a:lnTo>
                  <a:pt x="20145" y="132789"/>
                </a:lnTo>
                <a:lnTo>
                  <a:pt x="21366" y="137104"/>
                </a:lnTo>
                <a:lnTo>
                  <a:pt x="22976" y="141409"/>
                </a:lnTo>
                <a:lnTo>
                  <a:pt x="24843" y="145708"/>
                </a:lnTo>
                <a:lnTo>
                  <a:pt x="26087" y="150002"/>
                </a:lnTo>
                <a:lnTo>
                  <a:pt x="26916" y="154294"/>
                </a:lnTo>
                <a:lnTo>
                  <a:pt x="27469" y="158584"/>
                </a:lnTo>
                <a:lnTo>
                  <a:pt x="27839" y="162159"/>
                </a:lnTo>
                <a:lnTo>
                  <a:pt x="28084" y="165256"/>
                </a:lnTo>
                <a:lnTo>
                  <a:pt x="28247" y="168035"/>
                </a:lnTo>
                <a:lnTo>
                  <a:pt x="29150" y="170602"/>
                </a:lnTo>
                <a:lnTo>
                  <a:pt x="30546" y="173028"/>
                </a:lnTo>
                <a:lnTo>
                  <a:pt x="34698" y="178641"/>
                </a:lnTo>
                <a:lnTo>
                  <a:pt x="35264" y="181314"/>
                </a:lnTo>
                <a:lnTo>
                  <a:pt x="35719" y="1864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21" name="SMARTInkAnnotation783"/>
          <p:cNvSpPr/>
          <p:nvPr/>
        </p:nvSpPr>
        <p:spPr>
          <a:xfrm>
            <a:off x="8672512" y="3034664"/>
            <a:ext cx="121445" cy="12860"/>
          </a:xfrm>
          <a:custGeom>
            <a:avLst/>
            <a:gdLst/>
            <a:ahLst/>
            <a:cxnLst/>
            <a:rect l="0" t="0" r="0" b="0"/>
            <a:pathLst>
              <a:path w="121445" h="12860">
                <a:moveTo>
                  <a:pt x="0" y="12859"/>
                </a:moveTo>
                <a:lnTo>
                  <a:pt x="11377" y="6033"/>
                </a:lnTo>
                <a:lnTo>
                  <a:pt x="16316" y="4022"/>
                </a:lnTo>
                <a:lnTo>
                  <a:pt x="21196" y="2681"/>
                </a:lnTo>
                <a:lnTo>
                  <a:pt x="26037" y="1788"/>
                </a:lnTo>
                <a:lnTo>
                  <a:pt x="30852" y="1192"/>
                </a:lnTo>
                <a:lnTo>
                  <a:pt x="35649" y="795"/>
                </a:lnTo>
                <a:lnTo>
                  <a:pt x="40436" y="530"/>
                </a:lnTo>
                <a:lnTo>
                  <a:pt x="52102" y="236"/>
                </a:lnTo>
                <a:lnTo>
                  <a:pt x="1214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22" name="SMARTInkAnnotation784"/>
          <p:cNvSpPr/>
          <p:nvPr/>
        </p:nvSpPr>
        <p:spPr>
          <a:xfrm>
            <a:off x="8872632" y="2925372"/>
            <a:ext cx="146087" cy="180017"/>
          </a:xfrm>
          <a:custGeom>
            <a:avLst/>
            <a:gdLst/>
            <a:ahLst/>
            <a:cxnLst/>
            <a:rect l="0" t="0" r="0" b="0"/>
            <a:pathLst>
              <a:path w="146087" h="180017">
                <a:moveTo>
                  <a:pt x="99918" y="6422"/>
                </a:moveTo>
                <a:lnTo>
                  <a:pt x="92800" y="16"/>
                </a:lnTo>
                <a:lnTo>
                  <a:pt x="88989" y="0"/>
                </a:lnTo>
                <a:lnTo>
                  <a:pt x="87869" y="712"/>
                </a:lnTo>
                <a:lnTo>
                  <a:pt x="87123" y="1901"/>
                </a:lnTo>
                <a:lnTo>
                  <a:pt x="86625" y="3408"/>
                </a:lnTo>
                <a:lnTo>
                  <a:pt x="85500" y="4413"/>
                </a:lnTo>
                <a:lnTo>
                  <a:pt x="83956" y="5083"/>
                </a:lnTo>
                <a:lnTo>
                  <a:pt x="80123" y="5827"/>
                </a:lnTo>
                <a:lnTo>
                  <a:pt x="75775" y="6158"/>
                </a:lnTo>
                <a:lnTo>
                  <a:pt x="69078" y="6305"/>
                </a:lnTo>
                <a:lnTo>
                  <a:pt x="65072" y="6344"/>
                </a:lnTo>
                <a:lnTo>
                  <a:pt x="61605" y="7085"/>
                </a:lnTo>
                <a:lnTo>
                  <a:pt x="58501" y="8293"/>
                </a:lnTo>
                <a:lnTo>
                  <a:pt x="55638" y="9812"/>
                </a:lnTo>
                <a:lnTo>
                  <a:pt x="52143" y="10826"/>
                </a:lnTo>
                <a:lnTo>
                  <a:pt x="48224" y="11501"/>
                </a:lnTo>
                <a:lnTo>
                  <a:pt x="44024" y="11951"/>
                </a:lnTo>
                <a:lnTo>
                  <a:pt x="40430" y="12251"/>
                </a:lnTo>
                <a:lnTo>
                  <a:pt x="37241" y="12451"/>
                </a:lnTo>
                <a:lnTo>
                  <a:pt x="30211" y="12773"/>
                </a:lnTo>
                <a:lnTo>
                  <a:pt x="27134" y="12817"/>
                </a:lnTo>
                <a:lnTo>
                  <a:pt x="21438" y="12851"/>
                </a:lnTo>
                <a:lnTo>
                  <a:pt x="17574" y="16265"/>
                </a:lnTo>
                <a:lnTo>
                  <a:pt x="15195" y="18387"/>
                </a:lnTo>
                <a:lnTo>
                  <a:pt x="14638" y="20789"/>
                </a:lnTo>
                <a:lnTo>
                  <a:pt x="14390" y="24952"/>
                </a:lnTo>
                <a:lnTo>
                  <a:pt x="14281" y="31565"/>
                </a:lnTo>
                <a:lnTo>
                  <a:pt x="13458" y="34614"/>
                </a:lnTo>
                <a:lnTo>
                  <a:pt x="10427" y="39907"/>
                </a:lnTo>
                <a:lnTo>
                  <a:pt x="9301" y="43033"/>
                </a:lnTo>
                <a:lnTo>
                  <a:pt x="8550" y="46546"/>
                </a:lnTo>
                <a:lnTo>
                  <a:pt x="8050" y="50316"/>
                </a:lnTo>
                <a:lnTo>
                  <a:pt x="6923" y="53545"/>
                </a:lnTo>
                <a:lnTo>
                  <a:pt x="3553" y="59036"/>
                </a:lnTo>
                <a:lnTo>
                  <a:pt x="2337" y="65072"/>
                </a:lnTo>
                <a:lnTo>
                  <a:pt x="1527" y="73383"/>
                </a:lnTo>
                <a:lnTo>
                  <a:pt x="0" y="101138"/>
                </a:lnTo>
                <a:lnTo>
                  <a:pt x="1556" y="101713"/>
                </a:lnTo>
                <a:lnTo>
                  <a:pt x="4181" y="102096"/>
                </a:lnTo>
                <a:lnTo>
                  <a:pt x="7518" y="102352"/>
                </a:lnTo>
                <a:lnTo>
                  <a:pt x="10538" y="101808"/>
                </a:lnTo>
                <a:lnTo>
                  <a:pt x="13343" y="100731"/>
                </a:lnTo>
                <a:lnTo>
                  <a:pt x="16008" y="99298"/>
                </a:lnTo>
                <a:lnTo>
                  <a:pt x="18577" y="98344"/>
                </a:lnTo>
                <a:lnTo>
                  <a:pt x="21084" y="97707"/>
                </a:lnTo>
                <a:lnTo>
                  <a:pt x="23549" y="97283"/>
                </a:lnTo>
                <a:lnTo>
                  <a:pt x="26780" y="96285"/>
                </a:lnTo>
                <a:lnTo>
                  <a:pt x="30523" y="94906"/>
                </a:lnTo>
                <a:lnTo>
                  <a:pt x="34604" y="93272"/>
                </a:lnTo>
                <a:lnTo>
                  <a:pt x="38913" y="92183"/>
                </a:lnTo>
                <a:lnTo>
                  <a:pt x="43373" y="91457"/>
                </a:lnTo>
                <a:lnTo>
                  <a:pt x="47933" y="90973"/>
                </a:lnTo>
                <a:lnTo>
                  <a:pt x="52561" y="89936"/>
                </a:lnTo>
                <a:lnTo>
                  <a:pt x="57235" y="88530"/>
                </a:lnTo>
                <a:lnTo>
                  <a:pt x="61937" y="86878"/>
                </a:lnTo>
                <a:lnTo>
                  <a:pt x="66659" y="85777"/>
                </a:lnTo>
                <a:lnTo>
                  <a:pt x="71396" y="85043"/>
                </a:lnTo>
                <a:lnTo>
                  <a:pt x="76140" y="84554"/>
                </a:lnTo>
                <a:lnTo>
                  <a:pt x="80891" y="84228"/>
                </a:lnTo>
                <a:lnTo>
                  <a:pt x="85646" y="84010"/>
                </a:lnTo>
                <a:lnTo>
                  <a:pt x="90403" y="83865"/>
                </a:lnTo>
                <a:lnTo>
                  <a:pt x="95162" y="84483"/>
                </a:lnTo>
                <a:lnTo>
                  <a:pt x="99922" y="85609"/>
                </a:lnTo>
                <a:lnTo>
                  <a:pt x="104684" y="87074"/>
                </a:lnTo>
                <a:lnTo>
                  <a:pt x="108651" y="88051"/>
                </a:lnTo>
                <a:lnTo>
                  <a:pt x="112089" y="88702"/>
                </a:lnTo>
                <a:lnTo>
                  <a:pt x="115176" y="89136"/>
                </a:lnTo>
                <a:lnTo>
                  <a:pt x="118822" y="90140"/>
                </a:lnTo>
                <a:lnTo>
                  <a:pt x="122839" y="91523"/>
                </a:lnTo>
                <a:lnTo>
                  <a:pt x="127104" y="93160"/>
                </a:lnTo>
                <a:lnTo>
                  <a:pt x="129948" y="94966"/>
                </a:lnTo>
                <a:lnTo>
                  <a:pt x="131845" y="96884"/>
                </a:lnTo>
                <a:lnTo>
                  <a:pt x="134746" y="100920"/>
                </a:lnTo>
                <a:lnTo>
                  <a:pt x="138679" y="105095"/>
                </a:lnTo>
                <a:lnTo>
                  <a:pt x="140840" y="107923"/>
                </a:lnTo>
                <a:lnTo>
                  <a:pt x="143075" y="111237"/>
                </a:lnTo>
                <a:lnTo>
                  <a:pt x="145357" y="114875"/>
                </a:lnTo>
                <a:lnTo>
                  <a:pt x="146086" y="118015"/>
                </a:lnTo>
                <a:lnTo>
                  <a:pt x="145778" y="120823"/>
                </a:lnTo>
                <a:lnTo>
                  <a:pt x="144779" y="123409"/>
                </a:lnTo>
                <a:lnTo>
                  <a:pt x="141551" y="128187"/>
                </a:lnTo>
                <a:lnTo>
                  <a:pt x="137472" y="133406"/>
                </a:lnTo>
                <a:lnTo>
                  <a:pt x="135273" y="136799"/>
                </a:lnTo>
                <a:lnTo>
                  <a:pt x="133012" y="140489"/>
                </a:lnTo>
                <a:lnTo>
                  <a:pt x="129918" y="143663"/>
                </a:lnTo>
                <a:lnTo>
                  <a:pt x="126268" y="146494"/>
                </a:lnTo>
                <a:lnTo>
                  <a:pt x="122246" y="149095"/>
                </a:lnTo>
                <a:lnTo>
                  <a:pt x="118773" y="151544"/>
                </a:lnTo>
                <a:lnTo>
                  <a:pt x="115663" y="153891"/>
                </a:lnTo>
                <a:lnTo>
                  <a:pt x="112796" y="156170"/>
                </a:lnTo>
                <a:lnTo>
                  <a:pt x="109297" y="158403"/>
                </a:lnTo>
                <a:lnTo>
                  <a:pt x="105377" y="160607"/>
                </a:lnTo>
                <a:lnTo>
                  <a:pt x="101175" y="162790"/>
                </a:lnTo>
                <a:lnTo>
                  <a:pt x="92275" y="167121"/>
                </a:lnTo>
                <a:lnTo>
                  <a:pt x="73625" y="175723"/>
                </a:lnTo>
                <a:lnTo>
                  <a:pt x="69689" y="177153"/>
                </a:lnTo>
                <a:lnTo>
                  <a:pt x="66271" y="178107"/>
                </a:lnTo>
                <a:lnTo>
                  <a:pt x="63199" y="178744"/>
                </a:lnTo>
                <a:lnTo>
                  <a:pt x="60358" y="179168"/>
                </a:lnTo>
                <a:lnTo>
                  <a:pt x="57669" y="179450"/>
                </a:lnTo>
                <a:lnTo>
                  <a:pt x="55083" y="179639"/>
                </a:lnTo>
                <a:lnTo>
                  <a:pt x="52565" y="179764"/>
                </a:lnTo>
                <a:lnTo>
                  <a:pt x="47652" y="179904"/>
                </a:lnTo>
                <a:lnTo>
                  <a:pt x="7049" y="1800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23" name="SMARTInkAnnotation785"/>
          <p:cNvSpPr/>
          <p:nvPr/>
        </p:nvSpPr>
        <p:spPr>
          <a:xfrm>
            <a:off x="6043612" y="3516867"/>
            <a:ext cx="114301" cy="1"/>
          </a:xfrm>
          <a:custGeom>
            <a:avLst/>
            <a:gdLst/>
            <a:ahLst/>
            <a:cxnLst/>
            <a:rect l="0" t="0" r="0" b="0"/>
            <a:pathLst>
              <a:path w="114301" h="1">
                <a:moveTo>
                  <a:pt x="0" y="0"/>
                </a:move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24" name="SMARTInkAnnotation786"/>
          <p:cNvSpPr/>
          <p:nvPr/>
        </p:nvSpPr>
        <p:spPr>
          <a:xfrm>
            <a:off x="6043612" y="3574732"/>
            <a:ext cx="92870" cy="6431"/>
          </a:xfrm>
          <a:custGeom>
            <a:avLst/>
            <a:gdLst/>
            <a:ahLst/>
            <a:cxnLst/>
            <a:rect l="0" t="0" r="0" b="0"/>
            <a:pathLst>
              <a:path w="92870" h="6431">
                <a:moveTo>
                  <a:pt x="0" y="6430"/>
                </a:moveTo>
                <a:lnTo>
                  <a:pt x="21487" y="6430"/>
                </a:lnTo>
                <a:lnTo>
                  <a:pt x="9286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25" name="SMARTInkAnnotation787"/>
          <p:cNvSpPr/>
          <p:nvPr/>
        </p:nvSpPr>
        <p:spPr>
          <a:xfrm>
            <a:off x="6365438" y="3388280"/>
            <a:ext cx="163506" cy="263238"/>
          </a:xfrm>
          <a:custGeom>
            <a:avLst/>
            <a:gdLst/>
            <a:ahLst/>
            <a:cxnLst/>
            <a:rect l="0" t="0" r="0" b="0"/>
            <a:pathLst>
              <a:path w="163506" h="263238">
                <a:moveTo>
                  <a:pt x="99655" y="32147"/>
                </a:moveTo>
                <a:lnTo>
                  <a:pt x="93504" y="32147"/>
                </a:lnTo>
                <a:lnTo>
                  <a:pt x="93173" y="31433"/>
                </a:lnTo>
                <a:lnTo>
                  <a:pt x="92599" y="26611"/>
                </a:lnTo>
                <a:lnTo>
                  <a:pt x="91776" y="26313"/>
                </a:lnTo>
                <a:lnTo>
                  <a:pt x="86869" y="25836"/>
                </a:lnTo>
                <a:lnTo>
                  <a:pt x="81872" y="25741"/>
                </a:lnTo>
                <a:lnTo>
                  <a:pt x="79069" y="26448"/>
                </a:lnTo>
                <a:lnTo>
                  <a:pt x="75612" y="27633"/>
                </a:lnTo>
                <a:lnTo>
                  <a:pt x="71721" y="29138"/>
                </a:lnTo>
                <a:lnTo>
                  <a:pt x="68332" y="30855"/>
                </a:lnTo>
                <a:lnTo>
                  <a:pt x="65279" y="32715"/>
                </a:lnTo>
                <a:lnTo>
                  <a:pt x="62451" y="34669"/>
                </a:lnTo>
                <a:lnTo>
                  <a:pt x="59771" y="36686"/>
                </a:lnTo>
                <a:lnTo>
                  <a:pt x="54677" y="40832"/>
                </a:lnTo>
                <a:lnTo>
                  <a:pt x="51414" y="42938"/>
                </a:lnTo>
                <a:lnTo>
                  <a:pt x="47650" y="45056"/>
                </a:lnTo>
                <a:lnTo>
                  <a:pt x="43554" y="47182"/>
                </a:lnTo>
                <a:lnTo>
                  <a:pt x="40030" y="49314"/>
                </a:lnTo>
                <a:lnTo>
                  <a:pt x="36886" y="51450"/>
                </a:lnTo>
                <a:lnTo>
                  <a:pt x="33996" y="53588"/>
                </a:lnTo>
                <a:lnTo>
                  <a:pt x="31276" y="56443"/>
                </a:lnTo>
                <a:lnTo>
                  <a:pt x="28670" y="59774"/>
                </a:lnTo>
                <a:lnTo>
                  <a:pt x="26138" y="63424"/>
                </a:lnTo>
                <a:lnTo>
                  <a:pt x="22862" y="66571"/>
                </a:lnTo>
                <a:lnTo>
                  <a:pt x="19092" y="69384"/>
                </a:lnTo>
                <a:lnTo>
                  <a:pt x="14990" y="71974"/>
                </a:lnTo>
                <a:lnTo>
                  <a:pt x="12256" y="75129"/>
                </a:lnTo>
                <a:lnTo>
                  <a:pt x="10432" y="78661"/>
                </a:lnTo>
                <a:lnTo>
                  <a:pt x="7614" y="85681"/>
                </a:lnTo>
                <a:lnTo>
                  <a:pt x="3714" y="91182"/>
                </a:lnTo>
                <a:lnTo>
                  <a:pt x="1452" y="96009"/>
                </a:lnTo>
                <a:lnTo>
                  <a:pt x="179" y="102742"/>
                </a:lnTo>
                <a:lnTo>
                  <a:pt x="0" y="104928"/>
                </a:lnTo>
                <a:lnTo>
                  <a:pt x="675" y="107100"/>
                </a:lnTo>
                <a:lnTo>
                  <a:pt x="3541" y="111418"/>
                </a:lnTo>
                <a:lnTo>
                  <a:pt x="5417" y="112855"/>
                </a:lnTo>
                <a:lnTo>
                  <a:pt x="7461" y="113813"/>
                </a:lnTo>
                <a:lnTo>
                  <a:pt x="9618" y="114451"/>
                </a:lnTo>
                <a:lnTo>
                  <a:pt x="11056" y="115592"/>
                </a:lnTo>
                <a:lnTo>
                  <a:pt x="12013" y="117066"/>
                </a:lnTo>
                <a:lnTo>
                  <a:pt x="12652" y="118764"/>
                </a:lnTo>
                <a:lnTo>
                  <a:pt x="13873" y="119895"/>
                </a:lnTo>
                <a:lnTo>
                  <a:pt x="15479" y="120650"/>
                </a:lnTo>
                <a:lnTo>
                  <a:pt x="17344" y="121153"/>
                </a:lnTo>
                <a:lnTo>
                  <a:pt x="21533" y="123617"/>
                </a:lnTo>
                <a:lnTo>
                  <a:pt x="23761" y="125273"/>
                </a:lnTo>
                <a:lnTo>
                  <a:pt x="26834" y="126378"/>
                </a:lnTo>
                <a:lnTo>
                  <a:pt x="30471" y="127115"/>
                </a:lnTo>
                <a:lnTo>
                  <a:pt x="34482" y="127606"/>
                </a:lnTo>
                <a:lnTo>
                  <a:pt x="38744" y="128647"/>
                </a:lnTo>
                <a:lnTo>
                  <a:pt x="43173" y="130056"/>
                </a:lnTo>
                <a:lnTo>
                  <a:pt x="47713" y="131710"/>
                </a:lnTo>
                <a:lnTo>
                  <a:pt x="52327" y="132812"/>
                </a:lnTo>
                <a:lnTo>
                  <a:pt x="56990" y="133547"/>
                </a:lnTo>
                <a:lnTo>
                  <a:pt x="61687" y="134037"/>
                </a:lnTo>
                <a:lnTo>
                  <a:pt x="66406" y="135078"/>
                </a:lnTo>
                <a:lnTo>
                  <a:pt x="71139" y="136487"/>
                </a:lnTo>
                <a:lnTo>
                  <a:pt x="75882" y="138140"/>
                </a:lnTo>
                <a:lnTo>
                  <a:pt x="80631" y="139956"/>
                </a:lnTo>
                <a:lnTo>
                  <a:pt x="90141" y="143880"/>
                </a:lnTo>
                <a:lnTo>
                  <a:pt x="95694" y="145926"/>
                </a:lnTo>
                <a:lnTo>
                  <a:pt x="101778" y="148005"/>
                </a:lnTo>
                <a:lnTo>
                  <a:pt x="108214" y="150105"/>
                </a:lnTo>
                <a:lnTo>
                  <a:pt x="114092" y="152220"/>
                </a:lnTo>
                <a:lnTo>
                  <a:pt x="119599" y="154344"/>
                </a:lnTo>
                <a:lnTo>
                  <a:pt x="124857" y="156474"/>
                </a:lnTo>
                <a:lnTo>
                  <a:pt x="131538" y="165038"/>
                </a:lnTo>
                <a:lnTo>
                  <a:pt x="139167" y="177891"/>
                </a:lnTo>
                <a:lnTo>
                  <a:pt x="147428" y="193604"/>
                </a:lnTo>
                <a:lnTo>
                  <a:pt x="152141" y="205507"/>
                </a:lnTo>
                <a:lnTo>
                  <a:pt x="154490" y="214872"/>
                </a:lnTo>
                <a:lnTo>
                  <a:pt x="155262" y="222543"/>
                </a:lnTo>
                <a:lnTo>
                  <a:pt x="155777" y="229087"/>
                </a:lnTo>
                <a:lnTo>
                  <a:pt x="156119" y="234878"/>
                </a:lnTo>
                <a:lnTo>
                  <a:pt x="156348" y="240167"/>
                </a:lnTo>
                <a:lnTo>
                  <a:pt x="155706" y="243693"/>
                </a:lnTo>
                <a:lnTo>
                  <a:pt x="154485" y="246044"/>
                </a:lnTo>
                <a:lnTo>
                  <a:pt x="152877" y="247612"/>
                </a:lnTo>
                <a:lnTo>
                  <a:pt x="150217" y="249370"/>
                </a:lnTo>
                <a:lnTo>
                  <a:pt x="146857" y="251258"/>
                </a:lnTo>
                <a:lnTo>
                  <a:pt x="143030" y="253230"/>
                </a:lnTo>
                <a:lnTo>
                  <a:pt x="139684" y="255260"/>
                </a:lnTo>
                <a:lnTo>
                  <a:pt x="136660" y="257327"/>
                </a:lnTo>
                <a:lnTo>
                  <a:pt x="133850" y="259419"/>
                </a:lnTo>
                <a:lnTo>
                  <a:pt x="131183" y="260815"/>
                </a:lnTo>
                <a:lnTo>
                  <a:pt x="126103" y="262364"/>
                </a:lnTo>
                <a:lnTo>
                  <a:pt x="122843" y="262778"/>
                </a:lnTo>
                <a:lnTo>
                  <a:pt x="119083" y="263054"/>
                </a:lnTo>
                <a:lnTo>
                  <a:pt x="114988" y="263237"/>
                </a:lnTo>
                <a:lnTo>
                  <a:pt x="111465" y="262645"/>
                </a:lnTo>
                <a:lnTo>
                  <a:pt x="108322" y="261536"/>
                </a:lnTo>
                <a:lnTo>
                  <a:pt x="105433" y="260083"/>
                </a:lnTo>
                <a:lnTo>
                  <a:pt x="102714" y="258399"/>
                </a:lnTo>
                <a:lnTo>
                  <a:pt x="100106" y="256563"/>
                </a:lnTo>
                <a:lnTo>
                  <a:pt x="97575" y="254623"/>
                </a:lnTo>
                <a:lnTo>
                  <a:pt x="94299" y="253331"/>
                </a:lnTo>
                <a:lnTo>
                  <a:pt x="90529" y="252469"/>
                </a:lnTo>
                <a:lnTo>
                  <a:pt x="86427" y="251895"/>
                </a:lnTo>
                <a:lnTo>
                  <a:pt x="82899" y="250797"/>
                </a:lnTo>
                <a:lnTo>
                  <a:pt x="79753" y="249352"/>
                </a:lnTo>
                <a:lnTo>
                  <a:pt x="76862" y="247673"/>
                </a:lnTo>
                <a:lnTo>
                  <a:pt x="74141" y="245126"/>
                </a:lnTo>
                <a:lnTo>
                  <a:pt x="71533" y="241999"/>
                </a:lnTo>
                <a:lnTo>
                  <a:pt x="67313" y="235428"/>
                </a:lnTo>
                <a:lnTo>
                  <a:pt x="65437" y="230127"/>
                </a:lnTo>
                <a:lnTo>
                  <a:pt x="64604" y="223484"/>
                </a:lnTo>
                <a:lnTo>
                  <a:pt x="64233" y="215770"/>
                </a:lnTo>
                <a:lnTo>
                  <a:pt x="64068" y="207578"/>
                </a:lnTo>
                <a:lnTo>
                  <a:pt x="64818" y="202679"/>
                </a:lnTo>
                <a:lnTo>
                  <a:pt x="66112" y="197270"/>
                </a:lnTo>
                <a:lnTo>
                  <a:pt x="67768" y="191521"/>
                </a:lnTo>
                <a:lnTo>
                  <a:pt x="69666" y="185545"/>
                </a:lnTo>
                <a:lnTo>
                  <a:pt x="73891" y="173190"/>
                </a:lnTo>
                <a:lnTo>
                  <a:pt x="76130" y="167610"/>
                </a:lnTo>
                <a:lnTo>
                  <a:pt x="78415" y="162461"/>
                </a:lnTo>
                <a:lnTo>
                  <a:pt x="80733" y="157599"/>
                </a:lnTo>
                <a:lnTo>
                  <a:pt x="83866" y="152215"/>
                </a:lnTo>
                <a:lnTo>
                  <a:pt x="87541" y="146482"/>
                </a:lnTo>
                <a:lnTo>
                  <a:pt x="91579" y="140518"/>
                </a:lnTo>
                <a:lnTo>
                  <a:pt x="95065" y="134398"/>
                </a:lnTo>
                <a:lnTo>
                  <a:pt x="98183" y="128175"/>
                </a:lnTo>
                <a:lnTo>
                  <a:pt x="101055" y="121883"/>
                </a:lnTo>
                <a:lnTo>
                  <a:pt x="104557" y="115545"/>
                </a:lnTo>
                <a:lnTo>
                  <a:pt x="108480" y="109177"/>
                </a:lnTo>
                <a:lnTo>
                  <a:pt x="112682" y="102789"/>
                </a:lnTo>
                <a:lnTo>
                  <a:pt x="116277" y="97101"/>
                </a:lnTo>
                <a:lnTo>
                  <a:pt x="122389" y="86971"/>
                </a:lnTo>
                <a:lnTo>
                  <a:pt x="125130" y="81555"/>
                </a:lnTo>
                <a:lnTo>
                  <a:pt x="127751" y="75802"/>
                </a:lnTo>
                <a:lnTo>
                  <a:pt x="130292" y="69822"/>
                </a:lnTo>
                <a:lnTo>
                  <a:pt x="133573" y="64408"/>
                </a:lnTo>
                <a:lnTo>
                  <a:pt x="137348" y="59369"/>
                </a:lnTo>
                <a:lnTo>
                  <a:pt x="141452" y="54582"/>
                </a:lnTo>
                <a:lnTo>
                  <a:pt x="144983" y="49961"/>
                </a:lnTo>
                <a:lnTo>
                  <a:pt x="148130" y="45452"/>
                </a:lnTo>
                <a:lnTo>
                  <a:pt x="151022" y="41017"/>
                </a:lnTo>
                <a:lnTo>
                  <a:pt x="153743" y="36632"/>
                </a:lnTo>
                <a:lnTo>
                  <a:pt x="158884" y="27949"/>
                </a:lnTo>
                <a:lnTo>
                  <a:pt x="161698" y="21232"/>
                </a:lnTo>
                <a:lnTo>
                  <a:pt x="163282" y="13435"/>
                </a:lnTo>
                <a:lnTo>
                  <a:pt x="163505" y="11100"/>
                </a:lnTo>
                <a:lnTo>
                  <a:pt x="162858" y="9543"/>
                </a:lnTo>
                <a:lnTo>
                  <a:pt x="161635" y="8506"/>
                </a:lnTo>
                <a:lnTo>
                  <a:pt x="160025" y="7814"/>
                </a:lnTo>
                <a:lnTo>
                  <a:pt x="158952" y="6638"/>
                </a:lnTo>
                <a:lnTo>
                  <a:pt x="158236" y="5140"/>
                </a:lnTo>
                <a:lnTo>
                  <a:pt x="157759" y="3426"/>
                </a:lnTo>
                <a:lnTo>
                  <a:pt x="156647" y="2285"/>
                </a:lnTo>
                <a:lnTo>
                  <a:pt x="155112" y="1523"/>
                </a:lnTo>
                <a:lnTo>
                  <a:pt x="14966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26" name="SMARTInkAnnotation788"/>
          <p:cNvSpPr/>
          <p:nvPr/>
        </p:nvSpPr>
        <p:spPr>
          <a:xfrm>
            <a:off x="6750843" y="3523297"/>
            <a:ext cx="157164" cy="6430"/>
          </a:xfrm>
          <a:custGeom>
            <a:avLst/>
            <a:gdLst/>
            <a:ahLst/>
            <a:cxnLst/>
            <a:rect l="0" t="0" r="0" b="0"/>
            <a:pathLst>
              <a:path w="157164" h="6430">
                <a:moveTo>
                  <a:pt x="0" y="6429"/>
                </a:moveTo>
                <a:lnTo>
                  <a:pt x="3793" y="6429"/>
                </a:lnTo>
                <a:lnTo>
                  <a:pt x="4910" y="5715"/>
                </a:lnTo>
                <a:lnTo>
                  <a:pt x="5654" y="4525"/>
                </a:lnTo>
                <a:lnTo>
                  <a:pt x="6850" y="894"/>
                </a:lnTo>
                <a:lnTo>
                  <a:pt x="7742" y="596"/>
                </a:lnTo>
                <a:lnTo>
                  <a:pt x="9130" y="397"/>
                </a:lnTo>
                <a:lnTo>
                  <a:pt x="10849" y="265"/>
                </a:lnTo>
                <a:lnTo>
                  <a:pt x="14876" y="118"/>
                </a:lnTo>
                <a:lnTo>
                  <a:pt x="20106" y="53"/>
                </a:lnTo>
                <a:lnTo>
                  <a:pt x="120056" y="0"/>
                </a:lnTo>
                <a:lnTo>
                  <a:pt x="124487" y="715"/>
                </a:lnTo>
                <a:lnTo>
                  <a:pt x="129030" y="1905"/>
                </a:lnTo>
                <a:lnTo>
                  <a:pt x="133645" y="3413"/>
                </a:lnTo>
                <a:lnTo>
                  <a:pt x="137515" y="4419"/>
                </a:lnTo>
                <a:lnTo>
                  <a:pt x="140889" y="5089"/>
                </a:lnTo>
                <a:lnTo>
                  <a:pt x="143933" y="5536"/>
                </a:lnTo>
                <a:lnTo>
                  <a:pt x="146755" y="5834"/>
                </a:lnTo>
                <a:lnTo>
                  <a:pt x="149431" y="6032"/>
                </a:lnTo>
                <a:lnTo>
                  <a:pt x="157163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27" name="SMARTInkAnnotation789"/>
          <p:cNvSpPr/>
          <p:nvPr/>
        </p:nvSpPr>
        <p:spPr>
          <a:xfrm>
            <a:off x="6836596" y="3471862"/>
            <a:ext cx="21405" cy="141447"/>
          </a:xfrm>
          <a:custGeom>
            <a:avLst/>
            <a:gdLst/>
            <a:ahLst/>
            <a:cxnLst/>
            <a:rect l="0" t="0" r="0" b="0"/>
            <a:pathLst>
              <a:path w="21405" h="141447">
                <a:moveTo>
                  <a:pt x="14260" y="0"/>
                </a:moveTo>
                <a:lnTo>
                  <a:pt x="8110" y="0"/>
                </a:lnTo>
                <a:lnTo>
                  <a:pt x="6984" y="2858"/>
                </a:lnTo>
                <a:lnTo>
                  <a:pt x="5441" y="7620"/>
                </a:lnTo>
                <a:lnTo>
                  <a:pt x="3618" y="13653"/>
                </a:lnTo>
                <a:lnTo>
                  <a:pt x="2402" y="19103"/>
                </a:lnTo>
                <a:lnTo>
                  <a:pt x="1592" y="24166"/>
                </a:lnTo>
                <a:lnTo>
                  <a:pt x="1052" y="28969"/>
                </a:lnTo>
                <a:lnTo>
                  <a:pt x="692" y="33600"/>
                </a:lnTo>
                <a:lnTo>
                  <a:pt x="452" y="38117"/>
                </a:lnTo>
                <a:lnTo>
                  <a:pt x="185" y="46945"/>
                </a:lnTo>
                <a:lnTo>
                  <a:pt x="0" y="71967"/>
                </a:lnTo>
                <a:lnTo>
                  <a:pt x="785" y="77267"/>
                </a:lnTo>
                <a:lnTo>
                  <a:pt x="2101" y="82229"/>
                </a:lnTo>
                <a:lnTo>
                  <a:pt x="3773" y="86966"/>
                </a:lnTo>
                <a:lnTo>
                  <a:pt x="4887" y="91554"/>
                </a:lnTo>
                <a:lnTo>
                  <a:pt x="5630" y="96040"/>
                </a:lnTo>
                <a:lnTo>
                  <a:pt x="6125" y="100460"/>
                </a:lnTo>
                <a:lnTo>
                  <a:pt x="7249" y="104121"/>
                </a:lnTo>
                <a:lnTo>
                  <a:pt x="8793" y="107276"/>
                </a:lnTo>
                <a:lnTo>
                  <a:pt x="10615" y="110093"/>
                </a:lnTo>
                <a:lnTo>
                  <a:pt x="11830" y="112686"/>
                </a:lnTo>
                <a:lnTo>
                  <a:pt x="12640" y="115129"/>
                </a:lnTo>
                <a:lnTo>
                  <a:pt x="13179" y="117472"/>
                </a:lnTo>
                <a:lnTo>
                  <a:pt x="13540" y="119749"/>
                </a:lnTo>
                <a:lnTo>
                  <a:pt x="13780" y="121980"/>
                </a:lnTo>
                <a:lnTo>
                  <a:pt x="13940" y="124183"/>
                </a:lnTo>
                <a:lnTo>
                  <a:pt x="14840" y="127080"/>
                </a:lnTo>
                <a:lnTo>
                  <a:pt x="16234" y="130440"/>
                </a:lnTo>
                <a:lnTo>
                  <a:pt x="21404" y="14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28" name="SMARTInkAnnotation790"/>
          <p:cNvSpPr/>
          <p:nvPr/>
        </p:nvSpPr>
        <p:spPr>
          <a:xfrm>
            <a:off x="7079484" y="3394710"/>
            <a:ext cx="199998" cy="96415"/>
          </a:xfrm>
          <a:custGeom>
            <a:avLst/>
            <a:gdLst/>
            <a:ahLst/>
            <a:cxnLst/>
            <a:rect l="0" t="0" r="0" b="0"/>
            <a:pathLst>
              <a:path w="199998" h="96415">
                <a:moveTo>
                  <a:pt x="35691" y="0"/>
                </a:moveTo>
                <a:lnTo>
                  <a:pt x="35691" y="20020"/>
                </a:lnTo>
                <a:lnTo>
                  <a:pt x="34897" y="23348"/>
                </a:lnTo>
                <a:lnTo>
                  <a:pt x="33574" y="26995"/>
                </a:lnTo>
                <a:lnTo>
                  <a:pt x="31898" y="30855"/>
                </a:lnTo>
                <a:lnTo>
                  <a:pt x="30781" y="34858"/>
                </a:lnTo>
                <a:lnTo>
                  <a:pt x="30037" y="38955"/>
                </a:lnTo>
                <a:lnTo>
                  <a:pt x="29540" y="43115"/>
                </a:lnTo>
                <a:lnTo>
                  <a:pt x="28415" y="47317"/>
                </a:lnTo>
                <a:lnTo>
                  <a:pt x="26872" y="51547"/>
                </a:lnTo>
                <a:lnTo>
                  <a:pt x="25049" y="55796"/>
                </a:lnTo>
                <a:lnTo>
                  <a:pt x="23039" y="59343"/>
                </a:lnTo>
                <a:lnTo>
                  <a:pt x="20907" y="62422"/>
                </a:lnTo>
                <a:lnTo>
                  <a:pt x="18691" y="65189"/>
                </a:lnTo>
                <a:lnTo>
                  <a:pt x="16420" y="67748"/>
                </a:lnTo>
                <a:lnTo>
                  <a:pt x="14113" y="70168"/>
                </a:lnTo>
                <a:lnTo>
                  <a:pt x="11780" y="72496"/>
                </a:lnTo>
                <a:lnTo>
                  <a:pt x="10225" y="74763"/>
                </a:lnTo>
                <a:lnTo>
                  <a:pt x="9189" y="76988"/>
                </a:lnTo>
                <a:lnTo>
                  <a:pt x="8498" y="79186"/>
                </a:lnTo>
                <a:lnTo>
                  <a:pt x="7243" y="81365"/>
                </a:lnTo>
                <a:lnTo>
                  <a:pt x="5613" y="83533"/>
                </a:lnTo>
                <a:lnTo>
                  <a:pt x="1087" y="88732"/>
                </a:lnTo>
                <a:lnTo>
                  <a:pt x="467" y="91347"/>
                </a:lnTo>
                <a:lnTo>
                  <a:pt x="0" y="96142"/>
                </a:lnTo>
                <a:lnTo>
                  <a:pt x="6125" y="96414"/>
                </a:lnTo>
                <a:lnTo>
                  <a:pt x="8792" y="94524"/>
                </a:lnTo>
                <a:lnTo>
                  <a:pt x="10615" y="93019"/>
                </a:lnTo>
                <a:lnTo>
                  <a:pt x="12624" y="92017"/>
                </a:lnTo>
                <a:lnTo>
                  <a:pt x="16971" y="90902"/>
                </a:lnTo>
                <a:lnTo>
                  <a:pt x="21550" y="90407"/>
                </a:lnTo>
                <a:lnTo>
                  <a:pt x="27024" y="90187"/>
                </a:lnTo>
                <a:lnTo>
                  <a:pt x="34749" y="90089"/>
                </a:lnTo>
                <a:lnTo>
                  <a:pt x="38238" y="89349"/>
                </a:lnTo>
                <a:lnTo>
                  <a:pt x="44232" y="86621"/>
                </a:lnTo>
                <a:lnTo>
                  <a:pt x="47735" y="85608"/>
                </a:lnTo>
                <a:lnTo>
                  <a:pt x="51657" y="84933"/>
                </a:lnTo>
                <a:lnTo>
                  <a:pt x="55860" y="84482"/>
                </a:lnTo>
                <a:lnTo>
                  <a:pt x="61043" y="84182"/>
                </a:lnTo>
                <a:lnTo>
                  <a:pt x="66880" y="83982"/>
                </a:lnTo>
                <a:lnTo>
                  <a:pt x="84355" y="83700"/>
                </a:lnTo>
                <a:lnTo>
                  <a:pt x="89565" y="83661"/>
                </a:lnTo>
                <a:lnTo>
                  <a:pt x="94626" y="82920"/>
                </a:lnTo>
                <a:lnTo>
                  <a:pt x="99587" y="81711"/>
                </a:lnTo>
                <a:lnTo>
                  <a:pt x="104482" y="80192"/>
                </a:lnTo>
                <a:lnTo>
                  <a:pt x="109333" y="79179"/>
                </a:lnTo>
                <a:lnTo>
                  <a:pt x="114154" y="78503"/>
                </a:lnTo>
                <a:lnTo>
                  <a:pt x="118956" y="78053"/>
                </a:lnTo>
                <a:lnTo>
                  <a:pt x="123744" y="77753"/>
                </a:lnTo>
                <a:lnTo>
                  <a:pt x="128524" y="77552"/>
                </a:lnTo>
                <a:lnTo>
                  <a:pt x="138069" y="77330"/>
                </a:lnTo>
                <a:lnTo>
                  <a:pt x="147602" y="77231"/>
                </a:lnTo>
                <a:lnTo>
                  <a:pt x="152367" y="77919"/>
                </a:lnTo>
                <a:lnTo>
                  <a:pt x="157131" y="79092"/>
                </a:lnTo>
                <a:lnTo>
                  <a:pt x="161895" y="80588"/>
                </a:lnTo>
                <a:lnTo>
                  <a:pt x="165864" y="81587"/>
                </a:lnTo>
                <a:lnTo>
                  <a:pt x="169305" y="82252"/>
                </a:lnTo>
                <a:lnTo>
                  <a:pt x="172391" y="82695"/>
                </a:lnTo>
                <a:lnTo>
                  <a:pt x="176037" y="82990"/>
                </a:lnTo>
                <a:lnTo>
                  <a:pt x="180055" y="83188"/>
                </a:lnTo>
                <a:lnTo>
                  <a:pt x="190324" y="83504"/>
                </a:lnTo>
                <a:lnTo>
                  <a:pt x="199997" y="835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29" name="SMARTInkAnnotation791"/>
          <p:cNvSpPr/>
          <p:nvPr/>
        </p:nvSpPr>
        <p:spPr>
          <a:xfrm>
            <a:off x="7229475" y="3375421"/>
            <a:ext cx="21432" cy="237888"/>
          </a:xfrm>
          <a:custGeom>
            <a:avLst/>
            <a:gdLst/>
            <a:ahLst/>
            <a:cxnLst/>
            <a:rect l="0" t="0" r="0" b="0"/>
            <a:pathLst>
              <a:path w="21432" h="237888">
                <a:moveTo>
                  <a:pt x="21431" y="0"/>
                </a:moveTo>
                <a:lnTo>
                  <a:pt x="15281" y="0"/>
                </a:lnTo>
                <a:lnTo>
                  <a:pt x="14155" y="6430"/>
                </a:lnTo>
                <a:lnTo>
                  <a:pt x="10789" y="30719"/>
                </a:lnTo>
                <a:lnTo>
                  <a:pt x="9573" y="41196"/>
                </a:lnTo>
                <a:lnTo>
                  <a:pt x="8763" y="49610"/>
                </a:lnTo>
                <a:lnTo>
                  <a:pt x="8223" y="56648"/>
                </a:lnTo>
                <a:lnTo>
                  <a:pt x="7863" y="63483"/>
                </a:lnTo>
                <a:lnTo>
                  <a:pt x="7463" y="76792"/>
                </a:lnTo>
                <a:lnTo>
                  <a:pt x="7238" y="96334"/>
                </a:lnTo>
                <a:lnTo>
                  <a:pt x="6412" y="102800"/>
                </a:lnTo>
                <a:lnTo>
                  <a:pt x="5068" y="109252"/>
                </a:lnTo>
                <a:lnTo>
                  <a:pt x="3379" y="115697"/>
                </a:lnTo>
                <a:lnTo>
                  <a:pt x="2253" y="121423"/>
                </a:lnTo>
                <a:lnTo>
                  <a:pt x="1502" y="126669"/>
                </a:lnTo>
                <a:lnTo>
                  <a:pt x="1001" y="131595"/>
                </a:lnTo>
                <a:lnTo>
                  <a:pt x="667" y="137022"/>
                </a:lnTo>
                <a:lnTo>
                  <a:pt x="296" y="148767"/>
                </a:lnTo>
                <a:lnTo>
                  <a:pt x="38" y="175051"/>
                </a:lnTo>
                <a:lnTo>
                  <a:pt x="0" y="2378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30" name="SMARTInkAnnotation792"/>
          <p:cNvSpPr/>
          <p:nvPr/>
        </p:nvSpPr>
        <p:spPr>
          <a:xfrm>
            <a:off x="7515225" y="3381851"/>
            <a:ext cx="21432" cy="154306"/>
          </a:xfrm>
          <a:custGeom>
            <a:avLst/>
            <a:gdLst/>
            <a:ahLst/>
            <a:cxnLst/>
            <a:rect l="0" t="0" r="0" b="0"/>
            <a:pathLst>
              <a:path w="21432" h="154306">
                <a:moveTo>
                  <a:pt x="0" y="0"/>
                </a:moveTo>
                <a:lnTo>
                  <a:pt x="0" y="9819"/>
                </a:lnTo>
                <a:lnTo>
                  <a:pt x="793" y="11546"/>
                </a:lnTo>
                <a:lnTo>
                  <a:pt x="2116" y="13413"/>
                </a:lnTo>
                <a:lnTo>
                  <a:pt x="3792" y="15371"/>
                </a:lnTo>
                <a:lnTo>
                  <a:pt x="4909" y="17391"/>
                </a:lnTo>
                <a:lnTo>
                  <a:pt x="5653" y="19452"/>
                </a:lnTo>
                <a:lnTo>
                  <a:pt x="6151" y="21541"/>
                </a:lnTo>
                <a:lnTo>
                  <a:pt x="7275" y="24361"/>
                </a:lnTo>
                <a:lnTo>
                  <a:pt x="8818" y="27671"/>
                </a:lnTo>
                <a:lnTo>
                  <a:pt x="10642" y="31306"/>
                </a:lnTo>
                <a:lnTo>
                  <a:pt x="11857" y="35158"/>
                </a:lnTo>
                <a:lnTo>
                  <a:pt x="12667" y="39155"/>
                </a:lnTo>
                <a:lnTo>
                  <a:pt x="13207" y="43248"/>
                </a:lnTo>
                <a:lnTo>
                  <a:pt x="13566" y="48121"/>
                </a:lnTo>
                <a:lnTo>
                  <a:pt x="13807" y="53511"/>
                </a:lnTo>
                <a:lnTo>
                  <a:pt x="13967" y="59249"/>
                </a:lnTo>
                <a:lnTo>
                  <a:pt x="21431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31" name="SMARTInkAnnotation793"/>
          <p:cNvSpPr/>
          <p:nvPr/>
        </p:nvSpPr>
        <p:spPr>
          <a:xfrm>
            <a:off x="7458075" y="3446145"/>
            <a:ext cx="200026" cy="25718"/>
          </a:xfrm>
          <a:custGeom>
            <a:avLst/>
            <a:gdLst/>
            <a:ahLst/>
            <a:cxnLst/>
            <a:rect l="0" t="0" r="0" b="0"/>
            <a:pathLst>
              <a:path w="200026" h="25718">
                <a:moveTo>
                  <a:pt x="0" y="25717"/>
                </a:moveTo>
                <a:lnTo>
                  <a:pt x="0" y="22304"/>
                </a:lnTo>
                <a:lnTo>
                  <a:pt x="793" y="21298"/>
                </a:lnTo>
                <a:lnTo>
                  <a:pt x="2116" y="20628"/>
                </a:lnTo>
                <a:lnTo>
                  <a:pt x="6151" y="19553"/>
                </a:lnTo>
                <a:lnTo>
                  <a:pt x="10642" y="19366"/>
                </a:lnTo>
                <a:lnTo>
                  <a:pt x="12651" y="18626"/>
                </a:lnTo>
                <a:lnTo>
                  <a:pt x="14784" y="17418"/>
                </a:lnTo>
                <a:lnTo>
                  <a:pt x="17000" y="15898"/>
                </a:lnTo>
                <a:lnTo>
                  <a:pt x="20064" y="14885"/>
                </a:lnTo>
                <a:lnTo>
                  <a:pt x="23694" y="14209"/>
                </a:lnTo>
                <a:lnTo>
                  <a:pt x="27702" y="13759"/>
                </a:lnTo>
                <a:lnTo>
                  <a:pt x="31962" y="13459"/>
                </a:lnTo>
                <a:lnTo>
                  <a:pt x="36389" y="13258"/>
                </a:lnTo>
                <a:lnTo>
                  <a:pt x="40929" y="13125"/>
                </a:lnTo>
                <a:lnTo>
                  <a:pt x="45542" y="12322"/>
                </a:lnTo>
                <a:lnTo>
                  <a:pt x="50204" y="11072"/>
                </a:lnTo>
                <a:lnTo>
                  <a:pt x="54902" y="9525"/>
                </a:lnTo>
                <a:lnTo>
                  <a:pt x="59619" y="8492"/>
                </a:lnTo>
                <a:lnTo>
                  <a:pt x="64352" y="7805"/>
                </a:lnTo>
                <a:lnTo>
                  <a:pt x="69095" y="7346"/>
                </a:lnTo>
                <a:lnTo>
                  <a:pt x="74638" y="6326"/>
                </a:lnTo>
                <a:lnTo>
                  <a:pt x="80715" y="4931"/>
                </a:lnTo>
                <a:lnTo>
                  <a:pt x="87147" y="3287"/>
                </a:lnTo>
                <a:lnTo>
                  <a:pt x="93023" y="2192"/>
                </a:lnTo>
                <a:lnTo>
                  <a:pt x="98528" y="1461"/>
                </a:lnTo>
                <a:lnTo>
                  <a:pt x="103785" y="974"/>
                </a:lnTo>
                <a:lnTo>
                  <a:pt x="109670" y="649"/>
                </a:lnTo>
                <a:lnTo>
                  <a:pt x="122561" y="288"/>
                </a:lnTo>
                <a:lnTo>
                  <a:pt x="149538" y="38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32" name="SMARTInkAnnotation794"/>
          <p:cNvSpPr/>
          <p:nvPr/>
        </p:nvSpPr>
        <p:spPr>
          <a:xfrm>
            <a:off x="7779543" y="3343275"/>
            <a:ext cx="35669" cy="212170"/>
          </a:xfrm>
          <a:custGeom>
            <a:avLst/>
            <a:gdLst/>
            <a:ahLst/>
            <a:cxnLst/>
            <a:rect l="0" t="0" r="0" b="0"/>
            <a:pathLst>
              <a:path w="35669" h="212170">
                <a:moveTo>
                  <a:pt x="21432" y="0"/>
                </a:moveTo>
                <a:lnTo>
                  <a:pt x="29016" y="6826"/>
                </a:lnTo>
                <a:lnTo>
                  <a:pt x="31250" y="9551"/>
                </a:lnTo>
                <a:lnTo>
                  <a:pt x="32740" y="12082"/>
                </a:lnTo>
                <a:lnTo>
                  <a:pt x="33734" y="14484"/>
                </a:lnTo>
                <a:lnTo>
                  <a:pt x="34837" y="19058"/>
                </a:lnTo>
                <a:lnTo>
                  <a:pt x="35327" y="24186"/>
                </a:lnTo>
                <a:lnTo>
                  <a:pt x="35545" y="31228"/>
                </a:lnTo>
                <a:lnTo>
                  <a:pt x="35668" y="43225"/>
                </a:lnTo>
                <a:lnTo>
                  <a:pt x="34891" y="47390"/>
                </a:lnTo>
                <a:lnTo>
                  <a:pt x="33580" y="51596"/>
                </a:lnTo>
                <a:lnTo>
                  <a:pt x="31911" y="55828"/>
                </a:lnTo>
                <a:lnTo>
                  <a:pt x="30800" y="60793"/>
                </a:lnTo>
                <a:lnTo>
                  <a:pt x="30057" y="66246"/>
                </a:lnTo>
                <a:lnTo>
                  <a:pt x="29564" y="72025"/>
                </a:lnTo>
                <a:lnTo>
                  <a:pt x="29235" y="78020"/>
                </a:lnTo>
                <a:lnTo>
                  <a:pt x="28868" y="90397"/>
                </a:lnTo>
                <a:lnTo>
                  <a:pt x="28662" y="109413"/>
                </a:lnTo>
                <a:lnTo>
                  <a:pt x="27840" y="115090"/>
                </a:lnTo>
                <a:lnTo>
                  <a:pt x="26498" y="120304"/>
                </a:lnTo>
                <a:lnTo>
                  <a:pt x="20816" y="136372"/>
                </a:lnTo>
                <a:lnTo>
                  <a:pt x="18640" y="142349"/>
                </a:lnTo>
                <a:lnTo>
                  <a:pt x="16395" y="147763"/>
                </a:lnTo>
                <a:lnTo>
                  <a:pt x="14106" y="152801"/>
                </a:lnTo>
                <a:lnTo>
                  <a:pt x="11785" y="157589"/>
                </a:lnTo>
                <a:lnTo>
                  <a:pt x="10238" y="162923"/>
                </a:lnTo>
                <a:lnTo>
                  <a:pt x="9207" y="168623"/>
                </a:lnTo>
                <a:lnTo>
                  <a:pt x="8519" y="174566"/>
                </a:lnTo>
                <a:lnTo>
                  <a:pt x="8060" y="179242"/>
                </a:lnTo>
                <a:lnTo>
                  <a:pt x="7756" y="183074"/>
                </a:lnTo>
                <a:lnTo>
                  <a:pt x="7552" y="186343"/>
                </a:lnTo>
                <a:lnTo>
                  <a:pt x="6622" y="189236"/>
                </a:lnTo>
                <a:lnTo>
                  <a:pt x="5208" y="191880"/>
                </a:lnTo>
                <a:lnTo>
                  <a:pt x="3473" y="194357"/>
                </a:lnTo>
                <a:lnTo>
                  <a:pt x="2315" y="196722"/>
                </a:lnTo>
                <a:lnTo>
                  <a:pt x="1544" y="199014"/>
                </a:lnTo>
                <a:lnTo>
                  <a:pt x="687" y="203465"/>
                </a:lnTo>
                <a:lnTo>
                  <a:pt x="203" y="209272"/>
                </a:lnTo>
                <a:lnTo>
                  <a:pt x="0" y="2121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33" name="SMARTInkAnnotation795"/>
          <p:cNvSpPr/>
          <p:nvPr/>
        </p:nvSpPr>
        <p:spPr>
          <a:xfrm>
            <a:off x="7925706" y="3294833"/>
            <a:ext cx="153849" cy="188813"/>
          </a:xfrm>
          <a:custGeom>
            <a:avLst/>
            <a:gdLst/>
            <a:ahLst/>
            <a:cxnLst/>
            <a:rect l="0" t="0" r="0" b="0"/>
            <a:pathLst>
              <a:path w="153849" h="188813">
                <a:moveTo>
                  <a:pt x="32431" y="29154"/>
                </a:moveTo>
                <a:lnTo>
                  <a:pt x="25374" y="29154"/>
                </a:lnTo>
                <a:lnTo>
                  <a:pt x="25305" y="34287"/>
                </a:lnTo>
                <a:lnTo>
                  <a:pt x="25295" y="38102"/>
                </a:lnTo>
                <a:lnTo>
                  <a:pt x="24499" y="40120"/>
                </a:lnTo>
                <a:lnTo>
                  <a:pt x="21498" y="44267"/>
                </a:lnTo>
                <a:lnTo>
                  <a:pt x="20379" y="47087"/>
                </a:lnTo>
                <a:lnTo>
                  <a:pt x="19634" y="50396"/>
                </a:lnTo>
                <a:lnTo>
                  <a:pt x="19138" y="54031"/>
                </a:lnTo>
                <a:lnTo>
                  <a:pt x="18013" y="57883"/>
                </a:lnTo>
                <a:lnTo>
                  <a:pt x="16468" y="61879"/>
                </a:lnTo>
                <a:lnTo>
                  <a:pt x="14645" y="65973"/>
                </a:lnTo>
                <a:lnTo>
                  <a:pt x="12636" y="70130"/>
                </a:lnTo>
                <a:lnTo>
                  <a:pt x="8288" y="78560"/>
                </a:lnTo>
                <a:lnTo>
                  <a:pt x="6810" y="82808"/>
                </a:lnTo>
                <a:lnTo>
                  <a:pt x="5826" y="87069"/>
                </a:lnTo>
                <a:lnTo>
                  <a:pt x="5170" y="91338"/>
                </a:lnTo>
                <a:lnTo>
                  <a:pt x="3938" y="95613"/>
                </a:lnTo>
                <a:lnTo>
                  <a:pt x="2324" y="99892"/>
                </a:lnTo>
                <a:lnTo>
                  <a:pt x="452" y="104173"/>
                </a:lnTo>
                <a:lnTo>
                  <a:pt x="0" y="108456"/>
                </a:lnTo>
                <a:lnTo>
                  <a:pt x="492" y="112740"/>
                </a:lnTo>
                <a:lnTo>
                  <a:pt x="1614" y="117025"/>
                </a:lnTo>
                <a:lnTo>
                  <a:pt x="2361" y="121310"/>
                </a:lnTo>
                <a:lnTo>
                  <a:pt x="2859" y="125596"/>
                </a:lnTo>
                <a:lnTo>
                  <a:pt x="3192" y="129881"/>
                </a:lnTo>
                <a:lnTo>
                  <a:pt x="7381" y="137739"/>
                </a:lnTo>
                <a:lnTo>
                  <a:pt x="14145" y="147978"/>
                </a:lnTo>
                <a:lnTo>
                  <a:pt x="22621" y="159805"/>
                </a:lnTo>
                <a:lnTo>
                  <a:pt x="29066" y="167689"/>
                </a:lnTo>
                <a:lnTo>
                  <a:pt x="34157" y="172946"/>
                </a:lnTo>
                <a:lnTo>
                  <a:pt x="38345" y="176450"/>
                </a:lnTo>
                <a:lnTo>
                  <a:pt x="41930" y="178786"/>
                </a:lnTo>
                <a:lnTo>
                  <a:pt x="45113" y="180344"/>
                </a:lnTo>
                <a:lnTo>
                  <a:pt x="48029" y="181382"/>
                </a:lnTo>
                <a:lnTo>
                  <a:pt x="51562" y="182788"/>
                </a:lnTo>
                <a:lnTo>
                  <a:pt x="59718" y="186256"/>
                </a:lnTo>
                <a:lnTo>
                  <a:pt x="63323" y="187467"/>
                </a:lnTo>
                <a:lnTo>
                  <a:pt x="66519" y="188274"/>
                </a:lnTo>
                <a:lnTo>
                  <a:pt x="69445" y="188812"/>
                </a:lnTo>
                <a:lnTo>
                  <a:pt x="72188" y="188456"/>
                </a:lnTo>
                <a:lnTo>
                  <a:pt x="74811" y="187505"/>
                </a:lnTo>
                <a:lnTo>
                  <a:pt x="77353" y="186156"/>
                </a:lnTo>
                <a:lnTo>
                  <a:pt x="80636" y="185257"/>
                </a:lnTo>
                <a:lnTo>
                  <a:pt x="84411" y="184657"/>
                </a:lnTo>
                <a:lnTo>
                  <a:pt x="88515" y="184258"/>
                </a:lnTo>
                <a:lnTo>
                  <a:pt x="92045" y="183277"/>
                </a:lnTo>
                <a:lnTo>
                  <a:pt x="95192" y="181909"/>
                </a:lnTo>
                <a:lnTo>
                  <a:pt x="98085" y="180282"/>
                </a:lnTo>
                <a:lnTo>
                  <a:pt x="100807" y="178484"/>
                </a:lnTo>
                <a:lnTo>
                  <a:pt x="103415" y="176570"/>
                </a:lnTo>
                <a:lnTo>
                  <a:pt x="105947" y="174580"/>
                </a:lnTo>
                <a:lnTo>
                  <a:pt x="108429" y="172539"/>
                </a:lnTo>
                <a:lnTo>
                  <a:pt x="113304" y="168366"/>
                </a:lnTo>
                <a:lnTo>
                  <a:pt x="115716" y="165539"/>
                </a:lnTo>
                <a:lnTo>
                  <a:pt x="118117" y="162225"/>
                </a:lnTo>
                <a:lnTo>
                  <a:pt x="120512" y="158587"/>
                </a:lnTo>
                <a:lnTo>
                  <a:pt x="122901" y="155447"/>
                </a:lnTo>
                <a:lnTo>
                  <a:pt x="127674" y="150054"/>
                </a:lnTo>
                <a:lnTo>
                  <a:pt x="130057" y="146901"/>
                </a:lnTo>
                <a:lnTo>
                  <a:pt x="132440" y="143371"/>
                </a:lnTo>
                <a:lnTo>
                  <a:pt x="134822" y="139589"/>
                </a:lnTo>
                <a:lnTo>
                  <a:pt x="139586" y="131576"/>
                </a:lnTo>
                <a:lnTo>
                  <a:pt x="141968" y="127439"/>
                </a:lnTo>
                <a:lnTo>
                  <a:pt x="143556" y="123252"/>
                </a:lnTo>
                <a:lnTo>
                  <a:pt x="144615" y="119032"/>
                </a:lnTo>
                <a:lnTo>
                  <a:pt x="145320" y="114790"/>
                </a:lnTo>
                <a:lnTo>
                  <a:pt x="145790" y="110533"/>
                </a:lnTo>
                <a:lnTo>
                  <a:pt x="146105" y="106267"/>
                </a:lnTo>
                <a:lnTo>
                  <a:pt x="146313" y="101993"/>
                </a:lnTo>
                <a:lnTo>
                  <a:pt x="147246" y="97716"/>
                </a:lnTo>
                <a:lnTo>
                  <a:pt x="148662" y="93435"/>
                </a:lnTo>
                <a:lnTo>
                  <a:pt x="150400" y="89153"/>
                </a:lnTo>
                <a:lnTo>
                  <a:pt x="151558" y="84155"/>
                </a:lnTo>
                <a:lnTo>
                  <a:pt x="152330" y="78680"/>
                </a:lnTo>
                <a:lnTo>
                  <a:pt x="152845" y="72887"/>
                </a:lnTo>
                <a:lnTo>
                  <a:pt x="153189" y="67596"/>
                </a:lnTo>
                <a:lnTo>
                  <a:pt x="153570" y="57907"/>
                </a:lnTo>
                <a:lnTo>
                  <a:pt x="153815" y="40760"/>
                </a:lnTo>
                <a:lnTo>
                  <a:pt x="153848" y="34788"/>
                </a:lnTo>
                <a:lnTo>
                  <a:pt x="153063" y="31481"/>
                </a:lnTo>
                <a:lnTo>
                  <a:pt x="151746" y="27848"/>
                </a:lnTo>
                <a:lnTo>
                  <a:pt x="150074" y="23997"/>
                </a:lnTo>
                <a:lnTo>
                  <a:pt x="148167" y="20715"/>
                </a:lnTo>
                <a:lnTo>
                  <a:pt x="143930" y="15164"/>
                </a:lnTo>
                <a:lnTo>
                  <a:pt x="139400" y="10315"/>
                </a:lnTo>
                <a:lnTo>
                  <a:pt x="137082" y="8022"/>
                </a:lnTo>
                <a:lnTo>
                  <a:pt x="133948" y="6493"/>
                </a:lnTo>
                <a:lnTo>
                  <a:pt x="130272" y="5474"/>
                </a:lnTo>
                <a:lnTo>
                  <a:pt x="126233" y="4795"/>
                </a:lnTo>
                <a:lnTo>
                  <a:pt x="122748" y="3628"/>
                </a:lnTo>
                <a:lnTo>
                  <a:pt x="119629" y="2135"/>
                </a:lnTo>
                <a:lnTo>
                  <a:pt x="116757" y="425"/>
                </a:lnTo>
                <a:lnTo>
                  <a:pt x="113256" y="0"/>
                </a:lnTo>
                <a:lnTo>
                  <a:pt x="109333" y="431"/>
                </a:lnTo>
                <a:lnTo>
                  <a:pt x="105130" y="1433"/>
                </a:lnTo>
                <a:lnTo>
                  <a:pt x="99947" y="2101"/>
                </a:lnTo>
                <a:lnTo>
                  <a:pt x="94110" y="2545"/>
                </a:lnTo>
                <a:lnTo>
                  <a:pt x="87838" y="2843"/>
                </a:lnTo>
                <a:lnTo>
                  <a:pt x="76635" y="3172"/>
                </a:lnTo>
                <a:lnTo>
                  <a:pt x="71426" y="3260"/>
                </a:lnTo>
                <a:lnTo>
                  <a:pt x="66365" y="4033"/>
                </a:lnTo>
                <a:lnTo>
                  <a:pt x="61404" y="5263"/>
                </a:lnTo>
                <a:lnTo>
                  <a:pt x="56509" y="6797"/>
                </a:lnTo>
                <a:lnTo>
                  <a:pt x="52451" y="8534"/>
                </a:lnTo>
                <a:lnTo>
                  <a:pt x="48953" y="10407"/>
                </a:lnTo>
                <a:lnTo>
                  <a:pt x="45828" y="12369"/>
                </a:lnTo>
                <a:lnTo>
                  <a:pt x="42155" y="14392"/>
                </a:lnTo>
                <a:lnTo>
                  <a:pt x="38120" y="16455"/>
                </a:lnTo>
                <a:lnTo>
                  <a:pt x="33843" y="18545"/>
                </a:lnTo>
                <a:lnTo>
                  <a:pt x="30197" y="19938"/>
                </a:lnTo>
                <a:lnTo>
                  <a:pt x="26973" y="20867"/>
                </a:lnTo>
                <a:lnTo>
                  <a:pt x="24030" y="21486"/>
                </a:lnTo>
                <a:lnTo>
                  <a:pt x="21274" y="21899"/>
                </a:lnTo>
                <a:lnTo>
                  <a:pt x="18643" y="22174"/>
                </a:lnTo>
                <a:lnTo>
                  <a:pt x="11000" y="2272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34" name="SMARTInkAnnotation796"/>
          <p:cNvSpPr/>
          <p:nvPr/>
        </p:nvSpPr>
        <p:spPr>
          <a:xfrm>
            <a:off x="8286750" y="3324065"/>
            <a:ext cx="21130" cy="186374"/>
          </a:xfrm>
          <a:custGeom>
            <a:avLst/>
            <a:gdLst/>
            <a:ahLst/>
            <a:cxnLst/>
            <a:rect l="0" t="0" r="0" b="0"/>
            <a:pathLst>
              <a:path w="21130" h="186374">
                <a:moveTo>
                  <a:pt x="0" y="6351"/>
                </a:moveTo>
                <a:lnTo>
                  <a:pt x="0" y="0"/>
                </a:lnTo>
                <a:lnTo>
                  <a:pt x="0" y="9686"/>
                </a:lnTo>
                <a:lnTo>
                  <a:pt x="793" y="11432"/>
                </a:lnTo>
                <a:lnTo>
                  <a:pt x="2116" y="13310"/>
                </a:lnTo>
                <a:lnTo>
                  <a:pt x="3792" y="15277"/>
                </a:lnTo>
                <a:lnTo>
                  <a:pt x="4909" y="17302"/>
                </a:lnTo>
                <a:lnTo>
                  <a:pt x="5653" y="19366"/>
                </a:lnTo>
                <a:lnTo>
                  <a:pt x="6151" y="21457"/>
                </a:lnTo>
                <a:lnTo>
                  <a:pt x="6701" y="25686"/>
                </a:lnTo>
                <a:lnTo>
                  <a:pt x="6947" y="30660"/>
                </a:lnTo>
                <a:lnTo>
                  <a:pt x="7117" y="46179"/>
                </a:lnTo>
                <a:lnTo>
                  <a:pt x="7143" y="107086"/>
                </a:lnTo>
                <a:lnTo>
                  <a:pt x="7937" y="111369"/>
                </a:lnTo>
                <a:lnTo>
                  <a:pt x="9260" y="115654"/>
                </a:lnTo>
                <a:lnTo>
                  <a:pt x="10936" y="119939"/>
                </a:lnTo>
                <a:lnTo>
                  <a:pt x="12052" y="124224"/>
                </a:lnTo>
                <a:lnTo>
                  <a:pt x="12797" y="128510"/>
                </a:lnTo>
                <a:lnTo>
                  <a:pt x="13295" y="132796"/>
                </a:lnTo>
                <a:lnTo>
                  <a:pt x="13625" y="137082"/>
                </a:lnTo>
                <a:lnTo>
                  <a:pt x="13845" y="141368"/>
                </a:lnTo>
                <a:lnTo>
                  <a:pt x="13994" y="145654"/>
                </a:lnTo>
                <a:lnTo>
                  <a:pt x="14885" y="150655"/>
                </a:lnTo>
                <a:lnTo>
                  <a:pt x="16274" y="156132"/>
                </a:lnTo>
                <a:lnTo>
                  <a:pt x="17993" y="161926"/>
                </a:lnTo>
                <a:lnTo>
                  <a:pt x="19139" y="166503"/>
                </a:lnTo>
                <a:lnTo>
                  <a:pt x="19904" y="170269"/>
                </a:lnTo>
                <a:lnTo>
                  <a:pt x="20413" y="173494"/>
                </a:lnTo>
                <a:lnTo>
                  <a:pt x="20978" y="178982"/>
                </a:lnTo>
                <a:lnTo>
                  <a:pt x="21129" y="181446"/>
                </a:lnTo>
                <a:lnTo>
                  <a:pt x="20436" y="183088"/>
                </a:lnTo>
                <a:lnTo>
                  <a:pt x="19180" y="184183"/>
                </a:lnTo>
                <a:lnTo>
                  <a:pt x="14287" y="1863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35" name="SMARTInkAnnotation797"/>
          <p:cNvSpPr/>
          <p:nvPr/>
        </p:nvSpPr>
        <p:spPr>
          <a:xfrm>
            <a:off x="8243887" y="3381853"/>
            <a:ext cx="207170" cy="12858"/>
          </a:xfrm>
          <a:custGeom>
            <a:avLst/>
            <a:gdLst/>
            <a:ahLst/>
            <a:cxnLst/>
            <a:rect l="0" t="0" r="0" b="0"/>
            <a:pathLst>
              <a:path w="207170" h="12858">
                <a:moveTo>
                  <a:pt x="0" y="12857"/>
                </a:moveTo>
                <a:lnTo>
                  <a:pt x="15170" y="9444"/>
                </a:lnTo>
                <a:lnTo>
                  <a:pt x="20431" y="8438"/>
                </a:lnTo>
                <a:lnTo>
                  <a:pt x="24733" y="7768"/>
                </a:lnTo>
                <a:lnTo>
                  <a:pt x="28395" y="7321"/>
                </a:lnTo>
                <a:lnTo>
                  <a:pt x="32424" y="7023"/>
                </a:lnTo>
                <a:lnTo>
                  <a:pt x="36697" y="6825"/>
                </a:lnTo>
                <a:lnTo>
                  <a:pt x="45679" y="6604"/>
                </a:lnTo>
                <a:lnTo>
                  <a:pt x="69114" y="6451"/>
                </a:lnTo>
                <a:lnTo>
                  <a:pt x="73858" y="5728"/>
                </a:lnTo>
                <a:lnTo>
                  <a:pt x="78607" y="4532"/>
                </a:lnTo>
                <a:lnTo>
                  <a:pt x="83361" y="3021"/>
                </a:lnTo>
                <a:lnTo>
                  <a:pt x="88118" y="2013"/>
                </a:lnTo>
                <a:lnTo>
                  <a:pt x="92877" y="1342"/>
                </a:lnTo>
                <a:lnTo>
                  <a:pt x="97636" y="894"/>
                </a:lnTo>
                <a:lnTo>
                  <a:pt x="102397" y="595"/>
                </a:lnTo>
                <a:lnTo>
                  <a:pt x="107159" y="396"/>
                </a:lnTo>
                <a:lnTo>
                  <a:pt x="117476" y="175"/>
                </a:lnTo>
                <a:lnTo>
                  <a:pt x="176125" y="0"/>
                </a:lnTo>
                <a:lnTo>
                  <a:pt x="180916" y="714"/>
                </a:lnTo>
                <a:lnTo>
                  <a:pt x="185699" y="1904"/>
                </a:lnTo>
                <a:lnTo>
                  <a:pt x="190474" y="3412"/>
                </a:lnTo>
                <a:lnTo>
                  <a:pt x="194452" y="4417"/>
                </a:lnTo>
                <a:lnTo>
                  <a:pt x="197897" y="5087"/>
                </a:lnTo>
                <a:lnTo>
                  <a:pt x="207169" y="64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36" name="SMARTInkAnnotation798"/>
          <p:cNvSpPr/>
          <p:nvPr/>
        </p:nvSpPr>
        <p:spPr>
          <a:xfrm>
            <a:off x="8515350" y="3285433"/>
            <a:ext cx="171323" cy="205718"/>
          </a:xfrm>
          <a:custGeom>
            <a:avLst/>
            <a:gdLst/>
            <a:ahLst/>
            <a:cxnLst/>
            <a:rect l="0" t="0" r="0" b="0"/>
            <a:pathLst>
              <a:path w="171323" h="205718">
                <a:moveTo>
                  <a:pt x="157162" y="6407"/>
                </a:moveTo>
                <a:lnTo>
                  <a:pt x="157162" y="2994"/>
                </a:lnTo>
                <a:lnTo>
                  <a:pt x="156368" y="1988"/>
                </a:lnTo>
                <a:lnTo>
                  <a:pt x="155045" y="1318"/>
                </a:lnTo>
                <a:lnTo>
                  <a:pt x="150105" y="0"/>
                </a:lnTo>
                <a:lnTo>
                  <a:pt x="127290" y="3397"/>
                </a:lnTo>
                <a:lnTo>
                  <a:pt x="119784" y="5115"/>
                </a:lnTo>
                <a:lnTo>
                  <a:pt x="113987" y="6974"/>
                </a:lnTo>
                <a:lnTo>
                  <a:pt x="109329" y="8928"/>
                </a:lnTo>
                <a:lnTo>
                  <a:pt x="105429" y="10231"/>
                </a:lnTo>
                <a:lnTo>
                  <a:pt x="102037" y="11099"/>
                </a:lnTo>
                <a:lnTo>
                  <a:pt x="98980" y="11678"/>
                </a:lnTo>
                <a:lnTo>
                  <a:pt x="96150" y="12064"/>
                </a:lnTo>
                <a:lnTo>
                  <a:pt x="90886" y="12493"/>
                </a:lnTo>
                <a:lnTo>
                  <a:pt x="87579" y="12607"/>
                </a:lnTo>
                <a:lnTo>
                  <a:pt x="76132" y="12768"/>
                </a:lnTo>
                <a:lnTo>
                  <a:pt x="43194" y="12836"/>
                </a:lnTo>
                <a:lnTo>
                  <a:pt x="38019" y="17254"/>
                </a:lnTo>
                <a:lnTo>
                  <a:pt x="32229" y="22414"/>
                </a:lnTo>
                <a:lnTo>
                  <a:pt x="31011" y="24222"/>
                </a:lnTo>
                <a:lnTo>
                  <a:pt x="29657" y="28136"/>
                </a:lnTo>
                <a:lnTo>
                  <a:pt x="28502" y="29465"/>
                </a:lnTo>
                <a:lnTo>
                  <a:pt x="26940" y="30352"/>
                </a:lnTo>
                <a:lnTo>
                  <a:pt x="25103" y="30943"/>
                </a:lnTo>
                <a:lnTo>
                  <a:pt x="23878" y="32051"/>
                </a:lnTo>
                <a:lnTo>
                  <a:pt x="23063" y="33504"/>
                </a:lnTo>
                <a:lnTo>
                  <a:pt x="22156" y="37024"/>
                </a:lnTo>
                <a:lnTo>
                  <a:pt x="21753" y="40969"/>
                </a:lnTo>
                <a:lnTo>
                  <a:pt x="21573" y="47009"/>
                </a:lnTo>
                <a:lnTo>
                  <a:pt x="21459" y="59115"/>
                </a:lnTo>
                <a:lnTo>
                  <a:pt x="20656" y="62263"/>
                </a:lnTo>
                <a:lnTo>
                  <a:pt x="19326" y="65789"/>
                </a:lnTo>
                <a:lnTo>
                  <a:pt x="17646" y="69569"/>
                </a:lnTo>
                <a:lnTo>
                  <a:pt x="15781" y="75675"/>
                </a:lnTo>
                <a:lnTo>
                  <a:pt x="14951" y="80770"/>
                </a:lnTo>
                <a:lnTo>
                  <a:pt x="14582" y="85415"/>
                </a:lnTo>
                <a:lnTo>
                  <a:pt x="14419" y="89861"/>
                </a:lnTo>
                <a:lnTo>
                  <a:pt x="14290" y="96304"/>
                </a:lnTo>
                <a:lnTo>
                  <a:pt x="19196" y="96395"/>
                </a:lnTo>
                <a:lnTo>
                  <a:pt x="38896" y="96417"/>
                </a:lnTo>
                <a:lnTo>
                  <a:pt x="41805" y="95703"/>
                </a:lnTo>
                <a:lnTo>
                  <a:pt x="45333" y="94513"/>
                </a:lnTo>
                <a:lnTo>
                  <a:pt x="49272" y="93004"/>
                </a:lnTo>
                <a:lnTo>
                  <a:pt x="52692" y="91999"/>
                </a:lnTo>
                <a:lnTo>
                  <a:pt x="55765" y="91329"/>
                </a:lnTo>
                <a:lnTo>
                  <a:pt x="58608" y="90882"/>
                </a:lnTo>
                <a:lnTo>
                  <a:pt x="62090" y="90584"/>
                </a:lnTo>
                <a:lnTo>
                  <a:pt x="66000" y="90386"/>
                </a:lnTo>
                <a:lnTo>
                  <a:pt x="74576" y="90165"/>
                </a:lnTo>
                <a:lnTo>
                  <a:pt x="114753" y="89991"/>
                </a:lnTo>
                <a:lnTo>
                  <a:pt x="119365" y="89990"/>
                </a:lnTo>
                <a:lnTo>
                  <a:pt x="123232" y="90704"/>
                </a:lnTo>
                <a:lnTo>
                  <a:pt x="126604" y="91894"/>
                </a:lnTo>
                <a:lnTo>
                  <a:pt x="129647" y="93402"/>
                </a:lnTo>
                <a:lnTo>
                  <a:pt x="133262" y="94407"/>
                </a:lnTo>
                <a:lnTo>
                  <a:pt x="137260" y="95078"/>
                </a:lnTo>
                <a:lnTo>
                  <a:pt x="141513" y="95524"/>
                </a:lnTo>
                <a:lnTo>
                  <a:pt x="145141" y="96537"/>
                </a:lnTo>
                <a:lnTo>
                  <a:pt x="148355" y="97926"/>
                </a:lnTo>
                <a:lnTo>
                  <a:pt x="151289" y="99566"/>
                </a:lnTo>
                <a:lnTo>
                  <a:pt x="154041" y="101375"/>
                </a:lnTo>
                <a:lnTo>
                  <a:pt x="159215" y="105288"/>
                </a:lnTo>
                <a:lnTo>
                  <a:pt x="164159" y="109409"/>
                </a:lnTo>
                <a:lnTo>
                  <a:pt x="166589" y="111508"/>
                </a:lnTo>
                <a:lnTo>
                  <a:pt x="168209" y="114336"/>
                </a:lnTo>
                <a:lnTo>
                  <a:pt x="169289" y="117650"/>
                </a:lnTo>
                <a:lnTo>
                  <a:pt x="170009" y="121288"/>
                </a:lnTo>
                <a:lnTo>
                  <a:pt x="170809" y="127236"/>
                </a:lnTo>
                <a:lnTo>
                  <a:pt x="171164" y="132261"/>
                </a:lnTo>
                <a:lnTo>
                  <a:pt x="171322" y="136874"/>
                </a:lnTo>
                <a:lnTo>
                  <a:pt x="170570" y="139106"/>
                </a:lnTo>
                <a:lnTo>
                  <a:pt x="167619" y="143489"/>
                </a:lnTo>
                <a:lnTo>
                  <a:pt x="165778" y="149723"/>
                </a:lnTo>
                <a:lnTo>
                  <a:pt x="165287" y="153386"/>
                </a:lnTo>
                <a:lnTo>
                  <a:pt x="164165" y="156542"/>
                </a:lnTo>
                <a:lnTo>
                  <a:pt x="160804" y="161954"/>
                </a:lnTo>
                <a:lnTo>
                  <a:pt x="156664" y="166741"/>
                </a:lnTo>
                <a:lnTo>
                  <a:pt x="152178" y="171249"/>
                </a:lnTo>
                <a:lnTo>
                  <a:pt x="147538" y="175634"/>
                </a:lnTo>
                <a:lnTo>
                  <a:pt x="138046" y="179947"/>
                </a:lnTo>
                <a:lnTo>
                  <a:pt x="123781" y="185679"/>
                </a:lnTo>
                <a:lnTo>
                  <a:pt x="106333" y="192359"/>
                </a:lnTo>
                <a:lnTo>
                  <a:pt x="93112" y="196812"/>
                </a:lnTo>
                <a:lnTo>
                  <a:pt x="82713" y="199780"/>
                </a:lnTo>
                <a:lnTo>
                  <a:pt x="74192" y="201759"/>
                </a:lnTo>
                <a:lnTo>
                  <a:pt x="67718" y="203078"/>
                </a:lnTo>
                <a:lnTo>
                  <a:pt x="62608" y="203958"/>
                </a:lnTo>
                <a:lnTo>
                  <a:pt x="58407" y="204545"/>
                </a:lnTo>
                <a:lnTo>
                  <a:pt x="54812" y="204935"/>
                </a:lnTo>
                <a:lnTo>
                  <a:pt x="51623" y="205196"/>
                </a:lnTo>
                <a:lnTo>
                  <a:pt x="48703" y="205370"/>
                </a:lnTo>
                <a:lnTo>
                  <a:pt x="45168" y="205486"/>
                </a:lnTo>
                <a:lnTo>
                  <a:pt x="30206" y="205671"/>
                </a:lnTo>
                <a:lnTo>
                  <a:pt x="0" y="2057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37" name="SMARTInkAnnotation799"/>
          <p:cNvSpPr/>
          <p:nvPr/>
        </p:nvSpPr>
        <p:spPr>
          <a:xfrm>
            <a:off x="6043612" y="3574732"/>
            <a:ext cx="164307" cy="11966"/>
          </a:xfrm>
          <a:custGeom>
            <a:avLst/>
            <a:gdLst/>
            <a:ahLst/>
            <a:cxnLst/>
            <a:rect l="0" t="0" r="0" b="0"/>
            <a:pathLst>
              <a:path w="164307" h="11966">
                <a:moveTo>
                  <a:pt x="0" y="6430"/>
                </a:moveTo>
                <a:lnTo>
                  <a:pt x="17699" y="6430"/>
                </a:lnTo>
                <a:lnTo>
                  <a:pt x="18943" y="7144"/>
                </a:lnTo>
                <a:lnTo>
                  <a:pt x="19772" y="8334"/>
                </a:lnTo>
                <a:lnTo>
                  <a:pt x="20326" y="9843"/>
                </a:lnTo>
                <a:lnTo>
                  <a:pt x="21488" y="10848"/>
                </a:lnTo>
                <a:lnTo>
                  <a:pt x="23056" y="11518"/>
                </a:lnTo>
                <a:lnTo>
                  <a:pt x="24896" y="11965"/>
                </a:lnTo>
                <a:lnTo>
                  <a:pt x="27710" y="11549"/>
                </a:lnTo>
                <a:lnTo>
                  <a:pt x="31173" y="10556"/>
                </a:lnTo>
                <a:lnTo>
                  <a:pt x="35070" y="9181"/>
                </a:lnTo>
                <a:lnTo>
                  <a:pt x="39255" y="8264"/>
                </a:lnTo>
                <a:lnTo>
                  <a:pt x="43633" y="7652"/>
                </a:lnTo>
                <a:lnTo>
                  <a:pt x="48138" y="7245"/>
                </a:lnTo>
                <a:lnTo>
                  <a:pt x="51936" y="6973"/>
                </a:lnTo>
                <a:lnTo>
                  <a:pt x="55261" y="6792"/>
                </a:lnTo>
                <a:lnTo>
                  <a:pt x="58272" y="6671"/>
                </a:lnTo>
                <a:lnTo>
                  <a:pt x="61867" y="5876"/>
                </a:lnTo>
                <a:lnTo>
                  <a:pt x="65851" y="4632"/>
                </a:lnTo>
                <a:lnTo>
                  <a:pt x="70095" y="3088"/>
                </a:lnTo>
                <a:lnTo>
                  <a:pt x="73717" y="2059"/>
                </a:lnTo>
                <a:lnTo>
                  <a:pt x="76926" y="1372"/>
                </a:lnTo>
                <a:lnTo>
                  <a:pt x="79859" y="915"/>
                </a:lnTo>
                <a:lnTo>
                  <a:pt x="83402" y="610"/>
                </a:lnTo>
                <a:lnTo>
                  <a:pt x="87351" y="407"/>
                </a:lnTo>
                <a:lnTo>
                  <a:pt x="95973" y="181"/>
                </a:lnTo>
                <a:lnTo>
                  <a:pt x="130855" y="5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38" name="SMARTInkAnnotation800"/>
          <p:cNvSpPr/>
          <p:nvPr/>
        </p:nvSpPr>
        <p:spPr>
          <a:xfrm>
            <a:off x="5986462" y="3844766"/>
            <a:ext cx="142876" cy="3705"/>
          </a:xfrm>
          <a:custGeom>
            <a:avLst/>
            <a:gdLst/>
            <a:ahLst/>
            <a:cxnLst/>
            <a:rect l="0" t="0" r="0" b="0"/>
            <a:pathLst>
              <a:path w="142876" h="3705">
                <a:moveTo>
                  <a:pt x="0" y="0"/>
                </a:moveTo>
                <a:lnTo>
                  <a:pt x="16094" y="0"/>
                </a:lnTo>
                <a:lnTo>
                  <a:pt x="19460" y="715"/>
                </a:lnTo>
                <a:lnTo>
                  <a:pt x="23293" y="1905"/>
                </a:lnTo>
                <a:lnTo>
                  <a:pt x="27434" y="3413"/>
                </a:lnTo>
                <a:lnTo>
                  <a:pt x="30990" y="3704"/>
                </a:lnTo>
                <a:lnTo>
                  <a:pt x="34153" y="3184"/>
                </a:lnTo>
                <a:lnTo>
                  <a:pt x="37057" y="2122"/>
                </a:lnTo>
                <a:lnTo>
                  <a:pt x="39786" y="1415"/>
                </a:lnTo>
                <a:lnTo>
                  <a:pt x="42399" y="943"/>
                </a:lnTo>
                <a:lnTo>
                  <a:pt x="44935" y="629"/>
                </a:lnTo>
                <a:lnTo>
                  <a:pt x="48213" y="419"/>
                </a:lnTo>
                <a:lnTo>
                  <a:pt x="51986" y="279"/>
                </a:lnTo>
                <a:lnTo>
                  <a:pt x="60411" y="124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39" name="SMARTInkAnnotation801"/>
          <p:cNvSpPr/>
          <p:nvPr/>
        </p:nvSpPr>
        <p:spPr>
          <a:xfrm>
            <a:off x="5979318" y="3928348"/>
            <a:ext cx="135733" cy="12860"/>
          </a:xfrm>
          <a:custGeom>
            <a:avLst/>
            <a:gdLst/>
            <a:ahLst/>
            <a:cxnLst/>
            <a:rect l="0" t="0" r="0" b="0"/>
            <a:pathLst>
              <a:path w="135733" h="12860">
                <a:moveTo>
                  <a:pt x="0" y="12859"/>
                </a:moveTo>
                <a:lnTo>
                  <a:pt x="6151" y="12859"/>
                </a:lnTo>
                <a:lnTo>
                  <a:pt x="6482" y="12144"/>
                </a:lnTo>
                <a:lnTo>
                  <a:pt x="6703" y="10954"/>
                </a:lnTo>
                <a:lnTo>
                  <a:pt x="6850" y="9446"/>
                </a:lnTo>
                <a:lnTo>
                  <a:pt x="7742" y="8440"/>
                </a:lnTo>
                <a:lnTo>
                  <a:pt x="9130" y="7770"/>
                </a:lnTo>
                <a:lnTo>
                  <a:pt x="10849" y="7323"/>
                </a:lnTo>
                <a:lnTo>
                  <a:pt x="12789" y="7025"/>
                </a:lnTo>
                <a:lnTo>
                  <a:pt x="14876" y="6826"/>
                </a:lnTo>
                <a:lnTo>
                  <a:pt x="17061" y="6694"/>
                </a:lnTo>
                <a:lnTo>
                  <a:pt x="23723" y="6547"/>
                </a:lnTo>
                <a:lnTo>
                  <a:pt x="40934" y="6452"/>
                </a:lnTo>
                <a:lnTo>
                  <a:pt x="45546" y="5730"/>
                </a:lnTo>
                <a:lnTo>
                  <a:pt x="50208" y="4535"/>
                </a:lnTo>
                <a:lnTo>
                  <a:pt x="54903" y="3023"/>
                </a:lnTo>
                <a:lnTo>
                  <a:pt x="59621" y="2015"/>
                </a:lnTo>
                <a:lnTo>
                  <a:pt x="64354" y="1343"/>
                </a:lnTo>
                <a:lnTo>
                  <a:pt x="69096" y="896"/>
                </a:lnTo>
                <a:lnTo>
                  <a:pt x="73845" y="597"/>
                </a:lnTo>
                <a:lnTo>
                  <a:pt x="78599" y="398"/>
                </a:lnTo>
                <a:lnTo>
                  <a:pt x="88908" y="177"/>
                </a:lnTo>
                <a:lnTo>
                  <a:pt x="13573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40" name="SMARTInkAnnotation802"/>
          <p:cNvSpPr/>
          <p:nvPr/>
        </p:nvSpPr>
        <p:spPr>
          <a:xfrm>
            <a:off x="6273296" y="3748645"/>
            <a:ext cx="184655" cy="282307"/>
          </a:xfrm>
          <a:custGeom>
            <a:avLst/>
            <a:gdLst/>
            <a:ahLst/>
            <a:cxnLst/>
            <a:rect l="0" t="0" r="0" b="0"/>
            <a:pathLst>
              <a:path w="184655" h="282307">
                <a:moveTo>
                  <a:pt x="70354" y="31827"/>
                </a:moveTo>
                <a:lnTo>
                  <a:pt x="80296" y="22878"/>
                </a:lnTo>
                <a:lnTo>
                  <a:pt x="85713" y="20147"/>
                </a:lnTo>
                <a:lnTo>
                  <a:pt x="93294" y="16896"/>
                </a:lnTo>
                <a:lnTo>
                  <a:pt x="102316" y="13300"/>
                </a:lnTo>
                <a:lnTo>
                  <a:pt x="109124" y="10904"/>
                </a:lnTo>
                <a:lnTo>
                  <a:pt x="114457" y="9305"/>
                </a:lnTo>
                <a:lnTo>
                  <a:pt x="118806" y="8240"/>
                </a:lnTo>
                <a:lnTo>
                  <a:pt x="122499" y="6816"/>
                </a:lnTo>
                <a:lnTo>
                  <a:pt x="125754" y="5152"/>
                </a:lnTo>
                <a:lnTo>
                  <a:pt x="131489" y="2112"/>
                </a:lnTo>
                <a:lnTo>
                  <a:pt x="136683" y="761"/>
                </a:lnTo>
                <a:lnTo>
                  <a:pt x="141638" y="161"/>
                </a:lnTo>
                <a:lnTo>
                  <a:pt x="144070" y="0"/>
                </a:lnTo>
                <a:lnTo>
                  <a:pt x="146485" y="608"/>
                </a:lnTo>
                <a:lnTo>
                  <a:pt x="151286" y="3188"/>
                </a:lnTo>
                <a:lnTo>
                  <a:pt x="156065" y="4811"/>
                </a:lnTo>
                <a:lnTo>
                  <a:pt x="158451" y="5244"/>
                </a:lnTo>
                <a:lnTo>
                  <a:pt x="163218" y="7630"/>
                </a:lnTo>
                <a:lnTo>
                  <a:pt x="167983" y="11072"/>
                </a:lnTo>
                <a:lnTo>
                  <a:pt x="172746" y="14983"/>
                </a:lnTo>
                <a:lnTo>
                  <a:pt x="175128" y="16312"/>
                </a:lnTo>
                <a:lnTo>
                  <a:pt x="179891" y="17788"/>
                </a:lnTo>
                <a:lnTo>
                  <a:pt x="181479" y="18895"/>
                </a:lnTo>
                <a:lnTo>
                  <a:pt x="182537" y="20348"/>
                </a:lnTo>
                <a:lnTo>
                  <a:pt x="183712" y="23868"/>
                </a:lnTo>
                <a:lnTo>
                  <a:pt x="184375" y="30580"/>
                </a:lnTo>
                <a:lnTo>
                  <a:pt x="184571" y="40586"/>
                </a:lnTo>
                <a:lnTo>
                  <a:pt x="184654" y="94902"/>
                </a:lnTo>
                <a:lnTo>
                  <a:pt x="182537" y="102962"/>
                </a:lnTo>
                <a:lnTo>
                  <a:pt x="179744" y="110591"/>
                </a:lnTo>
                <a:lnTo>
                  <a:pt x="178503" y="116363"/>
                </a:lnTo>
                <a:lnTo>
                  <a:pt x="175834" y="123215"/>
                </a:lnTo>
                <a:lnTo>
                  <a:pt x="172796" y="130308"/>
                </a:lnTo>
                <a:lnTo>
                  <a:pt x="170292" y="139033"/>
                </a:lnTo>
                <a:lnTo>
                  <a:pt x="166894" y="146387"/>
                </a:lnTo>
                <a:lnTo>
                  <a:pt x="163154" y="158332"/>
                </a:lnTo>
                <a:lnTo>
                  <a:pt x="159752" y="165680"/>
                </a:lnTo>
                <a:lnTo>
                  <a:pt x="155594" y="171804"/>
                </a:lnTo>
                <a:lnTo>
                  <a:pt x="153375" y="174436"/>
                </a:lnTo>
                <a:lnTo>
                  <a:pt x="151895" y="177621"/>
                </a:lnTo>
                <a:lnTo>
                  <a:pt x="150251" y="184969"/>
                </a:lnTo>
                <a:lnTo>
                  <a:pt x="148224" y="188214"/>
                </a:lnTo>
                <a:lnTo>
                  <a:pt x="145286" y="191092"/>
                </a:lnTo>
                <a:lnTo>
                  <a:pt x="141740" y="193725"/>
                </a:lnTo>
                <a:lnTo>
                  <a:pt x="139376" y="196909"/>
                </a:lnTo>
                <a:lnTo>
                  <a:pt x="135255" y="207502"/>
                </a:lnTo>
                <a:lnTo>
                  <a:pt x="131478" y="213013"/>
                </a:lnTo>
                <a:lnTo>
                  <a:pt x="127154" y="217844"/>
                </a:lnTo>
                <a:lnTo>
                  <a:pt x="122585" y="222372"/>
                </a:lnTo>
                <a:lnTo>
                  <a:pt x="117909" y="226765"/>
                </a:lnTo>
                <a:lnTo>
                  <a:pt x="103685" y="239703"/>
                </a:lnTo>
                <a:lnTo>
                  <a:pt x="98926" y="245898"/>
                </a:lnTo>
                <a:lnTo>
                  <a:pt x="96546" y="249551"/>
                </a:lnTo>
                <a:lnTo>
                  <a:pt x="94165" y="251985"/>
                </a:lnTo>
                <a:lnTo>
                  <a:pt x="91784" y="253609"/>
                </a:lnTo>
                <a:lnTo>
                  <a:pt x="87022" y="256127"/>
                </a:lnTo>
                <a:lnTo>
                  <a:pt x="82260" y="259627"/>
                </a:lnTo>
                <a:lnTo>
                  <a:pt x="77497" y="263564"/>
                </a:lnTo>
                <a:lnTo>
                  <a:pt x="75116" y="265614"/>
                </a:lnTo>
                <a:lnTo>
                  <a:pt x="72734" y="266981"/>
                </a:lnTo>
                <a:lnTo>
                  <a:pt x="67972" y="268499"/>
                </a:lnTo>
                <a:lnTo>
                  <a:pt x="63210" y="271079"/>
                </a:lnTo>
                <a:lnTo>
                  <a:pt x="60829" y="272767"/>
                </a:lnTo>
                <a:lnTo>
                  <a:pt x="56066" y="274643"/>
                </a:lnTo>
                <a:lnTo>
                  <a:pt x="51303" y="275477"/>
                </a:lnTo>
                <a:lnTo>
                  <a:pt x="46541" y="275847"/>
                </a:lnTo>
                <a:lnTo>
                  <a:pt x="41779" y="276011"/>
                </a:lnTo>
                <a:lnTo>
                  <a:pt x="39397" y="276055"/>
                </a:lnTo>
                <a:lnTo>
                  <a:pt x="37016" y="276799"/>
                </a:lnTo>
                <a:lnTo>
                  <a:pt x="32254" y="279530"/>
                </a:lnTo>
                <a:lnTo>
                  <a:pt x="27491" y="281221"/>
                </a:lnTo>
                <a:lnTo>
                  <a:pt x="22728" y="281972"/>
                </a:lnTo>
                <a:lnTo>
                  <a:pt x="17966" y="282306"/>
                </a:lnTo>
                <a:lnTo>
                  <a:pt x="16379" y="281680"/>
                </a:lnTo>
                <a:lnTo>
                  <a:pt x="15321" y="280549"/>
                </a:lnTo>
                <a:lnTo>
                  <a:pt x="13622" y="277013"/>
                </a:lnTo>
                <a:lnTo>
                  <a:pt x="12689" y="276724"/>
                </a:lnTo>
                <a:lnTo>
                  <a:pt x="9535" y="276401"/>
                </a:lnTo>
                <a:lnTo>
                  <a:pt x="8377" y="275601"/>
                </a:lnTo>
                <a:lnTo>
                  <a:pt x="7605" y="274353"/>
                </a:lnTo>
                <a:lnTo>
                  <a:pt x="7090" y="272807"/>
                </a:lnTo>
                <a:lnTo>
                  <a:pt x="5953" y="271775"/>
                </a:lnTo>
                <a:lnTo>
                  <a:pt x="4401" y="271089"/>
                </a:lnTo>
                <a:lnTo>
                  <a:pt x="2572" y="270630"/>
                </a:lnTo>
                <a:lnTo>
                  <a:pt x="1354" y="267467"/>
                </a:lnTo>
                <a:lnTo>
                  <a:pt x="541" y="262501"/>
                </a:lnTo>
                <a:lnTo>
                  <a:pt x="0" y="256333"/>
                </a:lnTo>
                <a:lnTo>
                  <a:pt x="432" y="251506"/>
                </a:lnTo>
                <a:lnTo>
                  <a:pt x="3030" y="244239"/>
                </a:lnTo>
                <a:lnTo>
                  <a:pt x="5162" y="236131"/>
                </a:lnTo>
                <a:lnTo>
                  <a:pt x="7777" y="231452"/>
                </a:lnTo>
                <a:lnTo>
                  <a:pt x="11586" y="226991"/>
                </a:lnTo>
                <a:lnTo>
                  <a:pt x="15925" y="222627"/>
                </a:lnTo>
                <a:lnTo>
                  <a:pt x="18192" y="221178"/>
                </a:lnTo>
                <a:lnTo>
                  <a:pt x="22829" y="219568"/>
                </a:lnTo>
                <a:lnTo>
                  <a:pt x="27536" y="216947"/>
                </a:lnTo>
                <a:lnTo>
                  <a:pt x="33233" y="212856"/>
                </a:lnTo>
                <a:lnTo>
                  <a:pt x="38245" y="210392"/>
                </a:lnTo>
                <a:lnTo>
                  <a:pt x="46813" y="206402"/>
                </a:lnTo>
                <a:lnTo>
                  <a:pt x="52218" y="205857"/>
                </a:lnTo>
                <a:lnTo>
                  <a:pt x="59119" y="205614"/>
                </a:lnTo>
                <a:lnTo>
                  <a:pt x="64831" y="205507"/>
                </a:lnTo>
                <a:lnTo>
                  <a:pt x="76302" y="205446"/>
                </a:lnTo>
                <a:lnTo>
                  <a:pt x="79875" y="206151"/>
                </a:lnTo>
                <a:lnTo>
                  <a:pt x="83052" y="207337"/>
                </a:lnTo>
                <a:lnTo>
                  <a:pt x="85963" y="208841"/>
                </a:lnTo>
                <a:lnTo>
                  <a:pt x="89491" y="209844"/>
                </a:lnTo>
                <a:lnTo>
                  <a:pt x="93431" y="210512"/>
                </a:lnTo>
                <a:lnTo>
                  <a:pt x="97644" y="210958"/>
                </a:lnTo>
                <a:lnTo>
                  <a:pt x="101247" y="211969"/>
                </a:lnTo>
                <a:lnTo>
                  <a:pt x="104444" y="213358"/>
                </a:lnTo>
                <a:lnTo>
                  <a:pt x="110111" y="216092"/>
                </a:lnTo>
                <a:lnTo>
                  <a:pt x="115276" y="217307"/>
                </a:lnTo>
                <a:lnTo>
                  <a:pt x="120217" y="219752"/>
                </a:lnTo>
                <a:lnTo>
                  <a:pt x="125059" y="223220"/>
                </a:lnTo>
                <a:lnTo>
                  <a:pt x="129856" y="227142"/>
                </a:lnTo>
                <a:lnTo>
                  <a:pt x="134635" y="231267"/>
                </a:lnTo>
                <a:lnTo>
                  <a:pt x="144170" y="239736"/>
                </a:lnTo>
                <a:lnTo>
                  <a:pt x="146552" y="241156"/>
                </a:lnTo>
                <a:lnTo>
                  <a:pt x="151315" y="242734"/>
                </a:lnTo>
                <a:lnTo>
                  <a:pt x="152903" y="243869"/>
                </a:lnTo>
                <a:lnTo>
                  <a:pt x="153962" y="245340"/>
                </a:lnTo>
                <a:lnTo>
                  <a:pt x="154667" y="247035"/>
                </a:lnTo>
                <a:lnTo>
                  <a:pt x="157568" y="250824"/>
                </a:lnTo>
                <a:lnTo>
                  <a:pt x="159453" y="252834"/>
                </a:lnTo>
                <a:lnTo>
                  <a:pt x="161503" y="254175"/>
                </a:lnTo>
                <a:lnTo>
                  <a:pt x="165898" y="255664"/>
                </a:lnTo>
                <a:lnTo>
                  <a:pt x="167387" y="256776"/>
                </a:lnTo>
                <a:lnTo>
                  <a:pt x="168380" y="258230"/>
                </a:lnTo>
                <a:lnTo>
                  <a:pt x="169042" y="259915"/>
                </a:lnTo>
                <a:lnTo>
                  <a:pt x="170277" y="261038"/>
                </a:lnTo>
                <a:lnTo>
                  <a:pt x="171894" y="261787"/>
                </a:lnTo>
                <a:lnTo>
                  <a:pt x="177510" y="2632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41" name="SMARTInkAnnotation803"/>
          <p:cNvSpPr/>
          <p:nvPr/>
        </p:nvSpPr>
        <p:spPr>
          <a:xfrm>
            <a:off x="6572250" y="3709772"/>
            <a:ext cx="199938" cy="347164"/>
          </a:xfrm>
          <a:custGeom>
            <a:avLst/>
            <a:gdLst/>
            <a:ahLst/>
            <a:cxnLst/>
            <a:rect l="0" t="0" r="0" b="0"/>
            <a:pathLst>
              <a:path w="199938" h="347164">
                <a:moveTo>
                  <a:pt x="0" y="38553"/>
                </a:moveTo>
                <a:lnTo>
                  <a:pt x="0" y="44089"/>
                </a:lnTo>
                <a:lnTo>
                  <a:pt x="4909" y="49939"/>
                </a:lnTo>
                <a:lnTo>
                  <a:pt x="6150" y="53853"/>
                </a:lnTo>
                <a:lnTo>
                  <a:pt x="7013" y="64310"/>
                </a:lnTo>
                <a:lnTo>
                  <a:pt x="7056" y="66440"/>
                </a:lnTo>
                <a:lnTo>
                  <a:pt x="7879" y="68574"/>
                </a:lnTo>
                <a:lnTo>
                  <a:pt x="13991" y="76754"/>
                </a:lnTo>
                <a:lnTo>
                  <a:pt x="19902" y="82169"/>
                </a:lnTo>
                <a:lnTo>
                  <a:pt x="21423" y="83552"/>
                </a:lnTo>
                <a:lnTo>
                  <a:pt x="21431" y="73795"/>
                </a:lnTo>
                <a:lnTo>
                  <a:pt x="20637" y="72763"/>
                </a:lnTo>
                <a:lnTo>
                  <a:pt x="19315" y="72075"/>
                </a:lnTo>
                <a:lnTo>
                  <a:pt x="17638" y="71617"/>
                </a:lnTo>
                <a:lnTo>
                  <a:pt x="16521" y="70597"/>
                </a:lnTo>
                <a:lnTo>
                  <a:pt x="15777" y="69203"/>
                </a:lnTo>
                <a:lnTo>
                  <a:pt x="14949" y="65748"/>
                </a:lnTo>
                <a:lnTo>
                  <a:pt x="14582" y="61832"/>
                </a:lnTo>
                <a:lnTo>
                  <a:pt x="13690" y="60501"/>
                </a:lnTo>
                <a:lnTo>
                  <a:pt x="12301" y="59615"/>
                </a:lnTo>
                <a:lnTo>
                  <a:pt x="10582" y="59024"/>
                </a:lnTo>
                <a:lnTo>
                  <a:pt x="9436" y="57915"/>
                </a:lnTo>
                <a:lnTo>
                  <a:pt x="8671" y="56462"/>
                </a:lnTo>
                <a:lnTo>
                  <a:pt x="8162" y="54779"/>
                </a:lnTo>
                <a:lnTo>
                  <a:pt x="5480" y="51003"/>
                </a:lnTo>
                <a:lnTo>
                  <a:pt x="3653" y="48996"/>
                </a:lnTo>
                <a:lnTo>
                  <a:pt x="2435" y="46944"/>
                </a:lnTo>
                <a:lnTo>
                  <a:pt x="320" y="39799"/>
                </a:lnTo>
                <a:lnTo>
                  <a:pt x="3" y="30351"/>
                </a:lnTo>
                <a:lnTo>
                  <a:pt x="0" y="25718"/>
                </a:lnTo>
                <a:lnTo>
                  <a:pt x="15169" y="25702"/>
                </a:lnTo>
                <a:lnTo>
                  <a:pt x="20431" y="24985"/>
                </a:lnTo>
                <a:lnTo>
                  <a:pt x="24733" y="23793"/>
                </a:lnTo>
                <a:lnTo>
                  <a:pt x="28395" y="22283"/>
                </a:lnTo>
                <a:lnTo>
                  <a:pt x="34580" y="20607"/>
                </a:lnTo>
                <a:lnTo>
                  <a:pt x="39975" y="19861"/>
                </a:lnTo>
                <a:lnTo>
                  <a:pt x="45018" y="19530"/>
                </a:lnTo>
                <a:lnTo>
                  <a:pt x="49906" y="19383"/>
                </a:lnTo>
                <a:lnTo>
                  <a:pt x="59511" y="19288"/>
                </a:lnTo>
                <a:lnTo>
                  <a:pt x="66669" y="19272"/>
                </a:lnTo>
                <a:lnTo>
                  <a:pt x="69846" y="18555"/>
                </a:lnTo>
                <a:lnTo>
                  <a:pt x="73551" y="17363"/>
                </a:lnTo>
                <a:lnTo>
                  <a:pt x="77609" y="15854"/>
                </a:lnTo>
                <a:lnTo>
                  <a:pt x="81108" y="14848"/>
                </a:lnTo>
                <a:lnTo>
                  <a:pt x="87111" y="13730"/>
                </a:lnTo>
                <a:lnTo>
                  <a:pt x="90619" y="13432"/>
                </a:lnTo>
                <a:lnTo>
                  <a:pt x="94543" y="13233"/>
                </a:lnTo>
                <a:lnTo>
                  <a:pt x="102344" y="13012"/>
                </a:lnTo>
                <a:lnTo>
                  <a:pt x="108456" y="12914"/>
                </a:lnTo>
                <a:lnTo>
                  <a:pt x="111198" y="12174"/>
                </a:lnTo>
                <a:lnTo>
                  <a:pt x="116361" y="9446"/>
                </a:lnTo>
                <a:lnTo>
                  <a:pt x="119643" y="8433"/>
                </a:lnTo>
                <a:lnTo>
                  <a:pt x="123418" y="7758"/>
                </a:lnTo>
                <a:lnTo>
                  <a:pt x="127521" y="7307"/>
                </a:lnTo>
                <a:lnTo>
                  <a:pt x="131052" y="7007"/>
                </a:lnTo>
                <a:lnTo>
                  <a:pt x="137091" y="6673"/>
                </a:lnTo>
                <a:lnTo>
                  <a:pt x="142420" y="6525"/>
                </a:lnTo>
                <a:lnTo>
                  <a:pt x="154721" y="6422"/>
                </a:lnTo>
                <a:lnTo>
                  <a:pt x="159517" y="6413"/>
                </a:lnTo>
                <a:lnTo>
                  <a:pt x="161907" y="5696"/>
                </a:lnTo>
                <a:lnTo>
                  <a:pt x="166679" y="2995"/>
                </a:lnTo>
                <a:lnTo>
                  <a:pt x="171446" y="1319"/>
                </a:lnTo>
                <a:lnTo>
                  <a:pt x="177181" y="242"/>
                </a:lnTo>
                <a:lnTo>
                  <a:pt x="181967" y="55"/>
                </a:lnTo>
                <a:lnTo>
                  <a:pt x="188412" y="0"/>
                </a:lnTo>
                <a:lnTo>
                  <a:pt x="189901" y="707"/>
                </a:lnTo>
                <a:lnTo>
                  <a:pt x="190894" y="1892"/>
                </a:lnTo>
                <a:lnTo>
                  <a:pt x="192764" y="6142"/>
                </a:lnTo>
                <a:lnTo>
                  <a:pt x="198520" y="6371"/>
                </a:lnTo>
                <a:lnTo>
                  <a:pt x="199021" y="6383"/>
                </a:lnTo>
                <a:lnTo>
                  <a:pt x="199356" y="7105"/>
                </a:lnTo>
                <a:lnTo>
                  <a:pt x="199937" y="11940"/>
                </a:lnTo>
                <a:lnTo>
                  <a:pt x="195098" y="17792"/>
                </a:lnTo>
                <a:lnTo>
                  <a:pt x="193866" y="21706"/>
                </a:lnTo>
                <a:lnTo>
                  <a:pt x="193173" y="27926"/>
                </a:lnTo>
                <a:lnTo>
                  <a:pt x="192282" y="30040"/>
                </a:lnTo>
                <a:lnTo>
                  <a:pt x="189175" y="34293"/>
                </a:lnTo>
                <a:lnTo>
                  <a:pt x="187265" y="40470"/>
                </a:lnTo>
                <a:lnTo>
                  <a:pt x="186190" y="50075"/>
                </a:lnTo>
                <a:lnTo>
                  <a:pt x="186039" y="52664"/>
                </a:lnTo>
                <a:lnTo>
                  <a:pt x="185144" y="55104"/>
                </a:lnTo>
                <a:lnTo>
                  <a:pt x="182033" y="59720"/>
                </a:lnTo>
                <a:lnTo>
                  <a:pt x="180123" y="66058"/>
                </a:lnTo>
                <a:lnTo>
                  <a:pt x="179047" y="75754"/>
                </a:lnTo>
                <a:lnTo>
                  <a:pt x="178895" y="78356"/>
                </a:lnTo>
                <a:lnTo>
                  <a:pt x="174890" y="88844"/>
                </a:lnTo>
                <a:lnTo>
                  <a:pt x="172469" y="97587"/>
                </a:lnTo>
                <a:lnTo>
                  <a:pt x="171751" y="108115"/>
                </a:lnTo>
                <a:lnTo>
                  <a:pt x="170857" y="111359"/>
                </a:lnTo>
                <a:lnTo>
                  <a:pt x="166600" y="120053"/>
                </a:lnTo>
                <a:lnTo>
                  <a:pt x="165325" y="127401"/>
                </a:lnTo>
                <a:lnTo>
                  <a:pt x="162642" y="135430"/>
                </a:lnTo>
                <a:lnTo>
                  <a:pt x="159598" y="143760"/>
                </a:lnTo>
                <a:lnTo>
                  <a:pt x="158245" y="152225"/>
                </a:lnTo>
                <a:lnTo>
                  <a:pt x="155526" y="158844"/>
                </a:lnTo>
                <a:lnTo>
                  <a:pt x="153690" y="161610"/>
                </a:lnTo>
                <a:lnTo>
                  <a:pt x="151650" y="168493"/>
                </a:lnTo>
                <a:lnTo>
                  <a:pt x="149950" y="176314"/>
                </a:lnTo>
                <a:lnTo>
                  <a:pt x="146548" y="184553"/>
                </a:lnTo>
                <a:lnTo>
                  <a:pt x="144507" y="192977"/>
                </a:lnTo>
                <a:lnTo>
                  <a:pt x="143600" y="201484"/>
                </a:lnTo>
                <a:lnTo>
                  <a:pt x="143197" y="210027"/>
                </a:lnTo>
                <a:lnTo>
                  <a:pt x="140901" y="218587"/>
                </a:lnTo>
                <a:lnTo>
                  <a:pt x="139177" y="222869"/>
                </a:lnTo>
                <a:lnTo>
                  <a:pt x="136441" y="233582"/>
                </a:lnTo>
                <a:lnTo>
                  <a:pt x="129168" y="266441"/>
                </a:lnTo>
                <a:lnTo>
                  <a:pt x="125799" y="279775"/>
                </a:lnTo>
                <a:lnTo>
                  <a:pt x="122759" y="290093"/>
                </a:lnTo>
                <a:lnTo>
                  <a:pt x="119939" y="298401"/>
                </a:lnTo>
                <a:lnTo>
                  <a:pt x="118060" y="304654"/>
                </a:lnTo>
                <a:lnTo>
                  <a:pt x="115971" y="313506"/>
                </a:lnTo>
                <a:lnTo>
                  <a:pt x="114795" y="322507"/>
                </a:lnTo>
                <a:lnTo>
                  <a:pt x="113836" y="325011"/>
                </a:lnTo>
                <a:lnTo>
                  <a:pt x="109487" y="331947"/>
                </a:lnTo>
                <a:lnTo>
                  <a:pt x="107246" y="340349"/>
                </a:lnTo>
                <a:lnTo>
                  <a:pt x="107156" y="3471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42" name="SMARTInkAnnotation804"/>
          <p:cNvSpPr/>
          <p:nvPr/>
        </p:nvSpPr>
        <p:spPr>
          <a:xfrm>
            <a:off x="6615112" y="3831907"/>
            <a:ext cx="200026" cy="25710"/>
          </a:xfrm>
          <a:custGeom>
            <a:avLst/>
            <a:gdLst/>
            <a:ahLst/>
            <a:cxnLst/>
            <a:rect l="0" t="0" r="0" b="0"/>
            <a:pathLst>
              <a:path w="200026" h="25710">
                <a:moveTo>
                  <a:pt x="0" y="12859"/>
                </a:moveTo>
                <a:lnTo>
                  <a:pt x="7585" y="16272"/>
                </a:lnTo>
                <a:lnTo>
                  <a:pt x="10613" y="17992"/>
                </a:lnTo>
                <a:lnTo>
                  <a:pt x="13425" y="19852"/>
                </a:lnTo>
                <a:lnTo>
                  <a:pt x="16094" y="21808"/>
                </a:lnTo>
                <a:lnTo>
                  <a:pt x="18666" y="23111"/>
                </a:lnTo>
                <a:lnTo>
                  <a:pt x="21175" y="23980"/>
                </a:lnTo>
                <a:lnTo>
                  <a:pt x="23642" y="24559"/>
                </a:lnTo>
                <a:lnTo>
                  <a:pt x="28499" y="25203"/>
                </a:lnTo>
                <a:lnTo>
                  <a:pt x="33303" y="25489"/>
                </a:lnTo>
                <a:lnTo>
                  <a:pt x="38085" y="25616"/>
                </a:lnTo>
                <a:lnTo>
                  <a:pt x="52121" y="25704"/>
                </a:lnTo>
                <a:lnTo>
                  <a:pt x="56178" y="25709"/>
                </a:lnTo>
                <a:lnTo>
                  <a:pt x="59677" y="24997"/>
                </a:lnTo>
                <a:lnTo>
                  <a:pt x="62804" y="23809"/>
                </a:lnTo>
                <a:lnTo>
                  <a:pt x="65682" y="22301"/>
                </a:lnTo>
                <a:lnTo>
                  <a:pt x="68394" y="21297"/>
                </a:lnTo>
                <a:lnTo>
                  <a:pt x="70996" y="20628"/>
                </a:lnTo>
                <a:lnTo>
                  <a:pt x="76798" y="19883"/>
                </a:lnTo>
                <a:lnTo>
                  <a:pt x="80567" y="19685"/>
                </a:lnTo>
                <a:lnTo>
                  <a:pt x="88195" y="19465"/>
                </a:lnTo>
                <a:lnTo>
                  <a:pt x="97746" y="19340"/>
                </a:lnTo>
                <a:lnTo>
                  <a:pt x="105884" y="19311"/>
                </a:lnTo>
                <a:lnTo>
                  <a:pt x="109483" y="18589"/>
                </a:lnTo>
                <a:lnTo>
                  <a:pt x="112677" y="17394"/>
                </a:lnTo>
                <a:lnTo>
                  <a:pt x="115599" y="15882"/>
                </a:lnTo>
                <a:lnTo>
                  <a:pt x="119135" y="14874"/>
                </a:lnTo>
                <a:lnTo>
                  <a:pt x="123079" y="14202"/>
                </a:lnTo>
                <a:lnTo>
                  <a:pt x="127297" y="13755"/>
                </a:lnTo>
                <a:lnTo>
                  <a:pt x="131696" y="13456"/>
                </a:lnTo>
                <a:lnTo>
                  <a:pt x="136216" y="13257"/>
                </a:lnTo>
                <a:lnTo>
                  <a:pt x="140817" y="13124"/>
                </a:lnTo>
                <a:lnTo>
                  <a:pt x="144678" y="12321"/>
                </a:lnTo>
                <a:lnTo>
                  <a:pt x="148045" y="11071"/>
                </a:lnTo>
                <a:lnTo>
                  <a:pt x="151085" y="9524"/>
                </a:lnTo>
                <a:lnTo>
                  <a:pt x="153905" y="8493"/>
                </a:lnTo>
                <a:lnTo>
                  <a:pt x="156578" y="7805"/>
                </a:lnTo>
                <a:lnTo>
                  <a:pt x="161665" y="7041"/>
                </a:lnTo>
                <a:lnTo>
                  <a:pt x="166572" y="6701"/>
                </a:lnTo>
                <a:lnTo>
                  <a:pt x="171399" y="6550"/>
                </a:lnTo>
                <a:lnTo>
                  <a:pt x="173797" y="6510"/>
                </a:lnTo>
                <a:lnTo>
                  <a:pt x="176190" y="5768"/>
                </a:lnTo>
                <a:lnTo>
                  <a:pt x="178578" y="4560"/>
                </a:lnTo>
                <a:lnTo>
                  <a:pt x="184324" y="901"/>
                </a:lnTo>
                <a:lnTo>
                  <a:pt x="187226" y="400"/>
                </a:lnTo>
                <a:lnTo>
                  <a:pt x="193322" y="118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Quotient of two functions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(f/g)(x)= [f(x)]/[g(x)]</a:t>
            </a:r>
          </a:p>
          <a:p>
            <a:pPr lvl="1" eaLnBrk="1" hangingPunct="1">
              <a:buFontTx/>
              <a:buNone/>
            </a:pPr>
            <a:r>
              <a:rPr lang="en-US" smtClean="0"/>
              <a:t>f(x)= x</a:t>
            </a:r>
            <a:r>
              <a:rPr lang="en-US" baseline="30000" smtClean="0"/>
              <a:t>2</a:t>
            </a:r>
            <a:r>
              <a:rPr lang="en-US" smtClean="0"/>
              <a:t>+5</a:t>
            </a:r>
          </a:p>
          <a:p>
            <a:pPr lvl="1" eaLnBrk="1" hangingPunct="1">
              <a:buFontTx/>
              <a:buNone/>
            </a:pPr>
            <a:r>
              <a:rPr lang="en-US" smtClean="0"/>
              <a:t>g(x)= x+1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2" name="SMARTInkAnnotation637"/>
          <p:cNvSpPr/>
          <p:nvPr/>
        </p:nvSpPr>
        <p:spPr>
          <a:xfrm>
            <a:off x="4993483" y="1954537"/>
            <a:ext cx="171449" cy="263598"/>
          </a:xfrm>
          <a:custGeom>
            <a:avLst/>
            <a:gdLst/>
            <a:ahLst/>
            <a:cxnLst/>
            <a:rect l="0" t="0" r="0" b="0"/>
            <a:pathLst>
              <a:path w="171449" h="263598">
                <a:moveTo>
                  <a:pt x="171448" y="38569"/>
                </a:moveTo>
                <a:lnTo>
                  <a:pt x="165297" y="38569"/>
                </a:lnTo>
                <a:lnTo>
                  <a:pt x="164966" y="37854"/>
                </a:lnTo>
                <a:lnTo>
                  <a:pt x="164598" y="35156"/>
                </a:lnTo>
                <a:lnTo>
                  <a:pt x="163707" y="34150"/>
                </a:lnTo>
                <a:lnTo>
                  <a:pt x="162318" y="33480"/>
                </a:lnTo>
                <a:lnTo>
                  <a:pt x="160599" y="33033"/>
                </a:lnTo>
                <a:lnTo>
                  <a:pt x="159453" y="32021"/>
                </a:lnTo>
                <a:lnTo>
                  <a:pt x="158688" y="30632"/>
                </a:lnTo>
                <a:lnTo>
                  <a:pt x="158179" y="28991"/>
                </a:lnTo>
                <a:lnTo>
                  <a:pt x="157046" y="27897"/>
                </a:lnTo>
                <a:lnTo>
                  <a:pt x="155496" y="27168"/>
                </a:lnTo>
                <a:lnTo>
                  <a:pt x="153670" y="26682"/>
                </a:lnTo>
                <a:lnTo>
                  <a:pt x="152452" y="25644"/>
                </a:lnTo>
                <a:lnTo>
                  <a:pt x="151640" y="24237"/>
                </a:lnTo>
                <a:lnTo>
                  <a:pt x="151099" y="22585"/>
                </a:lnTo>
                <a:lnTo>
                  <a:pt x="149944" y="21483"/>
                </a:lnTo>
                <a:lnTo>
                  <a:pt x="148381" y="20749"/>
                </a:lnTo>
                <a:lnTo>
                  <a:pt x="146545" y="20260"/>
                </a:lnTo>
                <a:lnTo>
                  <a:pt x="142388" y="17811"/>
                </a:lnTo>
                <a:lnTo>
                  <a:pt x="140168" y="16158"/>
                </a:lnTo>
                <a:lnTo>
                  <a:pt x="137895" y="15055"/>
                </a:lnTo>
                <a:lnTo>
                  <a:pt x="130109" y="12790"/>
                </a:lnTo>
                <a:lnTo>
                  <a:pt x="126426" y="11382"/>
                </a:lnTo>
                <a:lnTo>
                  <a:pt x="122383" y="9728"/>
                </a:lnTo>
                <a:lnTo>
                  <a:pt x="118894" y="8626"/>
                </a:lnTo>
                <a:lnTo>
                  <a:pt x="115775" y="7892"/>
                </a:lnTo>
                <a:lnTo>
                  <a:pt x="112901" y="7401"/>
                </a:lnTo>
                <a:lnTo>
                  <a:pt x="107592" y="4952"/>
                </a:lnTo>
                <a:lnTo>
                  <a:pt x="105065" y="3299"/>
                </a:lnTo>
                <a:lnTo>
                  <a:pt x="101792" y="2197"/>
                </a:lnTo>
                <a:lnTo>
                  <a:pt x="98023" y="1462"/>
                </a:lnTo>
                <a:lnTo>
                  <a:pt x="93923" y="972"/>
                </a:lnTo>
                <a:lnTo>
                  <a:pt x="90396" y="646"/>
                </a:lnTo>
                <a:lnTo>
                  <a:pt x="87251" y="428"/>
                </a:lnTo>
                <a:lnTo>
                  <a:pt x="84360" y="283"/>
                </a:lnTo>
                <a:lnTo>
                  <a:pt x="79032" y="122"/>
                </a:lnTo>
                <a:lnTo>
                  <a:pt x="69144" y="18"/>
                </a:lnTo>
                <a:lnTo>
                  <a:pt x="58144" y="0"/>
                </a:lnTo>
                <a:lnTo>
                  <a:pt x="54637" y="712"/>
                </a:lnTo>
                <a:lnTo>
                  <a:pt x="51505" y="1901"/>
                </a:lnTo>
                <a:lnTo>
                  <a:pt x="44568" y="5529"/>
                </a:lnTo>
                <a:lnTo>
                  <a:pt x="39574" y="9571"/>
                </a:lnTo>
                <a:lnTo>
                  <a:pt x="30775" y="17336"/>
                </a:lnTo>
                <a:lnTo>
                  <a:pt x="26112" y="21512"/>
                </a:lnTo>
                <a:lnTo>
                  <a:pt x="21393" y="27654"/>
                </a:lnTo>
                <a:lnTo>
                  <a:pt x="17445" y="34432"/>
                </a:lnTo>
                <a:lnTo>
                  <a:pt x="15689" y="39826"/>
                </a:lnTo>
                <a:lnTo>
                  <a:pt x="12793" y="46510"/>
                </a:lnTo>
                <a:lnTo>
                  <a:pt x="9653" y="54242"/>
                </a:lnTo>
                <a:lnTo>
                  <a:pt x="8258" y="62442"/>
                </a:lnTo>
                <a:lnTo>
                  <a:pt x="7092" y="66628"/>
                </a:lnTo>
                <a:lnTo>
                  <a:pt x="5521" y="70848"/>
                </a:lnTo>
                <a:lnTo>
                  <a:pt x="3680" y="75090"/>
                </a:lnTo>
                <a:lnTo>
                  <a:pt x="2452" y="79347"/>
                </a:lnTo>
                <a:lnTo>
                  <a:pt x="1634" y="83614"/>
                </a:lnTo>
                <a:lnTo>
                  <a:pt x="1089" y="87887"/>
                </a:lnTo>
                <a:lnTo>
                  <a:pt x="725" y="92165"/>
                </a:lnTo>
                <a:lnTo>
                  <a:pt x="482" y="96445"/>
                </a:lnTo>
                <a:lnTo>
                  <a:pt x="213" y="105011"/>
                </a:lnTo>
                <a:lnTo>
                  <a:pt x="11" y="135010"/>
                </a:lnTo>
                <a:lnTo>
                  <a:pt x="0" y="152155"/>
                </a:lnTo>
                <a:lnTo>
                  <a:pt x="793" y="156441"/>
                </a:lnTo>
                <a:lnTo>
                  <a:pt x="2115" y="160727"/>
                </a:lnTo>
                <a:lnTo>
                  <a:pt x="3791" y="165013"/>
                </a:lnTo>
                <a:lnTo>
                  <a:pt x="4908" y="169300"/>
                </a:lnTo>
                <a:lnTo>
                  <a:pt x="5652" y="173586"/>
                </a:lnTo>
                <a:lnTo>
                  <a:pt x="6149" y="177872"/>
                </a:lnTo>
                <a:lnTo>
                  <a:pt x="6480" y="182873"/>
                </a:lnTo>
                <a:lnTo>
                  <a:pt x="6848" y="194144"/>
                </a:lnTo>
                <a:lnTo>
                  <a:pt x="8533" y="203007"/>
                </a:lnTo>
                <a:lnTo>
                  <a:pt x="11244" y="213917"/>
                </a:lnTo>
                <a:lnTo>
                  <a:pt x="19417" y="243465"/>
                </a:lnTo>
                <a:lnTo>
                  <a:pt x="20535" y="249411"/>
                </a:lnTo>
                <a:lnTo>
                  <a:pt x="21311" y="256860"/>
                </a:lnTo>
                <a:lnTo>
                  <a:pt x="21429" y="2635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638"/>
          <p:cNvSpPr/>
          <p:nvPr/>
        </p:nvSpPr>
        <p:spPr>
          <a:xfrm>
            <a:off x="4914900" y="2121693"/>
            <a:ext cx="242888" cy="16564"/>
          </a:xfrm>
          <a:custGeom>
            <a:avLst/>
            <a:gdLst/>
            <a:ahLst/>
            <a:cxnLst/>
            <a:rect l="0" t="0" r="0" b="0"/>
            <a:pathLst>
              <a:path w="242888" h="16564">
                <a:moveTo>
                  <a:pt x="0" y="12859"/>
                </a:moveTo>
                <a:lnTo>
                  <a:pt x="20584" y="12859"/>
                </a:lnTo>
                <a:lnTo>
                  <a:pt x="24835" y="13573"/>
                </a:lnTo>
                <a:lnTo>
                  <a:pt x="29257" y="14764"/>
                </a:lnTo>
                <a:lnTo>
                  <a:pt x="33792" y="16272"/>
                </a:lnTo>
                <a:lnTo>
                  <a:pt x="39196" y="16563"/>
                </a:lnTo>
                <a:lnTo>
                  <a:pt x="45180" y="16043"/>
                </a:lnTo>
                <a:lnTo>
                  <a:pt x="51552" y="14982"/>
                </a:lnTo>
                <a:lnTo>
                  <a:pt x="57386" y="14274"/>
                </a:lnTo>
                <a:lnTo>
                  <a:pt x="62863" y="13803"/>
                </a:lnTo>
                <a:lnTo>
                  <a:pt x="68103" y="13488"/>
                </a:lnTo>
                <a:lnTo>
                  <a:pt x="73977" y="13278"/>
                </a:lnTo>
                <a:lnTo>
                  <a:pt x="86854" y="13045"/>
                </a:lnTo>
                <a:lnTo>
                  <a:pt x="128686" y="12876"/>
                </a:lnTo>
                <a:lnTo>
                  <a:pt x="135003" y="12156"/>
                </a:lnTo>
                <a:lnTo>
                  <a:pt x="140802" y="10961"/>
                </a:lnTo>
                <a:lnTo>
                  <a:pt x="146256" y="9451"/>
                </a:lnTo>
                <a:lnTo>
                  <a:pt x="152272" y="8444"/>
                </a:lnTo>
                <a:lnTo>
                  <a:pt x="158664" y="7772"/>
                </a:lnTo>
                <a:lnTo>
                  <a:pt x="165308" y="7325"/>
                </a:lnTo>
                <a:lnTo>
                  <a:pt x="172118" y="7026"/>
                </a:lnTo>
                <a:lnTo>
                  <a:pt x="186034" y="6695"/>
                </a:lnTo>
                <a:lnTo>
                  <a:pt x="193078" y="5892"/>
                </a:lnTo>
                <a:lnTo>
                  <a:pt x="200156" y="4643"/>
                </a:lnTo>
                <a:lnTo>
                  <a:pt x="207257" y="3095"/>
                </a:lnTo>
                <a:lnTo>
                  <a:pt x="213577" y="2063"/>
                </a:lnTo>
                <a:lnTo>
                  <a:pt x="219378" y="1376"/>
                </a:lnTo>
                <a:lnTo>
                  <a:pt x="224833" y="917"/>
                </a:lnTo>
                <a:lnTo>
                  <a:pt x="229263" y="612"/>
                </a:lnTo>
                <a:lnTo>
                  <a:pt x="233011" y="408"/>
                </a:lnTo>
                <a:lnTo>
                  <a:pt x="2428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639"/>
          <p:cNvSpPr/>
          <p:nvPr/>
        </p:nvSpPr>
        <p:spPr>
          <a:xfrm>
            <a:off x="5236403" y="1980247"/>
            <a:ext cx="106130" cy="263605"/>
          </a:xfrm>
          <a:custGeom>
            <a:avLst/>
            <a:gdLst/>
            <a:ahLst/>
            <a:cxnLst/>
            <a:rect l="0" t="0" r="0" b="0"/>
            <a:pathLst>
              <a:path w="106130" h="263605">
                <a:moveTo>
                  <a:pt x="99978" y="0"/>
                </a:moveTo>
                <a:lnTo>
                  <a:pt x="103770" y="0"/>
                </a:lnTo>
                <a:lnTo>
                  <a:pt x="104888" y="714"/>
                </a:lnTo>
                <a:lnTo>
                  <a:pt x="105632" y="1905"/>
                </a:lnTo>
                <a:lnTo>
                  <a:pt x="106129" y="3413"/>
                </a:lnTo>
                <a:lnTo>
                  <a:pt x="105666" y="4419"/>
                </a:lnTo>
                <a:lnTo>
                  <a:pt x="104564" y="5089"/>
                </a:lnTo>
                <a:lnTo>
                  <a:pt x="103035" y="5536"/>
                </a:lnTo>
                <a:lnTo>
                  <a:pt x="102016" y="6548"/>
                </a:lnTo>
                <a:lnTo>
                  <a:pt x="101337" y="7937"/>
                </a:lnTo>
                <a:lnTo>
                  <a:pt x="100582" y="12100"/>
                </a:lnTo>
                <a:lnTo>
                  <a:pt x="100246" y="18713"/>
                </a:lnTo>
                <a:lnTo>
                  <a:pt x="99363" y="21762"/>
                </a:lnTo>
                <a:lnTo>
                  <a:pt x="94328" y="30896"/>
                </a:lnTo>
                <a:lnTo>
                  <a:pt x="92242" y="35599"/>
                </a:lnTo>
                <a:lnTo>
                  <a:pt x="90058" y="40878"/>
                </a:lnTo>
                <a:lnTo>
                  <a:pt x="87808" y="45826"/>
                </a:lnTo>
                <a:lnTo>
                  <a:pt x="85515" y="50553"/>
                </a:lnTo>
                <a:lnTo>
                  <a:pt x="80850" y="59616"/>
                </a:lnTo>
                <a:lnTo>
                  <a:pt x="76130" y="68406"/>
                </a:lnTo>
                <a:lnTo>
                  <a:pt x="73761" y="73465"/>
                </a:lnTo>
                <a:lnTo>
                  <a:pt x="71388" y="78980"/>
                </a:lnTo>
                <a:lnTo>
                  <a:pt x="69011" y="84800"/>
                </a:lnTo>
                <a:lnTo>
                  <a:pt x="66633" y="90109"/>
                </a:lnTo>
                <a:lnTo>
                  <a:pt x="64254" y="95077"/>
                </a:lnTo>
                <a:lnTo>
                  <a:pt x="61875" y="99818"/>
                </a:lnTo>
                <a:lnTo>
                  <a:pt x="59495" y="105122"/>
                </a:lnTo>
                <a:lnTo>
                  <a:pt x="54733" y="116730"/>
                </a:lnTo>
                <a:lnTo>
                  <a:pt x="51559" y="122825"/>
                </a:lnTo>
                <a:lnTo>
                  <a:pt x="47855" y="129032"/>
                </a:lnTo>
                <a:lnTo>
                  <a:pt x="43798" y="135313"/>
                </a:lnTo>
                <a:lnTo>
                  <a:pt x="40300" y="141644"/>
                </a:lnTo>
                <a:lnTo>
                  <a:pt x="37173" y="148008"/>
                </a:lnTo>
                <a:lnTo>
                  <a:pt x="34296" y="154393"/>
                </a:lnTo>
                <a:lnTo>
                  <a:pt x="31584" y="160079"/>
                </a:lnTo>
                <a:lnTo>
                  <a:pt x="26454" y="170206"/>
                </a:lnTo>
                <a:lnTo>
                  <a:pt x="23974" y="175621"/>
                </a:lnTo>
                <a:lnTo>
                  <a:pt x="21527" y="181375"/>
                </a:lnTo>
                <a:lnTo>
                  <a:pt x="19102" y="187353"/>
                </a:lnTo>
                <a:lnTo>
                  <a:pt x="17485" y="192768"/>
                </a:lnTo>
                <a:lnTo>
                  <a:pt x="16408" y="197806"/>
                </a:lnTo>
                <a:lnTo>
                  <a:pt x="15690" y="202594"/>
                </a:lnTo>
                <a:lnTo>
                  <a:pt x="14417" y="207215"/>
                </a:lnTo>
                <a:lnTo>
                  <a:pt x="12775" y="211724"/>
                </a:lnTo>
                <a:lnTo>
                  <a:pt x="10886" y="216159"/>
                </a:lnTo>
                <a:lnTo>
                  <a:pt x="8833" y="219829"/>
                </a:lnTo>
                <a:lnTo>
                  <a:pt x="6671" y="222991"/>
                </a:lnTo>
                <a:lnTo>
                  <a:pt x="4436" y="225813"/>
                </a:lnTo>
                <a:lnTo>
                  <a:pt x="1952" y="232759"/>
                </a:lnTo>
                <a:lnTo>
                  <a:pt x="849" y="239894"/>
                </a:lnTo>
                <a:lnTo>
                  <a:pt x="227" y="247927"/>
                </a:lnTo>
                <a:lnTo>
                  <a:pt x="43" y="254832"/>
                </a:lnTo>
                <a:lnTo>
                  <a:pt x="0" y="259229"/>
                </a:lnTo>
                <a:lnTo>
                  <a:pt x="782" y="260687"/>
                </a:lnTo>
                <a:lnTo>
                  <a:pt x="2097" y="261660"/>
                </a:lnTo>
                <a:lnTo>
                  <a:pt x="7109" y="2636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640"/>
          <p:cNvSpPr/>
          <p:nvPr/>
        </p:nvSpPr>
        <p:spPr>
          <a:xfrm>
            <a:off x="5329237" y="2108867"/>
            <a:ext cx="185643" cy="282236"/>
          </a:xfrm>
          <a:custGeom>
            <a:avLst/>
            <a:gdLst/>
            <a:ahLst/>
            <a:cxnLst/>
            <a:rect l="0" t="0" r="0" b="0"/>
            <a:pathLst>
              <a:path w="185643" h="282236">
                <a:moveTo>
                  <a:pt x="121444" y="6397"/>
                </a:moveTo>
                <a:lnTo>
                  <a:pt x="99199" y="6397"/>
                </a:lnTo>
                <a:lnTo>
                  <a:pt x="96295" y="7826"/>
                </a:lnTo>
                <a:lnTo>
                  <a:pt x="90952" y="13223"/>
                </a:lnTo>
                <a:lnTo>
                  <a:pt x="85932" y="18480"/>
                </a:lnTo>
                <a:lnTo>
                  <a:pt x="83482" y="20882"/>
                </a:lnTo>
                <a:lnTo>
                  <a:pt x="81848" y="23197"/>
                </a:lnTo>
                <a:lnTo>
                  <a:pt x="78755" y="29869"/>
                </a:lnTo>
                <a:lnTo>
                  <a:pt x="73959" y="36371"/>
                </a:lnTo>
                <a:lnTo>
                  <a:pt x="72558" y="40674"/>
                </a:lnTo>
                <a:lnTo>
                  <a:pt x="71935" y="46872"/>
                </a:lnTo>
                <a:lnTo>
                  <a:pt x="71659" y="53676"/>
                </a:lnTo>
                <a:lnTo>
                  <a:pt x="71536" y="59080"/>
                </a:lnTo>
                <a:lnTo>
                  <a:pt x="72297" y="61522"/>
                </a:lnTo>
                <a:lnTo>
                  <a:pt x="76366" y="68371"/>
                </a:lnTo>
                <a:lnTo>
                  <a:pt x="77597" y="72756"/>
                </a:lnTo>
                <a:lnTo>
                  <a:pt x="78719" y="74210"/>
                </a:lnTo>
                <a:lnTo>
                  <a:pt x="80261" y="75180"/>
                </a:lnTo>
                <a:lnTo>
                  <a:pt x="82082" y="75827"/>
                </a:lnTo>
                <a:lnTo>
                  <a:pt x="86223" y="78450"/>
                </a:lnTo>
                <a:lnTo>
                  <a:pt x="88438" y="80150"/>
                </a:lnTo>
                <a:lnTo>
                  <a:pt x="90709" y="81283"/>
                </a:lnTo>
                <a:lnTo>
                  <a:pt x="95348" y="82542"/>
                </a:lnTo>
                <a:lnTo>
                  <a:pt x="100057" y="83102"/>
                </a:lnTo>
                <a:lnTo>
                  <a:pt x="104794" y="83350"/>
                </a:lnTo>
                <a:lnTo>
                  <a:pt x="109546" y="83461"/>
                </a:lnTo>
                <a:lnTo>
                  <a:pt x="111925" y="82776"/>
                </a:lnTo>
                <a:lnTo>
                  <a:pt x="116684" y="80110"/>
                </a:lnTo>
                <a:lnTo>
                  <a:pt x="119858" y="78399"/>
                </a:lnTo>
                <a:lnTo>
                  <a:pt x="123561" y="76544"/>
                </a:lnTo>
                <a:lnTo>
                  <a:pt x="133327" y="71847"/>
                </a:lnTo>
                <a:lnTo>
                  <a:pt x="138811" y="67620"/>
                </a:lnTo>
                <a:lnTo>
                  <a:pt x="143186" y="63849"/>
                </a:lnTo>
                <a:lnTo>
                  <a:pt x="145464" y="61843"/>
                </a:lnTo>
                <a:lnTo>
                  <a:pt x="146982" y="59792"/>
                </a:lnTo>
                <a:lnTo>
                  <a:pt x="148669" y="55608"/>
                </a:lnTo>
                <a:lnTo>
                  <a:pt x="149419" y="49461"/>
                </a:lnTo>
                <a:lnTo>
                  <a:pt x="149752" y="42682"/>
                </a:lnTo>
                <a:lnTo>
                  <a:pt x="149940" y="34849"/>
                </a:lnTo>
                <a:lnTo>
                  <a:pt x="150019" y="0"/>
                </a:lnTo>
                <a:lnTo>
                  <a:pt x="150019" y="3390"/>
                </a:lnTo>
                <a:lnTo>
                  <a:pt x="150813" y="5107"/>
                </a:lnTo>
                <a:lnTo>
                  <a:pt x="154929" y="10936"/>
                </a:lnTo>
                <a:lnTo>
                  <a:pt x="157294" y="17188"/>
                </a:lnTo>
                <a:lnTo>
                  <a:pt x="162670" y="24278"/>
                </a:lnTo>
                <a:lnTo>
                  <a:pt x="167018" y="31251"/>
                </a:lnTo>
                <a:lnTo>
                  <a:pt x="169480" y="39112"/>
                </a:lnTo>
                <a:lnTo>
                  <a:pt x="171368" y="47369"/>
                </a:lnTo>
                <a:lnTo>
                  <a:pt x="174853" y="55801"/>
                </a:lnTo>
                <a:lnTo>
                  <a:pt x="176931" y="64311"/>
                </a:lnTo>
                <a:lnTo>
                  <a:pt x="177486" y="68581"/>
                </a:lnTo>
                <a:lnTo>
                  <a:pt x="178648" y="73570"/>
                </a:lnTo>
                <a:lnTo>
                  <a:pt x="180218" y="79040"/>
                </a:lnTo>
                <a:lnTo>
                  <a:pt x="182058" y="84829"/>
                </a:lnTo>
                <a:lnTo>
                  <a:pt x="183284" y="90118"/>
                </a:lnTo>
                <a:lnTo>
                  <a:pt x="184102" y="95072"/>
                </a:lnTo>
                <a:lnTo>
                  <a:pt x="184648" y="99804"/>
                </a:lnTo>
                <a:lnTo>
                  <a:pt x="185011" y="105101"/>
                </a:lnTo>
                <a:lnTo>
                  <a:pt x="185414" y="116702"/>
                </a:lnTo>
                <a:lnTo>
                  <a:pt x="185642" y="135282"/>
                </a:lnTo>
                <a:lnTo>
                  <a:pt x="184880" y="141613"/>
                </a:lnTo>
                <a:lnTo>
                  <a:pt x="183579" y="147976"/>
                </a:lnTo>
                <a:lnTo>
                  <a:pt x="181916" y="154361"/>
                </a:lnTo>
                <a:lnTo>
                  <a:pt x="180016" y="160761"/>
                </a:lnTo>
                <a:lnTo>
                  <a:pt x="175786" y="173587"/>
                </a:lnTo>
                <a:lnTo>
                  <a:pt x="168942" y="192857"/>
                </a:lnTo>
                <a:lnTo>
                  <a:pt x="165810" y="199283"/>
                </a:lnTo>
                <a:lnTo>
                  <a:pt x="162134" y="205711"/>
                </a:lnTo>
                <a:lnTo>
                  <a:pt x="158095" y="212139"/>
                </a:lnTo>
                <a:lnTo>
                  <a:pt x="153816" y="217853"/>
                </a:lnTo>
                <a:lnTo>
                  <a:pt x="149375" y="223092"/>
                </a:lnTo>
                <a:lnTo>
                  <a:pt x="144827" y="228013"/>
                </a:lnTo>
                <a:lnTo>
                  <a:pt x="133857" y="236294"/>
                </a:lnTo>
                <a:lnTo>
                  <a:pt x="118607" y="246815"/>
                </a:lnTo>
                <a:lnTo>
                  <a:pt x="100502" y="258830"/>
                </a:lnTo>
                <a:lnTo>
                  <a:pt x="86052" y="266840"/>
                </a:lnTo>
                <a:lnTo>
                  <a:pt x="74037" y="272180"/>
                </a:lnTo>
                <a:lnTo>
                  <a:pt x="63645" y="275740"/>
                </a:lnTo>
                <a:lnTo>
                  <a:pt x="55130" y="278113"/>
                </a:lnTo>
                <a:lnTo>
                  <a:pt x="47866" y="279695"/>
                </a:lnTo>
                <a:lnTo>
                  <a:pt x="41436" y="280750"/>
                </a:lnTo>
                <a:lnTo>
                  <a:pt x="36355" y="281454"/>
                </a:lnTo>
                <a:lnTo>
                  <a:pt x="32174" y="281922"/>
                </a:lnTo>
                <a:lnTo>
                  <a:pt x="28593" y="282235"/>
                </a:lnTo>
                <a:lnTo>
                  <a:pt x="24619" y="281729"/>
                </a:lnTo>
                <a:lnTo>
                  <a:pt x="20381" y="280677"/>
                </a:lnTo>
                <a:lnTo>
                  <a:pt x="15968" y="279262"/>
                </a:lnTo>
                <a:lnTo>
                  <a:pt x="12233" y="278318"/>
                </a:lnTo>
                <a:lnTo>
                  <a:pt x="8949" y="277689"/>
                </a:lnTo>
                <a:lnTo>
                  <a:pt x="0" y="2764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641"/>
          <p:cNvSpPr/>
          <p:nvPr/>
        </p:nvSpPr>
        <p:spPr>
          <a:xfrm>
            <a:off x="4800636" y="1922383"/>
            <a:ext cx="142840" cy="372905"/>
          </a:xfrm>
          <a:custGeom>
            <a:avLst/>
            <a:gdLst/>
            <a:ahLst/>
            <a:cxnLst/>
            <a:rect l="0" t="0" r="0" b="0"/>
            <a:pathLst>
              <a:path w="142840" h="372905">
                <a:moveTo>
                  <a:pt x="142839" y="0"/>
                </a:moveTo>
                <a:lnTo>
                  <a:pt x="127669" y="13652"/>
                </a:lnTo>
                <a:lnTo>
                  <a:pt x="121613" y="18388"/>
                </a:lnTo>
                <a:lnTo>
                  <a:pt x="115989" y="22260"/>
                </a:lnTo>
                <a:lnTo>
                  <a:pt x="110651" y="25556"/>
                </a:lnTo>
                <a:lnTo>
                  <a:pt x="105505" y="29181"/>
                </a:lnTo>
                <a:lnTo>
                  <a:pt x="100487" y="33027"/>
                </a:lnTo>
                <a:lnTo>
                  <a:pt x="95554" y="37020"/>
                </a:lnTo>
                <a:lnTo>
                  <a:pt x="85840" y="45266"/>
                </a:lnTo>
                <a:lnTo>
                  <a:pt x="66668" y="62202"/>
                </a:lnTo>
                <a:lnTo>
                  <a:pt x="62690" y="66471"/>
                </a:lnTo>
                <a:lnTo>
                  <a:pt x="59243" y="70746"/>
                </a:lnTo>
                <a:lnTo>
                  <a:pt x="44217" y="91286"/>
                </a:lnTo>
                <a:lnTo>
                  <a:pt x="40578" y="96576"/>
                </a:lnTo>
                <a:lnTo>
                  <a:pt x="37359" y="101531"/>
                </a:lnTo>
                <a:lnTo>
                  <a:pt x="34418" y="106263"/>
                </a:lnTo>
                <a:lnTo>
                  <a:pt x="29036" y="115332"/>
                </a:lnTo>
                <a:lnTo>
                  <a:pt x="26488" y="119750"/>
                </a:lnTo>
                <a:lnTo>
                  <a:pt x="23997" y="124839"/>
                </a:lnTo>
                <a:lnTo>
                  <a:pt x="21542" y="130375"/>
                </a:lnTo>
                <a:lnTo>
                  <a:pt x="19112" y="136208"/>
                </a:lnTo>
                <a:lnTo>
                  <a:pt x="16698" y="141526"/>
                </a:lnTo>
                <a:lnTo>
                  <a:pt x="14294" y="146500"/>
                </a:lnTo>
                <a:lnTo>
                  <a:pt x="11899" y="151245"/>
                </a:lnTo>
                <a:lnTo>
                  <a:pt x="9508" y="156551"/>
                </a:lnTo>
                <a:lnTo>
                  <a:pt x="7120" y="162232"/>
                </a:lnTo>
                <a:lnTo>
                  <a:pt x="3144" y="173544"/>
                </a:lnTo>
                <a:lnTo>
                  <a:pt x="1377" y="183334"/>
                </a:lnTo>
                <a:lnTo>
                  <a:pt x="592" y="194353"/>
                </a:lnTo>
                <a:lnTo>
                  <a:pt x="243" y="206394"/>
                </a:lnTo>
                <a:lnTo>
                  <a:pt x="0" y="244799"/>
                </a:lnTo>
                <a:lnTo>
                  <a:pt x="782" y="253211"/>
                </a:lnTo>
                <a:lnTo>
                  <a:pt x="2096" y="260961"/>
                </a:lnTo>
                <a:lnTo>
                  <a:pt x="3766" y="268272"/>
                </a:lnTo>
                <a:lnTo>
                  <a:pt x="4880" y="274574"/>
                </a:lnTo>
                <a:lnTo>
                  <a:pt x="6117" y="285387"/>
                </a:lnTo>
                <a:lnTo>
                  <a:pt x="8784" y="294954"/>
                </a:lnTo>
                <a:lnTo>
                  <a:pt x="12615" y="303970"/>
                </a:lnTo>
                <a:lnTo>
                  <a:pt x="16963" y="312739"/>
                </a:lnTo>
                <a:lnTo>
                  <a:pt x="23874" y="325708"/>
                </a:lnTo>
                <a:lnTo>
                  <a:pt x="26223" y="329296"/>
                </a:lnTo>
                <a:lnTo>
                  <a:pt x="28582" y="332402"/>
                </a:lnTo>
                <a:lnTo>
                  <a:pt x="30948" y="335187"/>
                </a:lnTo>
                <a:lnTo>
                  <a:pt x="34115" y="337758"/>
                </a:lnTo>
                <a:lnTo>
                  <a:pt x="37812" y="340186"/>
                </a:lnTo>
                <a:lnTo>
                  <a:pt x="41864" y="342519"/>
                </a:lnTo>
                <a:lnTo>
                  <a:pt x="45360" y="344789"/>
                </a:lnTo>
                <a:lnTo>
                  <a:pt x="48484" y="347017"/>
                </a:lnTo>
                <a:lnTo>
                  <a:pt x="51360" y="349217"/>
                </a:lnTo>
                <a:lnTo>
                  <a:pt x="54866" y="351397"/>
                </a:lnTo>
                <a:lnTo>
                  <a:pt x="58790" y="353565"/>
                </a:lnTo>
                <a:lnTo>
                  <a:pt x="62993" y="355725"/>
                </a:lnTo>
                <a:lnTo>
                  <a:pt x="66590" y="357879"/>
                </a:lnTo>
                <a:lnTo>
                  <a:pt x="69781" y="360030"/>
                </a:lnTo>
                <a:lnTo>
                  <a:pt x="72702" y="362178"/>
                </a:lnTo>
                <a:lnTo>
                  <a:pt x="75444" y="364325"/>
                </a:lnTo>
                <a:lnTo>
                  <a:pt x="78065" y="366470"/>
                </a:lnTo>
                <a:lnTo>
                  <a:pt x="85689" y="3729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642"/>
          <p:cNvSpPr/>
          <p:nvPr/>
        </p:nvSpPr>
        <p:spPr>
          <a:xfrm>
            <a:off x="5557837" y="1954529"/>
            <a:ext cx="170950" cy="346882"/>
          </a:xfrm>
          <a:custGeom>
            <a:avLst/>
            <a:gdLst/>
            <a:ahLst/>
            <a:cxnLst/>
            <a:rect l="0" t="0" r="0" b="0"/>
            <a:pathLst>
              <a:path w="170950" h="346882">
                <a:moveTo>
                  <a:pt x="0" y="0"/>
                </a:moveTo>
                <a:lnTo>
                  <a:pt x="17000" y="15300"/>
                </a:lnTo>
                <a:lnTo>
                  <a:pt x="20064" y="17344"/>
                </a:lnTo>
                <a:lnTo>
                  <a:pt x="23695" y="19421"/>
                </a:lnTo>
                <a:lnTo>
                  <a:pt x="27703" y="21520"/>
                </a:lnTo>
                <a:lnTo>
                  <a:pt x="31169" y="23634"/>
                </a:lnTo>
                <a:lnTo>
                  <a:pt x="34273" y="25757"/>
                </a:lnTo>
                <a:lnTo>
                  <a:pt x="37136" y="27887"/>
                </a:lnTo>
                <a:lnTo>
                  <a:pt x="40632" y="30022"/>
                </a:lnTo>
                <a:lnTo>
                  <a:pt x="44551" y="32159"/>
                </a:lnTo>
                <a:lnTo>
                  <a:pt x="48751" y="34298"/>
                </a:lnTo>
                <a:lnTo>
                  <a:pt x="53138" y="37153"/>
                </a:lnTo>
                <a:lnTo>
                  <a:pt x="57650" y="40485"/>
                </a:lnTo>
                <a:lnTo>
                  <a:pt x="62246" y="44136"/>
                </a:lnTo>
                <a:lnTo>
                  <a:pt x="66897" y="47283"/>
                </a:lnTo>
                <a:lnTo>
                  <a:pt x="71586" y="50096"/>
                </a:lnTo>
                <a:lnTo>
                  <a:pt x="76299" y="52686"/>
                </a:lnTo>
                <a:lnTo>
                  <a:pt x="80235" y="55841"/>
                </a:lnTo>
                <a:lnTo>
                  <a:pt x="83653" y="59373"/>
                </a:lnTo>
                <a:lnTo>
                  <a:pt x="86725" y="63157"/>
                </a:lnTo>
                <a:lnTo>
                  <a:pt x="90360" y="67108"/>
                </a:lnTo>
                <a:lnTo>
                  <a:pt x="94371" y="71170"/>
                </a:lnTo>
                <a:lnTo>
                  <a:pt x="103062" y="79495"/>
                </a:lnTo>
                <a:lnTo>
                  <a:pt x="131027" y="105031"/>
                </a:lnTo>
                <a:lnTo>
                  <a:pt x="140520" y="113594"/>
                </a:lnTo>
                <a:lnTo>
                  <a:pt x="144480" y="117878"/>
                </a:lnTo>
                <a:lnTo>
                  <a:pt x="147913" y="122162"/>
                </a:lnTo>
                <a:lnTo>
                  <a:pt x="150997" y="126447"/>
                </a:lnTo>
                <a:lnTo>
                  <a:pt x="153846" y="131447"/>
                </a:lnTo>
                <a:lnTo>
                  <a:pt x="156539" y="136923"/>
                </a:lnTo>
                <a:lnTo>
                  <a:pt x="159128" y="142718"/>
                </a:lnTo>
                <a:lnTo>
                  <a:pt x="162005" y="152965"/>
                </a:lnTo>
                <a:lnTo>
                  <a:pt x="164077" y="162997"/>
                </a:lnTo>
                <a:lnTo>
                  <a:pt x="165741" y="168672"/>
                </a:lnTo>
                <a:lnTo>
                  <a:pt x="167644" y="174599"/>
                </a:lnTo>
                <a:lnTo>
                  <a:pt x="168913" y="180693"/>
                </a:lnTo>
                <a:lnTo>
                  <a:pt x="169759" y="186899"/>
                </a:lnTo>
                <a:lnTo>
                  <a:pt x="170323" y="193180"/>
                </a:lnTo>
                <a:lnTo>
                  <a:pt x="170949" y="203968"/>
                </a:lnTo>
                <a:lnTo>
                  <a:pt x="170434" y="214240"/>
                </a:lnTo>
                <a:lnTo>
                  <a:pt x="169185" y="219979"/>
                </a:lnTo>
                <a:lnTo>
                  <a:pt x="167559" y="225949"/>
                </a:lnTo>
                <a:lnTo>
                  <a:pt x="163635" y="236391"/>
                </a:lnTo>
                <a:lnTo>
                  <a:pt x="159246" y="246509"/>
                </a:lnTo>
                <a:lnTo>
                  <a:pt x="154649" y="258150"/>
                </a:lnTo>
                <a:lnTo>
                  <a:pt x="151518" y="263540"/>
                </a:lnTo>
                <a:lnTo>
                  <a:pt x="147844" y="268562"/>
                </a:lnTo>
                <a:lnTo>
                  <a:pt x="143806" y="273339"/>
                </a:lnTo>
                <a:lnTo>
                  <a:pt x="140321" y="277953"/>
                </a:lnTo>
                <a:lnTo>
                  <a:pt x="137203" y="282457"/>
                </a:lnTo>
                <a:lnTo>
                  <a:pt x="134331" y="286889"/>
                </a:lnTo>
                <a:lnTo>
                  <a:pt x="129024" y="297528"/>
                </a:lnTo>
                <a:lnTo>
                  <a:pt x="124019" y="307971"/>
                </a:lnTo>
                <a:lnTo>
                  <a:pt x="119149" y="314994"/>
                </a:lnTo>
                <a:lnTo>
                  <a:pt x="114338" y="322401"/>
                </a:lnTo>
                <a:lnTo>
                  <a:pt x="111944" y="326377"/>
                </a:lnTo>
                <a:lnTo>
                  <a:pt x="108761" y="329742"/>
                </a:lnTo>
                <a:lnTo>
                  <a:pt x="105051" y="332699"/>
                </a:lnTo>
                <a:lnTo>
                  <a:pt x="95275" y="339166"/>
                </a:lnTo>
                <a:lnTo>
                  <a:pt x="91822" y="341955"/>
                </a:lnTo>
                <a:lnTo>
                  <a:pt x="86930" y="346154"/>
                </a:lnTo>
                <a:lnTo>
                  <a:pt x="85734" y="346498"/>
                </a:lnTo>
                <a:lnTo>
                  <a:pt x="82290" y="346881"/>
                </a:lnTo>
                <a:lnTo>
                  <a:pt x="81054" y="346268"/>
                </a:lnTo>
                <a:lnTo>
                  <a:pt x="80230" y="345146"/>
                </a:lnTo>
                <a:lnTo>
                  <a:pt x="78581" y="3407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643"/>
          <p:cNvSpPr/>
          <p:nvPr/>
        </p:nvSpPr>
        <p:spPr>
          <a:xfrm>
            <a:off x="5829310" y="1980247"/>
            <a:ext cx="100003" cy="276464"/>
          </a:xfrm>
          <a:custGeom>
            <a:avLst/>
            <a:gdLst/>
            <a:ahLst/>
            <a:cxnLst/>
            <a:rect l="0" t="0" r="0" b="0"/>
            <a:pathLst>
              <a:path w="100003" h="276464">
                <a:moveTo>
                  <a:pt x="100002" y="0"/>
                </a:moveTo>
                <a:lnTo>
                  <a:pt x="92417" y="6826"/>
                </a:lnTo>
                <a:lnTo>
                  <a:pt x="90183" y="9551"/>
                </a:lnTo>
                <a:lnTo>
                  <a:pt x="87700" y="14485"/>
                </a:lnTo>
                <a:lnTo>
                  <a:pt x="85451" y="16800"/>
                </a:lnTo>
                <a:lnTo>
                  <a:pt x="82364" y="19058"/>
                </a:lnTo>
                <a:lnTo>
                  <a:pt x="78718" y="21278"/>
                </a:lnTo>
                <a:lnTo>
                  <a:pt x="74700" y="24187"/>
                </a:lnTo>
                <a:lnTo>
                  <a:pt x="70434" y="27555"/>
                </a:lnTo>
                <a:lnTo>
                  <a:pt x="66003" y="31228"/>
                </a:lnTo>
                <a:lnTo>
                  <a:pt x="56846" y="39121"/>
                </a:lnTo>
                <a:lnTo>
                  <a:pt x="52181" y="43225"/>
                </a:lnTo>
                <a:lnTo>
                  <a:pt x="48277" y="47391"/>
                </a:lnTo>
                <a:lnTo>
                  <a:pt x="44881" y="51596"/>
                </a:lnTo>
                <a:lnTo>
                  <a:pt x="41823" y="55829"/>
                </a:lnTo>
                <a:lnTo>
                  <a:pt x="38991" y="60793"/>
                </a:lnTo>
                <a:lnTo>
                  <a:pt x="36309" y="66247"/>
                </a:lnTo>
                <a:lnTo>
                  <a:pt x="33727" y="72025"/>
                </a:lnTo>
                <a:lnTo>
                  <a:pt x="31213" y="77306"/>
                </a:lnTo>
                <a:lnTo>
                  <a:pt x="26301" y="86984"/>
                </a:lnTo>
                <a:lnTo>
                  <a:pt x="23881" y="92279"/>
                </a:lnTo>
                <a:lnTo>
                  <a:pt x="21473" y="97953"/>
                </a:lnTo>
                <a:lnTo>
                  <a:pt x="19074" y="103878"/>
                </a:lnTo>
                <a:lnTo>
                  <a:pt x="16682" y="109257"/>
                </a:lnTo>
                <a:lnTo>
                  <a:pt x="14293" y="114272"/>
                </a:lnTo>
                <a:lnTo>
                  <a:pt x="11905" y="119044"/>
                </a:lnTo>
                <a:lnTo>
                  <a:pt x="9521" y="124368"/>
                </a:lnTo>
                <a:lnTo>
                  <a:pt x="4755" y="135999"/>
                </a:lnTo>
                <a:lnTo>
                  <a:pt x="3166" y="141387"/>
                </a:lnTo>
                <a:lnTo>
                  <a:pt x="2107" y="146407"/>
                </a:lnTo>
                <a:lnTo>
                  <a:pt x="1401" y="151183"/>
                </a:lnTo>
                <a:lnTo>
                  <a:pt x="931" y="155795"/>
                </a:lnTo>
                <a:lnTo>
                  <a:pt x="617" y="160299"/>
                </a:lnTo>
                <a:lnTo>
                  <a:pt x="269" y="169114"/>
                </a:lnTo>
                <a:lnTo>
                  <a:pt x="45" y="186414"/>
                </a:lnTo>
                <a:lnTo>
                  <a:pt x="0" y="203589"/>
                </a:lnTo>
                <a:lnTo>
                  <a:pt x="2111" y="212166"/>
                </a:lnTo>
                <a:lnTo>
                  <a:pt x="4901" y="220026"/>
                </a:lnTo>
                <a:lnTo>
                  <a:pt x="6141" y="225901"/>
                </a:lnTo>
                <a:lnTo>
                  <a:pt x="8059" y="229182"/>
                </a:lnTo>
                <a:lnTo>
                  <a:pt x="10925" y="232798"/>
                </a:lnTo>
                <a:lnTo>
                  <a:pt x="14424" y="236637"/>
                </a:lnTo>
                <a:lnTo>
                  <a:pt x="17550" y="239911"/>
                </a:lnTo>
                <a:lnTo>
                  <a:pt x="20428" y="242808"/>
                </a:lnTo>
                <a:lnTo>
                  <a:pt x="25742" y="247932"/>
                </a:lnTo>
                <a:lnTo>
                  <a:pt x="35621" y="257042"/>
                </a:lnTo>
                <a:lnTo>
                  <a:pt x="38031" y="259230"/>
                </a:lnTo>
                <a:lnTo>
                  <a:pt x="41225" y="260688"/>
                </a:lnTo>
                <a:lnTo>
                  <a:pt x="44942" y="261660"/>
                </a:lnTo>
                <a:lnTo>
                  <a:pt x="49008" y="262308"/>
                </a:lnTo>
                <a:lnTo>
                  <a:pt x="52512" y="263455"/>
                </a:lnTo>
                <a:lnTo>
                  <a:pt x="55643" y="264933"/>
                </a:lnTo>
                <a:lnTo>
                  <a:pt x="58522" y="266634"/>
                </a:lnTo>
                <a:lnTo>
                  <a:pt x="61237" y="267767"/>
                </a:lnTo>
                <a:lnTo>
                  <a:pt x="63840" y="268522"/>
                </a:lnTo>
                <a:lnTo>
                  <a:pt x="66369" y="269026"/>
                </a:lnTo>
                <a:lnTo>
                  <a:pt x="68848" y="269362"/>
                </a:lnTo>
                <a:lnTo>
                  <a:pt x="71296" y="269586"/>
                </a:lnTo>
                <a:lnTo>
                  <a:pt x="73721" y="269735"/>
                </a:lnTo>
                <a:lnTo>
                  <a:pt x="76131" y="270549"/>
                </a:lnTo>
                <a:lnTo>
                  <a:pt x="78532" y="271806"/>
                </a:lnTo>
                <a:lnTo>
                  <a:pt x="85715" y="2764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644"/>
          <p:cNvSpPr/>
          <p:nvPr/>
        </p:nvSpPr>
        <p:spPr>
          <a:xfrm>
            <a:off x="5936750" y="2115264"/>
            <a:ext cx="171157" cy="135018"/>
          </a:xfrm>
          <a:custGeom>
            <a:avLst/>
            <a:gdLst/>
            <a:ahLst/>
            <a:cxnLst/>
            <a:rect l="0" t="0" r="0" b="0"/>
            <a:pathLst>
              <a:path w="171157" h="135018">
                <a:moveTo>
                  <a:pt x="6850" y="0"/>
                </a:moveTo>
                <a:lnTo>
                  <a:pt x="0" y="0"/>
                </a:lnTo>
                <a:lnTo>
                  <a:pt x="3585" y="0"/>
                </a:lnTo>
                <a:lnTo>
                  <a:pt x="4673" y="714"/>
                </a:lnTo>
                <a:lnTo>
                  <a:pt x="5399" y="1905"/>
                </a:lnTo>
                <a:lnTo>
                  <a:pt x="6563" y="5536"/>
                </a:lnTo>
                <a:lnTo>
                  <a:pt x="10557" y="9578"/>
                </a:lnTo>
                <a:lnTo>
                  <a:pt x="12496" y="12100"/>
                </a:lnTo>
                <a:lnTo>
                  <a:pt x="14583" y="15210"/>
                </a:lnTo>
                <a:lnTo>
                  <a:pt x="16767" y="18713"/>
                </a:lnTo>
                <a:lnTo>
                  <a:pt x="19018" y="21762"/>
                </a:lnTo>
                <a:lnTo>
                  <a:pt x="21312" y="24509"/>
                </a:lnTo>
                <a:lnTo>
                  <a:pt x="23635" y="27055"/>
                </a:lnTo>
                <a:lnTo>
                  <a:pt x="25977" y="29467"/>
                </a:lnTo>
                <a:lnTo>
                  <a:pt x="28332" y="31789"/>
                </a:lnTo>
                <a:lnTo>
                  <a:pt x="30697" y="34051"/>
                </a:lnTo>
                <a:lnTo>
                  <a:pt x="50344" y="51968"/>
                </a:lnTo>
                <a:lnTo>
                  <a:pt x="68887" y="68685"/>
                </a:lnTo>
                <a:lnTo>
                  <a:pt x="73607" y="72222"/>
                </a:lnTo>
                <a:lnTo>
                  <a:pt x="78342" y="75294"/>
                </a:lnTo>
                <a:lnTo>
                  <a:pt x="83087" y="78057"/>
                </a:lnTo>
                <a:lnTo>
                  <a:pt x="87837" y="81327"/>
                </a:lnTo>
                <a:lnTo>
                  <a:pt x="92591" y="84936"/>
                </a:lnTo>
                <a:lnTo>
                  <a:pt x="97348" y="88771"/>
                </a:lnTo>
                <a:lnTo>
                  <a:pt x="102107" y="92042"/>
                </a:lnTo>
                <a:lnTo>
                  <a:pt x="106867" y="94937"/>
                </a:lnTo>
                <a:lnTo>
                  <a:pt x="111628" y="97581"/>
                </a:lnTo>
                <a:lnTo>
                  <a:pt x="116389" y="100773"/>
                </a:lnTo>
                <a:lnTo>
                  <a:pt x="121151" y="104329"/>
                </a:lnTo>
                <a:lnTo>
                  <a:pt x="125913" y="108129"/>
                </a:lnTo>
                <a:lnTo>
                  <a:pt x="130675" y="111377"/>
                </a:lnTo>
                <a:lnTo>
                  <a:pt x="135437" y="114256"/>
                </a:lnTo>
                <a:lnTo>
                  <a:pt x="140200" y="116890"/>
                </a:lnTo>
                <a:lnTo>
                  <a:pt x="144168" y="118646"/>
                </a:lnTo>
                <a:lnTo>
                  <a:pt x="147608" y="119817"/>
                </a:lnTo>
                <a:lnTo>
                  <a:pt x="150695" y="120597"/>
                </a:lnTo>
                <a:lnTo>
                  <a:pt x="153546" y="121832"/>
                </a:lnTo>
                <a:lnTo>
                  <a:pt x="158832" y="125109"/>
                </a:lnTo>
                <a:lnTo>
                  <a:pt x="163826" y="128946"/>
                </a:lnTo>
                <a:lnTo>
                  <a:pt x="171156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645"/>
          <p:cNvSpPr/>
          <p:nvPr/>
        </p:nvSpPr>
        <p:spPr>
          <a:xfrm>
            <a:off x="5979318" y="2140981"/>
            <a:ext cx="100014" cy="109301"/>
          </a:xfrm>
          <a:custGeom>
            <a:avLst/>
            <a:gdLst/>
            <a:ahLst/>
            <a:cxnLst/>
            <a:rect l="0" t="0" r="0" b="0"/>
            <a:pathLst>
              <a:path w="100014" h="109301">
                <a:moveTo>
                  <a:pt x="100013" y="0"/>
                </a:moveTo>
                <a:lnTo>
                  <a:pt x="100013" y="5536"/>
                </a:lnTo>
                <a:lnTo>
                  <a:pt x="99219" y="5834"/>
                </a:lnTo>
                <a:lnTo>
                  <a:pt x="96221" y="6165"/>
                </a:lnTo>
                <a:lnTo>
                  <a:pt x="94309" y="6968"/>
                </a:lnTo>
                <a:lnTo>
                  <a:pt x="92242" y="8217"/>
                </a:lnTo>
                <a:lnTo>
                  <a:pt x="90070" y="9765"/>
                </a:lnTo>
                <a:lnTo>
                  <a:pt x="87828" y="12225"/>
                </a:lnTo>
                <a:lnTo>
                  <a:pt x="85540" y="15294"/>
                </a:lnTo>
                <a:lnTo>
                  <a:pt x="83220" y="18768"/>
                </a:lnTo>
                <a:lnTo>
                  <a:pt x="80087" y="21799"/>
                </a:lnTo>
                <a:lnTo>
                  <a:pt x="76410" y="24534"/>
                </a:lnTo>
                <a:lnTo>
                  <a:pt x="72371" y="27072"/>
                </a:lnTo>
                <a:lnTo>
                  <a:pt x="64916" y="34479"/>
                </a:lnTo>
                <a:lnTo>
                  <a:pt x="55184" y="45132"/>
                </a:lnTo>
                <a:lnTo>
                  <a:pt x="35639" y="67207"/>
                </a:lnTo>
                <a:lnTo>
                  <a:pt x="24306" y="79400"/>
                </a:lnTo>
                <a:lnTo>
                  <a:pt x="16624" y="87201"/>
                </a:lnTo>
                <a:lnTo>
                  <a:pt x="10563" y="93048"/>
                </a:lnTo>
                <a:lnTo>
                  <a:pt x="5224" y="98029"/>
                </a:lnTo>
                <a:lnTo>
                  <a:pt x="3483" y="100357"/>
                </a:lnTo>
                <a:lnTo>
                  <a:pt x="2322" y="102623"/>
                </a:lnTo>
                <a:lnTo>
                  <a:pt x="0" y="1093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646"/>
          <p:cNvSpPr/>
          <p:nvPr/>
        </p:nvSpPr>
        <p:spPr>
          <a:xfrm>
            <a:off x="6172200" y="2031682"/>
            <a:ext cx="78224" cy="270035"/>
          </a:xfrm>
          <a:custGeom>
            <a:avLst/>
            <a:gdLst/>
            <a:ahLst/>
            <a:cxnLst/>
            <a:rect l="0" t="0" r="0" b="0"/>
            <a:pathLst>
              <a:path w="78224" h="270035">
                <a:moveTo>
                  <a:pt x="0" y="0"/>
                </a:moveTo>
                <a:lnTo>
                  <a:pt x="34060" y="30655"/>
                </a:lnTo>
                <a:lnTo>
                  <a:pt x="37788" y="35438"/>
                </a:lnTo>
                <a:lnTo>
                  <a:pt x="41067" y="40771"/>
                </a:lnTo>
                <a:lnTo>
                  <a:pt x="49474" y="56610"/>
                </a:lnTo>
                <a:lnTo>
                  <a:pt x="52032" y="61314"/>
                </a:lnTo>
                <a:lnTo>
                  <a:pt x="55326" y="65879"/>
                </a:lnTo>
                <a:lnTo>
                  <a:pt x="59108" y="70351"/>
                </a:lnTo>
                <a:lnTo>
                  <a:pt x="63218" y="74762"/>
                </a:lnTo>
                <a:lnTo>
                  <a:pt x="65958" y="79845"/>
                </a:lnTo>
                <a:lnTo>
                  <a:pt x="67785" y="85377"/>
                </a:lnTo>
                <a:lnTo>
                  <a:pt x="69001" y="91208"/>
                </a:lnTo>
                <a:lnTo>
                  <a:pt x="70607" y="96524"/>
                </a:lnTo>
                <a:lnTo>
                  <a:pt x="72471" y="101497"/>
                </a:lnTo>
                <a:lnTo>
                  <a:pt x="74507" y="106241"/>
                </a:lnTo>
                <a:lnTo>
                  <a:pt x="75865" y="111547"/>
                </a:lnTo>
                <a:lnTo>
                  <a:pt x="76770" y="117227"/>
                </a:lnTo>
                <a:lnTo>
                  <a:pt x="77374" y="123157"/>
                </a:lnTo>
                <a:lnTo>
                  <a:pt x="77776" y="129253"/>
                </a:lnTo>
                <a:lnTo>
                  <a:pt x="78223" y="141742"/>
                </a:lnTo>
                <a:lnTo>
                  <a:pt x="77549" y="147359"/>
                </a:lnTo>
                <a:lnTo>
                  <a:pt x="76305" y="152531"/>
                </a:lnTo>
                <a:lnTo>
                  <a:pt x="74683" y="157409"/>
                </a:lnTo>
                <a:lnTo>
                  <a:pt x="73600" y="162804"/>
                </a:lnTo>
                <a:lnTo>
                  <a:pt x="72880" y="168543"/>
                </a:lnTo>
                <a:lnTo>
                  <a:pt x="72399" y="174513"/>
                </a:lnTo>
                <a:lnTo>
                  <a:pt x="70491" y="180636"/>
                </a:lnTo>
                <a:lnTo>
                  <a:pt x="67631" y="186861"/>
                </a:lnTo>
                <a:lnTo>
                  <a:pt x="47820" y="222533"/>
                </a:lnTo>
                <a:lnTo>
                  <a:pt x="45373" y="226222"/>
                </a:lnTo>
                <a:lnTo>
                  <a:pt x="42949" y="229396"/>
                </a:lnTo>
                <a:lnTo>
                  <a:pt x="40539" y="232226"/>
                </a:lnTo>
                <a:lnTo>
                  <a:pt x="34963" y="237685"/>
                </a:lnTo>
                <a:lnTo>
                  <a:pt x="0" y="2700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647"/>
          <p:cNvSpPr/>
          <p:nvPr/>
        </p:nvSpPr>
        <p:spPr>
          <a:xfrm>
            <a:off x="6436518" y="2115264"/>
            <a:ext cx="157164" cy="6430"/>
          </a:xfrm>
          <a:custGeom>
            <a:avLst/>
            <a:gdLst/>
            <a:ahLst/>
            <a:cxnLst/>
            <a:rect l="0" t="0" r="0" b="0"/>
            <a:pathLst>
              <a:path w="157164" h="6430">
                <a:moveTo>
                  <a:pt x="0" y="6429"/>
                </a:moveTo>
                <a:lnTo>
                  <a:pt x="18453" y="894"/>
                </a:lnTo>
                <a:lnTo>
                  <a:pt x="21827" y="596"/>
                </a:lnTo>
                <a:lnTo>
                  <a:pt x="26458" y="397"/>
                </a:lnTo>
                <a:lnTo>
                  <a:pt x="37953" y="177"/>
                </a:lnTo>
                <a:lnTo>
                  <a:pt x="144516" y="0"/>
                </a:lnTo>
                <a:lnTo>
                  <a:pt x="147144" y="714"/>
                </a:lnTo>
                <a:lnTo>
                  <a:pt x="149690" y="1905"/>
                </a:lnTo>
                <a:lnTo>
                  <a:pt x="157163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648"/>
          <p:cNvSpPr/>
          <p:nvPr/>
        </p:nvSpPr>
        <p:spPr>
          <a:xfrm>
            <a:off x="6436518" y="2185987"/>
            <a:ext cx="178595" cy="6430"/>
          </a:xfrm>
          <a:custGeom>
            <a:avLst/>
            <a:gdLst/>
            <a:ahLst/>
            <a:cxnLst/>
            <a:rect l="0" t="0" r="0" b="0"/>
            <a:pathLst>
              <a:path w="178595" h="6430">
                <a:moveTo>
                  <a:pt x="0" y="6429"/>
                </a:moveTo>
                <a:lnTo>
                  <a:pt x="11377" y="3016"/>
                </a:lnTo>
                <a:lnTo>
                  <a:pt x="16316" y="2011"/>
                </a:lnTo>
                <a:lnTo>
                  <a:pt x="21197" y="1341"/>
                </a:lnTo>
                <a:lnTo>
                  <a:pt x="26037" y="894"/>
                </a:lnTo>
                <a:lnTo>
                  <a:pt x="31646" y="596"/>
                </a:lnTo>
                <a:lnTo>
                  <a:pt x="44227" y="265"/>
                </a:lnTo>
                <a:lnTo>
                  <a:pt x="73107" y="35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649"/>
          <p:cNvSpPr/>
          <p:nvPr/>
        </p:nvSpPr>
        <p:spPr>
          <a:xfrm>
            <a:off x="6950868" y="1986676"/>
            <a:ext cx="242889" cy="186453"/>
          </a:xfrm>
          <a:custGeom>
            <a:avLst/>
            <a:gdLst/>
            <a:ahLst/>
            <a:cxnLst/>
            <a:rect l="0" t="0" r="0" b="0"/>
            <a:pathLst>
              <a:path w="242889" h="186453">
                <a:moveTo>
                  <a:pt x="0" y="0"/>
                </a:moveTo>
                <a:lnTo>
                  <a:pt x="6151" y="0"/>
                </a:lnTo>
                <a:lnTo>
                  <a:pt x="6482" y="715"/>
                </a:lnTo>
                <a:lnTo>
                  <a:pt x="6850" y="3413"/>
                </a:lnTo>
                <a:lnTo>
                  <a:pt x="7742" y="4419"/>
                </a:lnTo>
                <a:lnTo>
                  <a:pt x="9130" y="5089"/>
                </a:lnTo>
                <a:lnTo>
                  <a:pt x="13583" y="6548"/>
                </a:lnTo>
                <a:lnTo>
                  <a:pt x="20853" y="9578"/>
                </a:lnTo>
                <a:lnTo>
                  <a:pt x="27260" y="13306"/>
                </a:lnTo>
                <a:lnTo>
                  <a:pt x="33547" y="18058"/>
                </a:lnTo>
                <a:lnTo>
                  <a:pt x="41633" y="24933"/>
                </a:lnTo>
                <a:lnTo>
                  <a:pt x="58791" y="40096"/>
                </a:lnTo>
                <a:lnTo>
                  <a:pt x="112014" y="87955"/>
                </a:lnTo>
                <a:lnTo>
                  <a:pt x="117539" y="92212"/>
                </a:lnTo>
                <a:lnTo>
                  <a:pt x="123604" y="96479"/>
                </a:lnTo>
                <a:lnTo>
                  <a:pt x="130028" y="100753"/>
                </a:lnTo>
                <a:lnTo>
                  <a:pt x="135897" y="105031"/>
                </a:lnTo>
                <a:lnTo>
                  <a:pt x="141399" y="109311"/>
                </a:lnTo>
                <a:lnTo>
                  <a:pt x="146653" y="113594"/>
                </a:lnTo>
                <a:lnTo>
                  <a:pt x="151744" y="117163"/>
                </a:lnTo>
                <a:lnTo>
                  <a:pt x="156726" y="120257"/>
                </a:lnTo>
                <a:lnTo>
                  <a:pt x="161634" y="123034"/>
                </a:lnTo>
                <a:lnTo>
                  <a:pt x="166494" y="126314"/>
                </a:lnTo>
                <a:lnTo>
                  <a:pt x="171321" y="129930"/>
                </a:lnTo>
                <a:lnTo>
                  <a:pt x="180124" y="137042"/>
                </a:lnTo>
                <a:lnTo>
                  <a:pt x="186683" y="142585"/>
                </a:lnTo>
                <a:lnTo>
                  <a:pt x="197360" y="151964"/>
                </a:lnTo>
                <a:lnTo>
                  <a:pt x="202280" y="156360"/>
                </a:lnTo>
                <a:lnTo>
                  <a:pt x="209229" y="160695"/>
                </a:lnTo>
                <a:lnTo>
                  <a:pt x="216816" y="165004"/>
                </a:lnTo>
                <a:lnTo>
                  <a:pt x="222834" y="169299"/>
                </a:lnTo>
                <a:lnTo>
                  <a:pt x="228155" y="171685"/>
                </a:lnTo>
                <a:lnTo>
                  <a:pt x="230684" y="172321"/>
                </a:lnTo>
                <a:lnTo>
                  <a:pt x="232371" y="173460"/>
                </a:lnTo>
                <a:lnTo>
                  <a:pt x="233495" y="174933"/>
                </a:lnTo>
                <a:lnTo>
                  <a:pt x="234245" y="176630"/>
                </a:lnTo>
                <a:lnTo>
                  <a:pt x="237194" y="180420"/>
                </a:lnTo>
                <a:lnTo>
                  <a:pt x="242888" y="1864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650"/>
          <p:cNvSpPr/>
          <p:nvPr/>
        </p:nvSpPr>
        <p:spPr>
          <a:xfrm>
            <a:off x="7043737" y="1986676"/>
            <a:ext cx="100014" cy="167165"/>
          </a:xfrm>
          <a:custGeom>
            <a:avLst/>
            <a:gdLst/>
            <a:ahLst/>
            <a:cxnLst/>
            <a:rect l="0" t="0" r="0" b="0"/>
            <a:pathLst>
              <a:path w="100014" h="167165">
                <a:moveTo>
                  <a:pt x="100013" y="0"/>
                </a:moveTo>
                <a:lnTo>
                  <a:pt x="100013" y="8949"/>
                </a:lnTo>
                <a:lnTo>
                  <a:pt x="99219" y="10967"/>
                </a:lnTo>
                <a:lnTo>
                  <a:pt x="96220" y="15114"/>
                </a:lnTo>
                <a:lnTo>
                  <a:pt x="94309" y="17934"/>
                </a:lnTo>
                <a:lnTo>
                  <a:pt x="92242" y="21243"/>
                </a:lnTo>
                <a:lnTo>
                  <a:pt x="87827" y="28730"/>
                </a:lnTo>
                <a:lnTo>
                  <a:pt x="83220" y="36819"/>
                </a:lnTo>
                <a:lnTo>
                  <a:pt x="80086" y="41692"/>
                </a:lnTo>
                <a:lnTo>
                  <a:pt x="76409" y="47083"/>
                </a:lnTo>
                <a:lnTo>
                  <a:pt x="72371" y="52820"/>
                </a:lnTo>
                <a:lnTo>
                  <a:pt x="68884" y="58788"/>
                </a:lnTo>
                <a:lnTo>
                  <a:pt x="65767" y="64910"/>
                </a:lnTo>
                <a:lnTo>
                  <a:pt x="62895" y="71134"/>
                </a:lnTo>
                <a:lnTo>
                  <a:pt x="59392" y="76712"/>
                </a:lnTo>
                <a:lnTo>
                  <a:pt x="55470" y="81859"/>
                </a:lnTo>
                <a:lnTo>
                  <a:pt x="51267" y="86720"/>
                </a:lnTo>
                <a:lnTo>
                  <a:pt x="46879" y="92104"/>
                </a:lnTo>
                <a:lnTo>
                  <a:pt x="37768" y="103800"/>
                </a:lnTo>
                <a:lnTo>
                  <a:pt x="33910" y="109205"/>
                </a:lnTo>
                <a:lnTo>
                  <a:pt x="30545" y="114237"/>
                </a:lnTo>
                <a:lnTo>
                  <a:pt x="27507" y="119021"/>
                </a:lnTo>
                <a:lnTo>
                  <a:pt x="22015" y="128146"/>
                </a:lnTo>
                <a:lnTo>
                  <a:pt x="19439" y="132580"/>
                </a:lnTo>
                <a:lnTo>
                  <a:pt x="16928" y="136250"/>
                </a:lnTo>
                <a:lnTo>
                  <a:pt x="14460" y="139411"/>
                </a:lnTo>
                <a:lnTo>
                  <a:pt x="12022" y="142232"/>
                </a:lnTo>
                <a:lnTo>
                  <a:pt x="9312" y="147273"/>
                </a:lnTo>
                <a:lnTo>
                  <a:pt x="8589" y="149617"/>
                </a:lnTo>
                <a:lnTo>
                  <a:pt x="5669" y="154127"/>
                </a:lnTo>
                <a:lnTo>
                  <a:pt x="3780" y="156329"/>
                </a:lnTo>
                <a:lnTo>
                  <a:pt x="1680" y="160682"/>
                </a:lnTo>
                <a:lnTo>
                  <a:pt x="0" y="167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651"/>
          <p:cNvSpPr/>
          <p:nvPr/>
        </p:nvSpPr>
        <p:spPr>
          <a:xfrm>
            <a:off x="7250906" y="1884071"/>
            <a:ext cx="121445" cy="109036"/>
          </a:xfrm>
          <a:custGeom>
            <a:avLst/>
            <a:gdLst/>
            <a:ahLst/>
            <a:cxnLst/>
            <a:rect l="0" t="0" r="0" b="0"/>
            <a:pathLst>
              <a:path w="121445" h="109036">
                <a:moveTo>
                  <a:pt x="0" y="6165"/>
                </a:moveTo>
                <a:lnTo>
                  <a:pt x="13000" y="6165"/>
                </a:lnTo>
                <a:lnTo>
                  <a:pt x="15017" y="5450"/>
                </a:lnTo>
                <a:lnTo>
                  <a:pt x="17948" y="4260"/>
                </a:lnTo>
                <a:lnTo>
                  <a:pt x="21491" y="2752"/>
                </a:lnTo>
                <a:lnTo>
                  <a:pt x="24646" y="1746"/>
                </a:lnTo>
                <a:lnTo>
                  <a:pt x="27543" y="1076"/>
                </a:lnTo>
                <a:lnTo>
                  <a:pt x="30268" y="629"/>
                </a:lnTo>
                <a:lnTo>
                  <a:pt x="33673" y="331"/>
                </a:lnTo>
                <a:lnTo>
                  <a:pt x="37530" y="132"/>
                </a:lnTo>
                <a:lnTo>
                  <a:pt x="41688" y="0"/>
                </a:lnTo>
                <a:lnTo>
                  <a:pt x="45254" y="626"/>
                </a:lnTo>
                <a:lnTo>
                  <a:pt x="48426" y="1758"/>
                </a:lnTo>
                <a:lnTo>
                  <a:pt x="51335" y="3227"/>
                </a:lnTo>
                <a:lnTo>
                  <a:pt x="56447" y="7778"/>
                </a:lnTo>
                <a:lnTo>
                  <a:pt x="63032" y="14384"/>
                </a:lnTo>
                <a:lnTo>
                  <a:pt x="70595" y="22360"/>
                </a:lnTo>
                <a:lnTo>
                  <a:pt x="74845" y="28391"/>
                </a:lnTo>
                <a:lnTo>
                  <a:pt x="76883" y="33127"/>
                </a:lnTo>
                <a:lnTo>
                  <a:pt x="77450" y="36998"/>
                </a:lnTo>
                <a:lnTo>
                  <a:pt x="77033" y="40293"/>
                </a:lnTo>
                <a:lnTo>
                  <a:pt x="75961" y="43205"/>
                </a:lnTo>
                <a:lnTo>
                  <a:pt x="68538" y="56423"/>
                </a:lnTo>
                <a:lnTo>
                  <a:pt x="65536" y="59673"/>
                </a:lnTo>
                <a:lnTo>
                  <a:pt x="61947" y="62554"/>
                </a:lnTo>
                <a:lnTo>
                  <a:pt x="57967" y="65189"/>
                </a:lnTo>
                <a:lnTo>
                  <a:pt x="53725" y="67660"/>
                </a:lnTo>
                <a:lnTo>
                  <a:pt x="49311" y="70021"/>
                </a:lnTo>
                <a:lnTo>
                  <a:pt x="44780" y="72310"/>
                </a:lnTo>
                <a:lnTo>
                  <a:pt x="40965" y="74550"/>
                </a:lnTo>
                <a:lnTo>
                  <a:pt x="37629" y="76758"/>
                </a:lnTo>
                <a:lnTo>
                  <a:pt x="34611" y="78945"/>
                </a:lnTo>
                <a:lnTo>
                  <a:pt x="31805" y="81116"/>
                </a:lnTo>
                <a:lnTo>
                  <a:pt x="29141" y="83279"/>
                </a:lnTo>
                <a:lnTo>
                  <a:pt x="24063" y="87586"/>
                </a:lnTo>
                <a:lnTo>
                  <a:pt x="11939" y="98317"/>
                </a:lnTo>
                <a:lnTo>
                  <a:pt x="9547" y="99746"/>
                </a:lnTo>
                <a:lnTo>
                  <a:pt x="7158" y="100699"/>
                </a:lnTo>
                <a:lnTo>
                  <a:pt x="1414" y="102229"/>
                </a:lnTo>
                <a:lnTo>
                  <a:pt x="942" y="103069"/>
                </a:lnTo>
                <a:lnTo>
                  <a:pt x="419" y="105907"/>
                </a:lnTo>
                <a:lnTo>
                  <a:pt x="11" y="108953"/>
                </a:lnTo>
                <a:lnTo>
                  <a:pt x="3796" y="109011"/>
                </a:lnTo>
                <a:lnTo>
                  <a:pt x="51311" y="109035"/>
                </a:lnTo>
                <a:lnTo>
                  <a:pt x="54844" y="108320"/>
                </a:lnTo>
                <a:lnTo>
                  <a:pt x="58788" y="107130"/>
                </a:lnTo>
                <a:lnTo>
                  <a:pt x="63004" y="105622"/>
                </a:lnTo>
                <a:lnTo>
                  <a:pt x="67402" y="104616"/>
                </a:lnTo>
                <a:lnTo>
                  <a:pt x="71922" y="103946"/>
                </a:lnTo>
                <a:lnTo>
                  <a:pt x="76523" y="103499"/>
                </a:lnTo>
                <a:lnTo>
                  <a:pt x="81178" y="103201"/>
                </a:lnTo>
                <a:lnTo>
                  <a:pt x="85869" y="103002"/>
                </a:lnTo>
                <a:lnTo>
                  <a:pt x="95313" y="102782"/>
                </a:lnTo>
                <a:lnTo>
                  <a:pt x="104803" y="102684"/>
                </a:lnTo>
                <a:lnTo>
                  <a:pt x="108762" y="101943"/>
                </a:lnTo>
                <a:lnTo>
                  <a:pt x="112196" y="100735"/>
                </a:lnTo>
                <a:lnTo>
                  <a:pt x="121444" y="961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652"/>
          <p:cNvSpPr/>
          <p:nvPr/>
        </p:nvSpPr>
        <p:spPr>
          <a:xfrm>
            <a:off x="7450931" y="2063829"/>
            <a:ext cx="192882" cy="6430"/>
          </a:xfrm>
          <a:custGeom>
            <a:avLst/>
            <a:gdLst/>
            <a:ahLst/>
            <a:cxnLst/>
            <a:rect l="0" t="0" r="0" b="0"/>
            <a:pathLst>
              <a:path w="192882" h="6430">
                <a:moveTo>
                  <a:pt x="0" y="0"/>
                </a:moveTo>
                <a:lnTo>
                  <a:pt x="147067" y="0"/>
                </a:lnTo>
                <a:lnTo>
                  <a:pt x="152019" y="714"/>
                </a:lnTo>
                <a:lnTo>
                  <a:pt x="156909" y="1905"/>
                </a:lnTo>
                <a:lnTo>
                  <a:pt x="161756" y="3413"/>
                </a:lnTo>
                <a:lnTo>
                  <a:pt x="165780" y="4418"/>
                </a:lnTo>
                <a:lnTo>
                  <a:pt x="169258" y="5089"/>
                </a:lnTo>
                <a:lnTo>
                  <a:pt x="172370" y="5535"/>
                </a:lnTo>
                <a:lnTo>
                  <a:pt x="176032" y="5834"/>
                </a:lnTo>
                <a:lnTo>
                  <a:pt x="180062" y="6032"/>
                </a:lnTo>
                <a:lnTo>
                  <a:pt x="192881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653"/>
          <p:cNvSpPr/>
          <p:nvPr/>
        </p:nvSpPr>
        <p:spPr>
          <a:xfrm>
            <a:off x="7529512" y="1993106"/>
            <a:ext cx="42864" cy="167165"/>
          </a:xfrm>
          <a:custGeom>
            <a:avLst/>
            <a:gdLst/>
            <a:ahLst/>
            <a:cxnLst/>
            <a:rect l="0" t="0" r="0" b="0"/>
            <a:pathLst>
              <a:path w="42864" h="167165">
                <a:moveTo>
                  <a:pt x="0" y="0"/>
                </a:moveTo>
                <a:lnTo>
                  <a:pt x="0" y="52609"/>
                </a:lnTo>
                <a:lnTo>
                  <a:pt x="794" y="55789"/>
                </a:lnTo>
                <a:lnTo>
                  <a:pt x="2116" y="59338"/>
                </a:lnTo>
                <a:lnTo>
                  <a:pt x="3793" y="63133"/>
                </a:lnTo>
                <a:lnTo>
                  <a:pt x="4910" y="67092"/>
                </a:lnTo>
                <a:lnTo>
                  <a:pt x="5654" y="71160"/>
                </a:lnTo>
                <a:lnTo>
                  <a:pt x="6152" y="75301"/>
                </a:lnTo>
                <a:lnTo>
                  <a:pt x="6482" y="79489"/>
                </a:lnTo>
                <a:lnTo>
                  <a:pt x="6702" y="83711"/>
                </a:lnTo>
                <a:lnTo>
                  <a:pt x="6850" y="87954"/>
                </a:lnTo>
                <a:lnTo>
                  <a:pt x="7741" y="92212"/>
                </a:lnTo>
                <a:lnTo>
                  <a:pt x="9130" y="96479"/>
                </a:lnTo>
                <a:lnTo>
                  <a:pt x="10849" y="100752"/>
                </a:lnTo>
                <a:lnTo>
                  <a:pt x="12789" y="104316"/>
                </a:lnTo>
                <a:lnTo>
                  <a:pt x="14876" y="107406"/>
                </a:lnTo>
                <a:lnTo>
                  <a:pt x="17061" y="110180"/>
                </a:lnTo>
                <a:lnTo>
                  <a:pt x="18518" y="113458"/>
                </a:lnTo>
                <a:lnTo>
                  <a:pt x="19489" y="117073"/>
                </a:lnTo>
                <a:lnTo>
                  <a:pt x="20137" y="120911"/>
                </a:lnTo>
                <a:lnTo>
                  <a:pt x="21361" y="124184"/>
                </a:lnTo>
                <a:lnTo>
                  <a:pt x="22972" y="127081"/>
                </a:lnTo>
                <a:lnTo>
                  <a:pt x="24840" y="129726"/>
                </a:lnTo>
                <a:lnTo>
                  <a:pt x="26085" y="132918"/>
                </a:lnTo>
                <a:lnTo>
                  <a:pt x="26915" y="136475"/>
                </a:lnTo>
                <a:lnTo>
                  <a:pt x="27468" y="140275"/>
                </a:lnTo>
                <a:lnTo>
                  <a:pt x="28631" y="143523"/>
                </a:lnTo>
                <a:lnTo>
                  <a:pt x="30200" y="146403"/>
                </a:lnTo>
                <a:lnTo>
                  <a:pt x="32040" y="149037"/>
                </a:lnTo>
                <a:lnTo>
                  <a:pt x="33265" y="151507"/>
                </a:lnTo>
                <a:lnTo>
                  <a:pt x="34083" y="153868"/>
                </a:lnTo>
                <a:lnTo>
                  <a:pt x="34992" y="158397"/>
                </a:lnTo>
                <a:lnTo>
                  <a:pt x="35396" y="162791"/>
                </a:lnTo>
                <a:lnTo>
                  <a:pt x="36297" y="164249"/>
                </a:lnTo>
                <a:lnTo>
                  <a:pt x="37692" y="165220"/>
                </a:lnTo>
                <a:lnTo>
                  <a:pt x="42863" y="167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654"/>
          <p:cNvSpPr/>
          <p:nvPr/>
        </p:nvSpPr>
        <p:spPr>
          <a:xfrm>
            <a:off x="7793832" y="1928812"/>
            <a:ext cx="224347" cy="217672"/>
          </a:xfrm>
          <a:custGeom>
            <a:avLst/>
            <a:gdLst/>
            <a:ahLst/>
            <a:cxnLst/>
            <a:rect l="0" t="0" r="0" b="0"/>
            <a:pathLst>
              <a:path w="224347" h="217672">
                <a:moveTo>
                  <a:pt x="121443" y="6429"/>
                </a:moveTo>
                <a:lnTo>
                  <a:pt x="125235" y="6429"/>
                </a:lnTo>
                <a:lnTo>
                  <a:pt x="126352" y="5715"/>
                </a:lnTo>
                <a:lnTo>
                  <a:pt x="127097" y="4524"/>
                </a:lnTo>
                <a:lnTo>
                  <a:pt x="128499" y="265"/>
                </a:lnTo>
                <a:lnTo>
                  <a:pt x="122866" y="53"/>
                </a:lnTo>
                <a:lnTo>
                  <a:pt x="80540" y="0"/>
                </a:lnTo>
                <a:lnTo>
                  <a:pt x="76713" y="715"/>
                </a:lnTo>
                <a:lnTo>
                  <a:pt x="70341" y="3413"/>
                </a:lnTo>
                <a:lnTo>
                  <a:pt x="66738" y="4419"/>
                </a:lnTo>
                <a:lnTo>
                  <a:pt x="62748" y="5089"/>
                </a:lnTo>
                <a:lnTo>
                  <a:pt x="58501" y="5536"/>
                </a:lnTo>
                <a:lnTo>
                  <a:pt x="51664" y="6032"/>
                </a:lnTo>
                <a:lnTo>
                  <a:pt x="45980" y="6253"/>
                </a:lnTo>
                <a:lnTo>
                  <a:pt x="38317" y="6377"/>
                </a:lnTo>
                <a:lnTo>
                  <a:pt x="30014" y="6423"/>
                </a:lnTo>
                <a:lnTo>
                  <a:pt x="27097" y="8331"/>
                </a:lnTo>
                <a:lnTo>
                  <a:pt x="25209" y="9840"/>
                </a:lnTo>
                <a:lnTo>
                  <a:pt x="23155" y="10847"/>
                </a:lnTo>
                <a:lnTo>
                  <a:pt x="16474" y="12977"/>
                </a:lnTo>
                <a:lnTo>
                  <a:pt x="11818" y="16007"/>
                </a:lnTo>
                <a:lnTo>
                  <a:pt x="10260" y="17815"/>
                </a:lnTo>
                <a:lnTo>
                  <a:pt x="9221" y="19735"/>
                </a:lnTo>
                <a:lnTo>
                  <a:pt x="8066" y="23773"/>
                </a:lnTo>
                <a:lnTo>
                  <a:pt x="7553" y="27949"/>
                </a:lnTo>
                <a:lnTo>
                  <a:pt x="5209" y="34091"/>
                </a:lnTo>
                <a:lnTo>
                  <a:pt x="2314" y="40869"/>
                </a:lnTo>
                <a:lnTo>
                  <a:pt x="1027" y="46263"/>
                </a:lnTo>
                <a:lnTo>
                  <a:pt x="457" y="51041"/>
                </a:lnTo>
                <a:lnTo>
                  <a:pt x="202" y="56261"/>
                </a:lnTo>
                <a:lnTo>
                  <a:pt x="26" y="71949"/>
                </a:lnTo>
                <a:lnTo>
                  <a:pt x="0" y="92131"/>
                </a:lnTo>
                <a:lnTo>
                  <a:pt x="793" y="94281"/>
                </a:lnTo>
                <a:lnTo>
                  <a:pt x="5653" y="100962"/>
                </a:lnTo>
                <a:lnTo>
                  <a:pt x="8818" y="104210"/>
                </a:lnTo>
                <a:lnTo>
                  <a:pt x="10642" y="105906"/>
                </a:lnTo>
                <a:lnTo>
                  <a:pt x="12651" y="107037"/>
                </a:lnTo>
                <a:lnTo>
                  <a:pt x="16999" y="108294"/>
                </a:lnTo>
                <a:lnTo>
                  <a:pt x="24826" y="107915"/>
                </a:lnTo>
                <a:lnTo>
                  <a:pt x="36394" y="106948"/>
                </a:lnTo>
                <a:lnTo>
                  <a:pt x="50456" y="105588"/>
                </a:lnTo>
                <a:lnTo>
                  <a:pt x="62212" y="104682"/>
                </a:lnTo>
                <a:lnTo>
                  <a:pt x="72431" y="104078"/>
                </a:lnTo>
                <a:lnTo>
                  <a:pt x="81624" y="103675"/>
                </a:lnTo>
                <a:lnTo>
                  <a:pt x="89341" y="102693"/>
                </a:lnTo>
                <a:lnTo>
                  <a:pt x="96073" y="101323"/>
                </a:lnTo>
                <a:lnTo>
                  <a:pt x="102148" y="99695"/>
                </a:lnTo>
                <a:lnTo>
                  <a:pt x="108580" y="98610"/>
                </a:lnTo>
                <a:lnTo>
                  <a:pt x="115248" y="97887"/>
                </a:lnTo>
                <a:lnTo>
                  <a:pt x="122076" y="97405"/>
                </a:lnTo>
                <a:lnTo>
                  <a:pt x="128215" y="97084"/>
                </a:lnTo>
                <a:lnTo>
                  <a:pt x="139269" y="96726"/>
                </a:lnTo>
                <a:lnTo>
                  <a:pt x="158209" y="96525"/>
                </a:lnTo>
                <a:lnTo>
                  <a:pt x="164210" y="97212"/>
                </a:lnTo>
                <a:lnTo>
                  <a:pt x="169798" y="98383"/>
                </a:lnTo>
                <a:lnTo>
                  <a:pt x="175111" y="99879"/>
                </a:lnTo>
                <a:lnTo>
                  <a:pt x="180241" y="100876"/>
                </a:lnTo>
                <a:lnTo>
                  <a:pt x="185247" y="101541"/>
                </a:lnTo>
                <a:lnTo>
                  <a:pt x="190172" y="101984"/>
                </a:lnTo>
                <a:lnTo>
                  <a:pt x="195044" y="102994"/>
                </a:lnTo>
                <a:lnTo>
                  <a:pt x="199879" y="104381"/>
                </a:lnTo>
                <a:lnTo>
                  <a:pt x="204690" y="106020"/>
                </a:lnTo>
                <a:lnTo>
                  <a:pt x="208691" y="107828"/>
                </a:lnTo>
                <a:lnTo>
                  <a:pt x="215253" y="111741"/>
                </a:lnTo>
                <a:lnTo>
                  <a:pt x="220816" y="117766"/>
                </a:lnTo>
                <a:lnTo>
                  <a:pt x="223411" y="121373"/>
                </a:lnTo>
                <a:lnTo>
                  <a:pt x="224346" y="124492"/>
                </a:lnTo>
                <a:lnTo>
                  <a:pt x="224176" y="127286"/>
                </a:lnTo>
                <a:lnTo>
                  <a:pt x="222664" y="133010"/>
                </a:lnTo>
                <a:lnTo>
                  <a:pt x="222262" y="136536"/>
                </a:lnTo>
                <a:lnTo>
                  <a:pt x="221992" y="140316"/>
                </a:lnTo>
                <a:lnTo>
                  <a:pt x="221020" y="144265"/>
                </a:lnTo>
                <a:lnTo>
                  <a:pt x="219578" y="148326"/>
                </a:lnTo>
                <a:lnTo>
                  <a:pt x="217822" y="152462"/>
                </a:lnTo>
                <a:lnTo>
                  <a:pt x="215858" y="156648"/>
                </a:lnTo>
                <a:lnTo>
                  <a:pt x="213755" y="160868"/>
                </a:lnTo>
                <a:lnTo>
                  <a:pt x="211559" y="165110"/>
                </a:lnTo>
                <a:lnTo>
                  <a:pt x="208508" y="168652"/>
                </a:lnTo>
                <a:lnTo>
                  <a:pt x="204886" y="171728"/>
                </a:lnTo>
                <a:lnTo>
                  <a:pt x="200885" y="174492"/>
                </a:lnTo>
                <a:lnTo>
                  <a:pt x="196629" y="177765"/>
                </a:lnTo>
                <a:lnTo>
                  <a:pt x="192204" y="181375"/>
                </a:lnTo>
                <a:lnTo>
                  <a:pt x="187667" y="185210"/>
                </a:lnTo>
                <a:lnTo>
                  <a:pt x="183055" y="188482"/>
                </a:lnTo>
                <a:lnTo>
                  <a:pt x="178392" y="191377"/>
                </a:lnTo>
                <a:lnTo>
                  <a:pt x="173697" y="194021"/>
                </a:lnTo>
                <a:lnTo>
                  <a:pt x="168185" y="196499"/>
                </a:lnTo>
                <a:lnTo>
                  <a:pt x="162129" y="198865"/>
                </a:lnTo>
                <a:lnTo>
                  <a:pt x="155711" y="201157"/>
                </a:lnTo>
                <a:lnTo>
                  <a:pt x="149844" y="203399"/>
                </a:lnTo>
                <a:lnTo>
                  <a:pt x="139093" y="207795"/>
                </a:lnTo>
                <a:lnTo>
                  <a:pt x="134003" y="209253"/>
                </a:lnTo>
                <a:lnTo>
                  <a:pt x="129023" y="210225"/>
                </a:lnTo>
                <a:lnTo>
                  <a:pt x="124114" y="210873"/>
                </a:lnTo>
                <a:lnTo>
                  <a:pt x="119256" y="211305"/>
                </a:lnTo>
                <a:lnTo>
                  <a:pt x="114428" y="211593"/>
                </a:lnTo>
                <a:lnTo>
                  <a:pt x="109623" y="211785"/>
                </a:lnTo>
                <a:lnTo>
                  <a:pt x="104037" y="212628"/>
                </a:lnTo>
                <a:lnTo>
                  <a:pt x="97934" y="213904"/>
                </a:lnTo>
                <a:lnTo>
                  <a:pt x="91482" y="215468"/>
                </a:lnTo>
                <a:lnTo>
                  <a:pt x="85594" y="216512"/>
                </a:lnTo>
                <a:lnTo>
                  <a:pt x="80081" y="217207"/>
                </a:lnTo>
                <a:lnTo>
                  <a:pt x="74818" y="217671"/>
                </a:lnTo>
                <a:lnTo>
                  <a:pt x="70515" y="217266"/>
                </a:lnTo>
                <a:lnTo>
                  <a:pt x="66854" y="216282"/>
                </a:lnTo>
                <a:lnTo>
                  <a:pt x="57149" y="2121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655"/>
          <p:cNvSpPr/>
          <p:nvPr/>
        </p:nvSpPr>
        <p:spPr>
          <a:xfrm>
            <a:off x="7008018" y="2295365"/>
            <a:ext cx="1150145" cy="19211"/>
          </a:xfrm>
          <a:custGeom>
            <a:avLst/>
            <a:gdLst/>
            <a:ahLst/>
            <a:cxnLst/>
            <a:rect l="0" t="0" r="0" b="0"/>
            <a:pathLst>
              <a:path w="1150145" h="19211">
                <a:moveTo>
                  <a:pt x="0" y="19210"/>
                </a:moveTo>
                <a:lnTo>
                  <a:pt x="164404" y="19210"/>
                </a:lnTo>
                <a:lnTo>
                  <a:pt x="172310" y="18495"/>
                </a:lnTo>
                <a:lnTo>
                  <a:pt x="180754" y="17305"/>
                </a:lnTo>
                <a:lnTo>
                  <a:pt x="189559" y="15797"/>
                </a:lnTo>
                <a:lnTo>
                  <a:pt x="198604" y="14791"/>
                </a:lnTo>
                <a:lnTo>
                  <a:pt x="207809" y="14121"/>
                </a:lnTo>
                <a:lnTo>
                  <a:pt x="217120" y="13674"/>
                </a:lnTo>
                <a:lnTo>
                  <a:pt x="235934" y="13177"/>
                </a:lnTo>
                <a:lnTo>
                  <a:pt x="295027" y="12815"/>
                </a:lnTo>
                <a:lnTo>
                  <a:pt x="337148" y="12787"/>
                </a:lnTo>
                <a:lnTo>
                  <a:pt x="347797" y="12071"/>
                </a:lnTo>
                <a:lnTo>
                  <a:pt x="358864" y="10878"/>
                </a:lnTo>
                <a:lnTo>
                  <a:pt x="370212" y="9369"/>
                </a:lnTo>
                <a:lnTo>
                  <a:pt x="381745" y="8363"/>
                </a:lnTo>
                <a:lnTo>
                  <a:pt x="393403" y="7692"/>
                </a:lnTo>
                <a:lnTo>
                  <a:pt x="405144" y="7245"/>
                </a:lnTo>
                <a:lnTo>
                  <a:pt x="428773" y="6748"/>
                </a:lnTo>
                <a:lnTo>
                  <a:pt x="815087" y="6351"/>
                </a:lnTo>
                <a:lnTo>
                  <a:pt x="829142" y="5636"/>
                </a:lnTo>
                <a:lnTo>
                  <a:pt x="843274" y="4446"/>
                </a:lnTo>
                <a:lnTo>
                  <a:pt x="857458" y="2938"/>
                </a:lnTo>
                <a:lnTo>
                  <a:pt x="871676" y="1932"/>
                </a:lnTo>
                <a:lnTo>
                  <a:pt x="885917" y="1262"/>
                </a:lnTo>
                <a:lnTo>
                  <a:pt x="913648" y="517"/>
                </a:lnTo>
                <a:lnTo>
                  <a:pt x="975901" y="0"/>
                </a:lnTo>
                <a:lnTo>
                  <a:pt x="1150144" y="635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656"/>
          <p:cNvSpPr/>
          <p:nvPr/>
        </p:nvSpPr>
        <p:spPr>
          <a:xfrm>
            <a:off x="7036593" y="2456021"/>
            <a:ext cx="235745" cy="212170"/>
          </a:xfrm>
          <a:custGeom>
            <a:avLst/>
            <a:gdLst/>
            <a:ahLst/>
            <a:cxnLst/>
            <a:rect l="0" t="0" r="0" b="0"/>
            <a:pathLst>
              <a:path w="235745" h="212170">
                <a:moveTo>
                  <a:pt x="0" y="0"/>
                </a:moveTo>
                <a:lnTo>
                  <a:pt x="6151" y="11071"/>
                </a:lnTo>
                <a:lnTo>
                  <a:pt x="10936" y="15874"/>
                </a:lnTo>
                <a:lnTo>
                  <a:pt x="23151" y="27186"/>
                </a:lnTo>
                <a:lnTo>
                  <a:pt x="139948" y="132382"/>
                </a:lnTo>
                <a:lnTo>
                  <a:pt x="145686" y="136832"/>
                </a:lnTo>
                <a:lnTo>
                  <a:pt x="151893" y="141228"/>
                </a:lnTo>
                <a:lnTo>
                  <a:pt x="158412" y="145587"/>
                </a:lnTo>
                <a:lnTo>
                  <a:pt x="163552" y="149921"/>
                </a:lnTo>
                <a:lnTo>
                  <a:pt x="167772" y="154240"/>
                </a:lnTo>
                <a:lnTo>
                  <a:pt x="171380" y="158548"/>
                </a:lnTo>
                <a:lnTo>
                  <a:pt x="175372" y="162134"/>
                </a:lnTo>
                <a:lnTo>
                  <a:pt x="179621" y="165239"/>
                </a:lnTo>
                <a:lnTo>
                  <a:pt x="184041" y="168024"/>
                </a:lnTo>
                <a:lnTo>
                  <a:pt x="191069" y="173023"/>
                </a:lnTo>
                <a:lnTo>
                  <a:pt x="197632" y="178340"/>
                </a:lnTo>
                <a:lnTo>
                  <a:pt x="209459" y="188652"/>
                </a:lnTo>
                <a:lnTo>
                  <a:pt x="223512" y="201179"/>
                </a:lnTo>
                <a:lnTo>
                  <a:pt x="226002" y="202699"/>
                </a:lnTo>
                <a:lnTo>
                  <a:pt x="232505" y="204839"/>
                </a:lnTo>
                <a:lnTo>
                  <a:pt x="234304" y="205340"/>
                </a:lnTo>
                <a:lnTo>
                  <a:pt x="234784" y="206188"/>
                </a:lnTo>
                <a:lnTo>
                  <a:pt x="235744" y="2121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657"/>
          <p:cNvSpPr/>
          <p:nvPr/>
        </p:nvSpPr>
        <p:spPr>
          <a:xfrm>
            <a:off x="7065168" y="2481738"/>
            <a:ext cx="171451" cy="180024"/>
          </a:xfrm>
          <a:custGeom>
            <a:avLst/>
            <a:gdLst/>
            <a:ahLst/>
            <a:cxnLst/>
            <a:rect l="0" t="0" r="0" b="0"/>
            <a:pathLst>
              <a:path w="171451" h="180024">
                <a:moveTo>
                  <a:pt x="171450" y="0"/>
                </a:moveTo>
                <a:lnTo>
                  <a:pt x="167657" y="3413"/>
                </a:lnTo>
                <a:lnTo>
                  <a:pt x="166540" y="5133"/>
                </a:lnTo>
                <a:lnTo>
                  <a:pt x="165300" y="8949"/>
                </a:lnTo>
                <a:lnTo>
                  <a:pt x="162631" y="13026"/>
                </a:lnTo>
                <a:lnTo>
                  <a:pt x="158006" y="17934"/>
                </a:lnTo>
                <a:lnTo>
                  <a:pt x="150658" y="24878"/>
                </a:lnTo>
                <a:lnTo>
                  <a:pt x="146477" y="29444"/>
                </a:lnTo>
                <a:lnTo>
                  <a:pt x="142102" y="34632"/>
                </a:lnTo>
                <a:lnTo>
                  <a:pt x="133006" y="46110"/>
                </a:lnTo>
                <a:lnTo>
                  <a:pt x="123673" y="58355"/>
                </a:lnTo>
                <a:lnTo>
                  <a:pt x="118167" y="63907"/>
                </a:lnTo>
                <a:lnTo>
                  <a:pt x="112116" y="69036"/>
                </a:lnTo>
                <a:lnTo>
                  <a:pt x="105700" y="73885"/>
                </a:lnTo>
                <a:lnTo>
                  <a:pt x="99042" y="79261"/>
                </a:lnTo>
                <a:lnTo>
                  <a:pt x="85293" y="90948"/>
                </a:lnTo>
                <a:lnTo>
                  <a:pt x="79088" y="97065"/>
                </a:lnTo>
                <a:lnTo>
                  <a:pt x="73362" y="103286"/>
                </a:lnTo>
                <a:lnTo>
                  <a:pt x="67958" y="109577"/>
                </a:lnTo>
                <a:lnTo>
                  <a:pt x="62769" y="115199"/>
                </a:lnTo>
                <a:lnTo>
                  <a:pt x="57721" y="120377"/>
                </a:lnTo>
                <a:lnTo>
                  <a:pt x="52768" y="125257"/>
                </a:lnTo>
                <a:lnTo>
                  <a:pt x="43032" y="134489"/>
                </a:lnTo>
                <a:lnTo>
                  <a:pt x="16419" y="158783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InkAnnotation658"/>
          <p:cNvSpPr/>
          <p:nvPr/>
        </p:nvSpPr>
        <p:spPr>
          <a:xfrm>
            <a:off x="7400925" y="2520314"/>
            <a:ext cx="214313" cy="1"/>
          </a:xfrm>
          <a:custGeom>
            <a:avLst/>
            <a:gdLst/>
            <a:ahLst/>
            <a:cxnLst/>
            <a:rect l="0" t="0" r="0" b="0"/>
            <a:pathLst>
              <a:path w="214313" h="1">
                <a:moveTo>
                  <a:pt x="0" y="0"/>
                </a:move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InkAnnotation659"/>
          <p:cNvSpPr/>
          <p:nvPr/>
        </p:nvSpPr>
        <p:spPr>
          <a:xfrm>
            <a:off x="7436938" y="2456021"/>
            <a:ext cx="35425" cy="212170"/>
          </a:xfrm>
          <a:custGeom>
            <a:avLst/>
            <a:gdLst/>
            <a:ahLst/>
            <a:cxnLst/>
            <a:rect l="0" t="0" r="0" b="0"/>
            <a:pathLst>
              <a:path w="35425" h="212170">
                <a:moveTo>
                  <a:pt x="6849" y="0"/>
                </a:moveTo>
                <a:lnTo>
                  <a:pt x="699" y="0"/>
                </a:lnTo>
                <a:lnTo>
                  <a:pt x="367" y="714"/>
                </a:lnTo>
                <a:lnTo>
                  <a:pt x="0" y="3413"/>
                </a:lnTo>
                <a:lnTo>
                  <a:pt x="695" y="5133"/>
                </a:lnTo>
                <a:lnTo>
                  <a:pt x="1953" y="6994"/>
                </a:lnTo>
                <a:lnTo>
                  <a:pt x="3585" y="8949"/>
                </a:lnTo>
                <a:lnTo>
                  <a:pt x="4673" y="10966"/>
                </a:lnTo>
                <a:lnTo>
                  <a:pt x="5399" y="13026"/>
                </a:lnTo>
                <a:lnTo>
                  <a:pt x="6420" y="19337"/>
                </a:lnTo>
                <a:lnTo>
                  <a:pt x="6563" y="21464"/>
                </a:lnTo>
                <a:lnTo>
                  <a:pt x="7452" y="24311"/>
                </a:lnTo>
                <a:lnTo>
                  <a:pt x="8838" y="27637"/>
                </a:lnTo>
                <a:lnTo>
                  <a:pt x="10557" y="31283"/>
                </a:lnTo>
                <a:lnTo>
                  <a:pt x="14582" y="39145"/>
                </a:lnTo>
                <a:lnTo>
                  <a:pt x="16768" y="43242"/>
                </a:lnTo>
                <a:lnTo>
                  <a:pt x="18223" y="47401"/>
                </a:lnTo>
                <a:lnTo>
                  <a:pt x="19194" y="51604"/>
                </a:lnTo>
                <a:lnTo>
                  <a:pt x="19842" y="55834"/>
                </a:lnTo>
                <a:lnTo>
                  <a:pt x="21068" y="60082"/>
                </a:lnTo>
                <a:lnTo>
                  <a:pt x="22678" y="64344"/>
                </a:lnTo>
                <a:lnTo>
                  <a:pt x="24546" y="68613"/>
                </a:lnTo>
                <a:lnTo>
                  <a:pt x="25790" y="73603"/>
                </a:lnTo>
                <a:lnTo>
                  <a:pt x="26621" y="79072"/>
                </a:lnTo>
                <a:lnTo>
                  <a:pt x="27173" y="84862"/>
                </a:lnTo>
                <a:lnTo>
                  <a:pt x="27542" y="90150"/>
                </a:lnTo>
                <a:lnTo>
                  <a:pt x="27952" y="99836"/>
                </a:lnTo>
                <a:lnTo>
                  <a:pt x="28183" y="113321"/>
                </a:lnTo>
                <a:lnTo>
                  <a:pt x="28252" y="126366"/>
                </a:lnTo>
                <a:lnTo>
                  <a:pt x="29055" y="131393"/>
                </a:lnTo>
                <a:lnTo>
                  <a:pt x="30384" y="136887"/>
                </a:lnTo>
                <a:lnTo>
                  <a:pt x="32065" y="142693"/>
                </a:lnTo>
                <a:lnTo>
                  <a:pt x="33184" y="147992"/>
                </a:lnTo>
                <a:lnTo>
                  <a:pt x="33931" y="152954"/>
                </a:lnTo>
                <a:lnTo>
                  <a:pt x="34429" y="157691"/>
                </a:lnTo>
                <a:lnTo>
                  <a:pt x="34760" y="162277"/>
                </a:lnTo>
                <a:lnTo>
                  <a:pt x="34982" y="166763"/>
                </a:lnTo>
                <a:lnTo>
                  <a:pt x="35227" y="175558"/>
                </a:lnTo>
                <a:lnTo>
                  <a:pt x="35424" y="2121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75"/>
          <p:cNvSpPr/>
          <p:nvPr/>
        </p:nvSpPr>
        <p:spPr>
          <a:xfrm>
            <a:off x="7472362" y="2668190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InkAnnotation661"/>
          <p:cNvSpPr/>
          <p:nvPr/>
        </p:nvSpPr>
        <p:spPr>
          <a:xfrm>
            <a:off x="7715250" y="2404586"/>
            <a:ext cx="21432" cy="257176"/>
          </a:xfrm>
          <a:custGeom>
            <a:avLst/>
            <a:gdLst/>
            <a:ahLst/>
            <a:cxnLst/>
            <a:rect l="0" t="0" r="0" b="0"/>
            <a:pathLst>
              <a:path w="21432" h="257176">
                <a:moveTo>
                  <a:pt x="0" y="0"/>
                </a:moveTo>
                <a:lnTo>
                  <a:pt x="3792" y="10239"/>
                </a:lnTo>
                <a:lnTo>
                  <a:pt x="4909" y="14684"/>
                </a:lnTo>
                <a:lnTo>
                  <a:pt x="5653" y="19076"/>
                </a:lnTo>
                <a:lnTo>
                  <a:pt x="6151" y="23433"/>
                </a:lnTo>
                <a:lnTo>
                  <a:pt x="6481" y="27766"/>
                </a:lnTo>
                <a:lnTo>
                  <a:pt x="6701" y="32084"/>
                </a:lnTo>
                <a:lnTo>
                  <a:pt x="6947" y="41406"/>
                </a:lnTo>
                <a:lnTo>
                  <a:pt x="7143" y="147878"/>
                </a:lnTo>
                <a:lnTo>
                  <a:pt x="6350" y="153592"/>
                </a:lnTo>
                <a:lnTo>
                  <a:pt x="5027" y="158830"/>
                </a:lnTo>
                <a:lnTo>
                  <a:pt x="3350" y="163751"/>
                </a:lnTo>
                <a:lnTo>
                  <a:pt x="2233" y="169175"/>
                </a:lnTo>
                <a:lnTo>
                  <a:pt x="1489" y="174934"/>
                </a:lnTo>
                <a:lnTo>
                  <a:pt x="993" y="180916"/>
                </a:lnTo>
                <a:lnTo>
                  <a:pt x="1455" y="186333"/>
                </a:lnTo>
                <a:lnTo>
                  <a:pt x="2558" y="191373"/>
                </a:lnTo>
                <a:lnTo>
                  <a:pt x="4086" y="196162"/>
                </a:lnTo>
                <a:lnTo>
                  <a:pt x="5105" y="200783"/>
                </a:lnTo>
                <a:lnTo>
                  <a:pt x="5784" y="205293"/>
                </a:lnTo>
                <a:lnTo>
                  <a:pt x="6237" y="209728"/>
                </a:lnTo>
                <a:lnTo>
                  <a:pt x="6540" y="214114"/>
                </a:lnTo>
                <a:lnTo>
                  <a:pt x="6875" y="222797"/>
                </a:lnTo>
                <a:lnTo>
                  <a:pt x="7758" y="226398"/>
                </a:lnTo>
                <a:lnTo>
                  <a:pt x="9142" y="229513"/>
                </a:lnTo>
                <a:lnTo>
                  <a:pt x="10856" y="232304"/>
                </a:lnTo>
                <a:lnTo>
                  <a:pt x="12000" y="234880"/>
                </a:lnTo>
                <a:lnTo>
                  <a:pt x="12763" y="237311"/>
                </a:lnTo>
                <a:lnTo>
                  <a:pt x="13270" y="239646"/>
                </a:lnTo>
                <a:lnTo>
                  <a:pt x="13835" y="244145"/>
                </a:lnTo>
                <a:lnTo>
                  <a:pt x="13986" y="246345"/>
                </a:lnTo>
                <a:lnTo>
                  <a:pt x="14880" y="248526"/>
                </a:lnTo>
                <a:lnTo>
                  <a:pt x="16270" y="250695"/>
                </a:lnTo>
                <a:lnTo>
                  <a:pt x="21431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77"/>
          <p:cNvSpPr/>
          <p:nvPr/>
        </p:nvSpPr>
        <p:spPr>
          <a:xfrm>
            <a:off x="6265068" y="2989659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InkAnnotation663"/>
          <p:cNvSpPr/>
          <p:nvPr/>
        </p:nvSpPr>
        <p:spPr>
          <a:xfrm>
            <a:off x="6279356" y="2989659"/>
            <a:ext cx="235745" cy="180023"/>
          </a:xfrm>
          <a:custGeom>
            <a:avLst/>
            <a:gdLst/>
            <a:ahLst/>
            <a:cxnLst/>
            <a:rect l="0" t="0" r="0" b="0"/>
            <a:pathLst>
              <a:path w="235745" h="180023">
                <a:moveTo>
                  <a:pt x="0" y="0"/>
                </a:moveTo>
                <a:lnTo>
                  <a:pt x="53005" y="42615"/>
                </a:lnTo>
                <a:lnTo>
                  <a:pt x="64832" y="52516"/>
                </a:lnTo>
                <a:lnTo>
                  <a:pt x="75381" y="61679"/>
                </a:lnTo>
                <a:lnTo>
                  <a:pt x="80416" y="65408"/>
                </a:lnTo>
                <a:lnTo>
                  <a:pt x="85361" y="68608"/>
                </a:lnTo>
                <a:lnTo>
                  <a:pt x="90244" y="71456"/>
                </a:lnTo>
                <a:lnTo>
                  <a:pt x="95088" y="74069"/>
                </a:lnTo>
                <a:lnTo>
                  <a:pt x="99905" y="76526"/>
                </a:lnTo>
                <a:lnTo>
                  <a:pt x="104703" y="78878"/>
                </a:lnTo>
                <a:lnTo>
                  <a:pt x="109489" y="81875"/>
                </a:lnTo>
                <a:lnTo>
                  <a:pt x="114268" y="85301"/>
                </a:lnTo>
                <a:lnTo>
                  <a:pt x="119041" y="89014"/>
                </a:lnTo>
                <a:lnTo>
                  <a:pt x="123811" y="92918"/>
                </a:lnTo>
                <a:lnTo>
                  <a:pt x="133344" y="101067"/>
                </a:lnTo>
                <a:lnTo>
                  <a:pt x="151508" y="117114"/>
                </a:lnTo>
                <a:lnTo>
                  <a:pt x="155774" y="120938"/>
                </a:lnTo>
                <a:lnTo>
                  <a:pt x="160205" y="124203"/>
                </a:lnTo>
                <a:lnTo>
                  <a:pt x="164747" y="127093"/>
                </a:lnTo>
                <a:lnTo>
                  <a:pt x="169362" y="129734"/>
                </a:lnTo>
                <a:lnTo>
                  <a:pt x="173234" y="132924"/>
                </a:lnTo>
                <a:lnTo>
                  <a:pt x="176608" y="136479"/>
                </a:lnTo>
                <a:lnTo>
                  <a:pt x="179651" y="140278"/>
                </a:lnTo>
                <a:lnTo>
                  <a:pt x="182473" y="143525"/>
                </a:lnTo>
                <a:lnTo>
                  <a:pt x="187726" y="149037"/>
                </a:lnTo>
                <a:lnTo>
                  <a:pt x="192707" y="153869"/>
                </a:lnTo>
                <a:lnTo>
                  <a:pt x="199974" y="160605"/>
                </a:lnTo>
                <a:lnTo>
                  <a:pt x="205558" y="164963"/>
                </a:lnTo>
                <a:lnTo>
                  <a:pt x="209270" y="167125"/>
                </a:lnTo>
                <a:lnTo>
                  <a:pt x="219049" y="172316"/>
                </a:lnTo>
                <a:lnTo>
                  <a:pt x="225890" y="177759"/>
                </a:lnTo>
                <a:lnTo>
                  <a:pt x="227396" y="179017"/>
                </a:lnTo>
                <a:lnTo>
                  <a:pt x="228591" y="179352"/>
                </a:lnTo>
                <a:lnTo>
                  <a:pt x="235744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InkAnnotation664"/>
          <p:cNvSpPr/>
          <p:nvPr/>
        </p:nvSpPr>
        <p:spPr>
          <a:xfrm>
            <a:off x="6236493" y="2963941"/>
            <a:ext cx="264320" cy="199312"/>
          </a:xfrm>
          <a:custGeom>
            <a:avLst/>
            <a:gdLst/>
            <a:ahLst/>
            <a:cxnLst/>
            <a:rect l="0" t="0" r="0" b="0"/>
            <a:pathLst>
              <a:path w="264320" h="199312">
                <a:moveTo>
                  <a:pt x="264319" y="0"/>
                </a:moveTo>
                <a:lnTo>
                  <a:pt x="252942" y="3413"/>
                </a:lnTo>
                <a:lnTo>
                  <a:pt x="248797" y="5848"/>
                </a:lnTo>
                <a:lnTo>
                  <a:pt x="245239" y="8899"/>
                </a:lnTo>
                <a:lnTo>
                  <a:pt x="242074" y="12362"/>
                </a:lnTo>
                <a:lnTo>
                  <a:pt x="234324" y="18115"/>
                </a:lnTo>
                <a:lnTo>
                  <a:pt x="230035" y="20649"/>
                </a:lnTo>
                <a:lnTo>
                  <a:pt x="225588" y="23768"/>
                </a:lnTo>
                <a:lnTo>
                  <a:pt x="221036" y="27275"/>
                </a:lnTo>
                <a:lnTo>
                  <a:pt x="216413" y="31042"/>
                </a:lnTo>
                <a:lnTo>
                  <a:pt x="207044" y="39038"/>
                </a:lnTo>
                <a:lnTo>
                  <a:pt x="202324" y="43170"/>
                </a:lnTo>
                <a:lnTo>
                  <a:pt x="196795" y="47354"/>
                </a:lnTo>
                <a:lnTo>
                  <a:pt x="190728" y="51572"/>
                </a:lnTo>
                <a:lnTo>
                  <a:pt x="184302" y="55813"/>
                </a:lnTo>
                <a:lnTo>
                  <a:pt x="178431" y="60783"/>
                </a:lnTo>
                <a:lnTo>
                  <a:pt x="172929" y="66240"/>
                </a:lnTo>
                <a:lnTo>
                  <a:pt x="167673" y="72021"/>
                </a:lnTo>
                <a:lnTo>
                  <a:pt x="162583" y="77303"/>
                </a:lnTo>
                <a:lnTo>
                  <a:pt x="157601" y="82254"/>
                </a:lnTo>
                <a:lnTo>
                  <a:pt x="152692" y="86983"/>
                </a:lnTo>
                <a:lnTo>
                  <a:pt x="147039" y="91564"/>
                </a:lnTo>
                <a:lnTo>
                  <a:pt x="140888" y="96047"/>
                </a:lnTo>
                <a:lnTo>
                  <a:pt x="134407" y="100465"/>
                </a:lnTo>
                <a:lnTo>
                  <a:pt x="128498" y="104839"/>
                </a:lnTo>
                <a:lnTo>
                  <a:pt x="122972" y="109183"/>
                </a:lnTo>
                <a:lnTo>
                  <a:pt x="117700" y="113508"/>
                </a:lnTo>
                <a:lnTo>
                  <a:pt x="107610" y="122124"/>
                </a:lnTo>
                <a:lnTo>
                  <a:pt x="102696" y="126422"/>
                </a:lnTo>
                <a:lnTo>
                  <a:pt x="97833" y="130001"/>
                </a:lnTo>
                <a:lnTo>
                  <a:pt x="93003" y="133102"/>
                </a:lnTo>
                <a:lnTo>
                  <a:pt x="88196" y="135884"/>
                </a:lnTo>
                <a:lnTo>
                  <a:pt x="83403" y="139167"/>
                </a:lnTo>
                <a:lnTo>
                  <a:pt x="78621" y="142784"/>
                </a:lnTo>
                <a:lnTo>
                  <a:pt x="73845" y="146624"/>
                </a:lnTo>
                <a:lnTo>
                  <a:pt x="69074" y="149899"/>
                </a:lnTo>
                <a:lnTo>
                  <a:pt x="64306" y="152797"/>
                </a:lnTo>
                <a:lnTo>
                  <a:pt x="59539" y="155443"/>
                </a:lnTo>
                <a:lnTo>
                  <a:pt x="55568" y="158636"/>
                </a:lnTo>
                <a:lnTo>
                  <a:pt x="52127" y="162193"/>
                </a:lnTo>
                <a:lnTo>
                  <a:pt x="49039" y="165993"/>
                </a:lnTo>
                <a:lnTo>
                  <a:pt x="43491" y="172121"/>
                </a:lnTo>
                <a:lnTo>
                  <a:pt x="40900" y="174755"/>
                </a:lnTo>
                <a:lnTo>
                  <a:pt x="37586" y="176511"/>
                </a:lnTo>
                <a:lnTo>
                  <a:pt x="29670" y="178462"/>
                </a:lnTo>
                <a:lnTo>
                  <a:pt x="22976" y="181234"/>
                </a:lnTo>
                <a:lnTo>
                  <a:pt x="17356" y="184133"/>
                </a:lnTo>
                <a:lnTo>
                  <a:pt x="9728" y="186479"/>
                </a:lnTo>
                <a:lnTo>
                  <a:pt x="2157" y="191405"/>
                </a:lnTo>
                <a:lnTo>
                  <a:pt x="1438" y="191897"/>
                </a:lnTo>
                <a:lnTo>
                  <a:pt x="959" y="192940"/>
                </a:lnTo>
                <a:lnTo>
                  <a:pt x="639" y="194349"/>
                </a:lnTo>
                <a:lnTo>
                  <a:pt x="0" y="1993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InkAnnotation665"/>
          <p:cNvSpPr/>
          <p:nvPr/>
        </p:nvSpPr>
        <p:spPr>
          <a:xfrm>
            <a:off x="6643687" y="3008947"/>
            <a:ext cx="350045" cy="32148"/>
          </a:xfrm>
          <a:custGeom>
            <a:avLst/>
            <a:gdLst/>
            <a:ahLst/>
            <a:cxnLst/>
            <a:rect l="0" t="0" r="0" b="0"/>
            <a:pathLst>
              <a:path w="350045" h="32148">
                <a:moveTo>
                  <a:pt x="0" y="32147"/>
                </a:moveTo>
                <a:lnTo>
                  <a:pt x="26546" y="25321"/>
                </a:lnTo>
                <a:lnTo>
                  <a:pt x="35954" y="23310"/>
                </a:lnTo>
                <a:lnTo>
                  <a:pt x="43813" y="21969"/>
                </a:lnTo>
                <a:lnTo>
                  <a:pt x="50640" y="21075"/>
                </a:lnTo>
                <a:lnTo>
                  <a:pt x="56779" y="20480"/>
                </a:lnTo>
                <a:lnTo>
                  <a:pt x="62459" y="20083"/>
                </a:lnTo>
                <a:lnTo>
                  <a:pt x="67833" y="19818"/>
                </a:lnTo>
                <a:lnTo>
                  <a:pt x="73797" y="18927"/>
                </a:lnTo>
                <a:lnTo>
                  <a:pt x="80155" y="17619"/>
                </a:lnTo>
                <a:lnTo>
                  <a:pt x="86774" y="16032"/>
                </a:lnTo>
                <a:lnTo>
                  <a:pt x="92774" y="14974"/>
                </a:lnTo>
                <a:lnTo>
                  <a:pt x="98361" y="14269"/>
                </a:lnTo>
                <a:lnTo>
                  <a:pt x="103675" y="13799"/>
                </a:lnTo>
                <a:lnTo>
                  <a:pt x="109598" y="12771"/>
                </a:lnTo>
                <a:lnTo>
                  <a:pt x="115928" y="11372"/>
                </a:lnTo>
                <a:lnTo>
                  <a:pt x="122529" y="9724"/>
                </a:lnTo>
                <a:lnTo>
                  <a:pt x="129311" y="8626"/>
                </a:lnTo>
                <a:lnTo>
                  <a:pt x="136213" y="7894"/>
                </a:lnTo>
                <a:lnTo>
                  <a:pt x="143196" y="7406"/>
                </a:lnTo>
                <a:lnTo>
                  <a:pt x="150233" y="6366"/>
                </a:lnTo>
                <a:lnTo>
                  <a:pt x="157306" y="4958"/>
                </a:lnTo>
                <a:lnTo>
                  <a:pt x="164401" y="3306"/>
                </a:lnTo>
                <a:lnTo>
                  <a:pt x="172307" y="2204"/>
                </a:lnTo>
                <a:lnTo>
                  <a:pt x="180753" y="1469"/>
                </a:lnTo>
                <a:lnTo>
                  <a:pt x="189558" y="979"/>
                </a:lnTo>
                <a:lnTo>
                  <a:pt x="205692" y="435"/>
                </a:lnTo>
                <a:lnTo>
                  <a:pt x="228163" y="129"/>
                </a:lnTo>
                <a:lnTo>
                  <a:pt x="3500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InkAnnotation666"/>
          <p:cNvSpPr/>
          <p:nvPr/>
        </p:nvSpPr>
        <p:spPr>
          <a:xfrm>
            <a:off x="6679406" y="3086100"/>
            <a:ext cx="264320" cy="12859"/>
          </a:xfrm>
          <a:custGeom>
            <a:avLst/>
            <a:gdLst/>
            <a:ahLst/>
            <a:cxnLst/>
            <a:rect l="0" t="0" r="0" b="0"/>
            <a:pathLst>
              <a:path w="264320" h="12859">
                <a:moveTo>
                  <a:pt x="0" y="12858"/>
                </a:moveTo>
                <a:lnTo>
                  <a:pt x="16793" y="12858"/>
                </a:lnTo>
                <a:lnTo>
                  <a:pt x="19926" y="12144"/>
                </a:lnTo>
                <a:lnTo>
                  <a:pt x="23603" y="10953"/>
                </a:lnTo>
                <a:lnTo>
                  <a:pt x="27641" y="9445"/>
                </a:lnTo>
                <a:lnTo>
                  <a:pt x="40652" y="7725"/>
                </a:lnTo>
                <a:lnTo>
                  <a:pt x="59646" y="5865"/>
                </a:lnTo>
                <a:lnTo>
                  <a:pt x="99534" y="2606"/>
                </a:lnTo>
                <a:lnTo>
                  <a:pt x="122554" y="1158"/>
                </a:lnTo>
                <a:lnTo>
                  <a:pt x="140194" y="514"/>
                </a:lnTo>
                <a:lnTo>
                  <a:pt x="167128" y="101"/>
                </a:lnTo>
                <a:lnTo>
                  <a:pt x="2643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InkAnnotation667"/>
          <p:cNvSpPr/>
          <p:nvPr/>
        </p:nvSpPr>
        <p:spPr>
          <a:xfrm>
            <a:off x="6786562" y="2912506"/>
            <a:ext cx="71439" cy="282894"/>
          </a:xfrm>
          <a:custGeom>
            <a:avLst/>
            <a:gdLst/>
            <a:ahLst/>
            <a:cxnLst/>
            <a:rect l="0" t="0" r="0" b="0"/>
            <a:pathLst>
              <a:path w="71439" h="282894">
                <a:moveTo>
                  <a:pt x="71438" y="0"/>
                </a:moveTo>
                <a:lnTo>
                  <a:pt x="71438" y="3414"/>
                </a:lnTo>
                <a:lnTo>
                  <a:pt x="70644" y="4419"/>
                </a:lnTo>
                <a:lnTo>
                  <a:pt x="69321" y="5089"/>
                </a:lnTo>
                <a:lnTo>
                  <a:pt x="67645" y="5536"/>
                </a:lnTo>
                <a:lnTo>
                  <a:pt x="66528" y="7263"/>
                </a:lnTo>
                <a:lnTo>
                  <a:pt x="65287" y="12991"/>
                </a:lnTo>
                <a:lnTo>
                  <a:pt x="64588" y="20836"/>
                </a:lnTo>
                <a:lnTo>
                  <a:pt x="63697" y="23892"/>
                </a:lnTo>
                <a:lnTo>
                  <a:pt x="62308" y="27358"/>
                </a:lnTo>
                <a:lnTo>
                  <a:pt x="60589" y="31098"/>
                </a:lnTo>
                <a:lnTo>
                  <a:pt x="58678" y="39063"/>
                </a:lnTo>
                <a:lnTo>
                  <a:pt x="57036" y="47365"/>
                </a:lnTo>
                <a:lnTo>
                  <a:pt x="55487" y="51579"/>
                </a:lnTo>
                <a:lnTo>
                  <a:pt x="53660" y="55818"/>
                </a:lnTo>
                <a:lnTo>
                  <a:pt x="52442" y="60786"/>
                </a:lnTo>
                <a:lnTo>
                  <a:pt x="51629" y="66242"/>
                </a:lnTo>
                <a:lnTo>
                  <a:pt x="51089" y="72022"/>
                </a:lnTo>
                <a:lnTo>
                  <a:pt x="49934" y="77304"/>
                </a:lnTo>
                <a:lnTo>
                  <a:pt x="48371" y="82255"/>
                </a:lnTo>
                <a:lnTo>
                  <a:pt x="46535" y="86983"/>
                </a:lnTo>
                <a:lnTo>
                  <a:pt x="45310" y="92279"/>
                </a:lnTo>
                <a:lnTo>
                  <a:pt x="44495" y="97953"/>
                </a:lnTo>
                <a:lnTo>
                  <a:pt x="43951" y="103878"/>
                </a:lnTo>
                <a:lnTo>
                  <a:pt x="42794" y="109972"/>
                </a:lnTo>
                <a:lnTo>
                  <a:pt x="41230" y="116177"/>
                </a:lnTo>
                <a:lnTo>
                  <a:pt x="39392" y="122457"/>
                </a:lnTo>
                <a:lnTo>
                  <a:pt x="38167" y="128787"/>
                </a:lnTo>
                <a:lnTo>
                  <a:pt x="37351" y="135150"/>
                </a:lnTo>
                <a:lnTo>
                  <a:pt x="36807" y="141535"/>
                </a:lnTo>
                <a:lnTo>
                  <a:pt x="36444" y="147221"/>
                </a:lnTo>
                <a:lnTo>
                  <a:pt x="36041" y="157348"/>
                </a:lnTo>
                <a:lnTo>
                  <a:pt x="35140" y="162763"/>
                </a:lnTo>
                <a:lnTo>
                  <a:pt x="33745" y="168516"/>
                </a:lnTo>
                <a:lnTo>
                  <a:pt x="18219" y="223867"/>
                </a:lnTo>
                <a:lnTo>
                  <a:pt x="13734" y="238542"/>
                </a:lnTo>
                <a:lnTo>
                  <a:pt x="9950" y="249753"/>
                </a:lnTo>
                <a:lnTo>
                  <a:pt x="1965" y="271188"/>
                </a:lnTo>
                <a:lnTo>
                  <a:pt x="388" y="279840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InkAnnotation668"/>
          <p:cNvSpPr/>
          <p:nvPr/>
        </p:nvSpPr>
        <p:spPr>
          <a:xfrm>
            <a:off x="7136606" y="3034664"/>
            <a:ext cx="185738" cy="1"/>
          </a:xfrm>
          <a:custGeom>
            <a:avLst/>
            <a:gdLst/>
            <a:ahLst/>
            <a:cxnLst/>
            <a:rect l="0" t="0" r="0" b="0"/>
            <a:pathLst>
              <a:path w="185738" h="1">
                <a:moveTo>
                  <a:pt x="0" y="0"/>
                </a:moveTo>
                <a:lnTo>
                  <a:pt x="18573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InkAnnotation669"/>
          <p:cNvSpPr/>
          <p:nvPr/>
        </p:nvSpPr>
        <p:spPr>
          <a:xfrm>
            <a:off x="7429500" y="2893218"/>
            <a:ext cx="46974" cy="250747"/>
          </a:xfrm>
          <a:custGeom>
            <a:avLst/>
            <a:gdLst/>
            <a:ahLst/>
            <a:cxnLst/>
            <a:rect l="0" t="0" r="0" b="0"/>
            <a:pathLst>
              <a:path w="46974" h="250747">
                <a:moveTo>
                  <a:pt x="0" y="0"/>
                </a:moveTo>
                <a:lnTo>
                  <a:pt x="6151" y="0"/>
                </a:lnTo>
                <a:lnTo>
                  <a:pt x="7275" y="715"/>
                </a:lnTo>
                <a:lnTo>
                  <a:pt x="8818" y="1905"/>
                </a:lnTo>
                <a:lnTo>
                  <a:pt x="10642" y="3413"/>
                </a:lnTo>
                <a:lnTo>
                  <a:pt x="11857" y="5133"/>
                </a:lnTo>
                <a:lnTo>
                  <a:pt x="13207" y="8949"/>
                </a:lnTo>
                <a:lnTo>
                  <a:pt x="14361" y="10967"/>
                </a:lnTo>
                <a:lnTo>
                  <a:pt x="15923" y="13026"/>
                </a:lnTo>
                <a:lnTo>
                  <a:pt x="17760" y="15114"/>
                </a:lnTo>
                <a:lnTo>
                  <a:pt x="18983" y="17934"/>
                </a:lnTo>
                <a:lnTo>
                  <a:pt x="20343" y="24878"/>
                </a:lnTo>
                <a:lnTo>
                  <a:pt x="21500" y="28015"/>
                </a:lnTo>
                <a:lnTo>
                  <a:pt x="23064" y="30821"/>
                </a:lnTo>
                <a:lnTo>
                  <a:pt x="24900" y="33406"/>
                </a:lnTo>
                <a:lnTo>
                  <a:pt x="26126" y="36558"/>
                </a:lnTo>
                <a:lnTo>
                  <a:pt x="27486" y="43871"/>
                </a:lnTo>
                <a:lnTo>
                  <a:pt x="27849" y="48536"/>
                </a:lnTo>
                <a:lnTo>
                  <a:pt x="28090" y="53788"/>
                </a:lnTo>
                <a:lnTo>
                  <a:pt x="28252" y="59433"/>
                </a:lnTo>
                <a:lnTo>
                  <a:pt x="29154" y="64625"/>
                </a:lnTo>
                <a:lnTo>
                  <a:pt x="30547" y="69516"/>
                </a:lnTo>
                <a:lnTo>
                  <a:pt x="32271" y="74204"/>
                </a:lnTo>
                <a:lnTo>
                  <a:pt x="33420" y="79473"/>
                </a:lnTo>
                <a:lnTo>
                  <a:pt x="34186" y="85130"/>
                </a:lnTo>
                <a:lnTo>
                  <a:pt x="34697" y="91043"/>
                </a:lnTo>
                <a:lnTo>
                  <a:pt x="35038" y="96414"/>
                </a:lnTo>
                <a:lnTo>
                  <a:pt x="35415" y="106192"/>
                </a:lnTo>
                <a:lnTo>
                  <a:pt x="35629" y="119729"/>
                </a:lnTo>
                <a:lnTo>
                  <a:pt x="36452" y="124825"/>
                </a:lnTo>
                <a:lnTo>
                  <a:pt x="37796" y="130366"/>
                </a:lnTo>
                <a:lnTo>
                  <a:pt x="39483" y="136202"/>
                </a:lnTo>
                <a:lnTo>
                  <a:pt x="40610" y="141522"/>
                </a:lnTo>
                <a:lnTo>
                  <a:pt x="41360" y="146498"/>
                </a:lnTo>
                <a:lnTo>
                  <a:pt x="41861" y="151243"/>
                </a:lnTo>
                <a:lnTo>
                  <a:pt x="42195" y="155836"/>
                </a:lnTo>
                <a:lnTo>
                  <a:pt x="42417" y="160326"/>
                </a:lnTo>
                <a:lnTo>
                  <a:pt x="42664" y="169840"/>
                </a:lnTo>
                <a:lnTo>
                  <a:pt x="42836" y="196250"/>
                </a:lnTo>
                <a:lnTo>
                  <a:pt x="43639" y="200128"/>
                </a:lnTo>
                <a:lnTo>
                  <a:pt x="44967" y="203427"/>
                </a:lnTo>
                <a:lnTo>
                  <a:pt x="46646" y="206342"/>
                </a:lnTo>
                <a:lnTo>
                  <a:pt x="46973" y="208999"/>
                </a:lnTo>
                <a:lnTo>
                  <a:pt x="46396" y="211484"/>
                </a:lnTo>
                <a:lnTo>
                  <a:pt x="45218" y="213856"/>
                </a:lnTo>
                <a:lnTo>
                  <a:pt x="43909" y="220301"/>
                </a:lnTo>
                <a:lnTo>
                  <a:pt x="43328" y="227213"/>
                </a:lnTo>
                <a:lnTo>
                  <a:pt x="43068" y="232667"/>
                </a:lnTo>
                <a:lnTo>
                  <a:pt x="42880" y="242964"/>
                </a:lnTo>
                <a:lnTo>
                  <a:pt x="42862" y="2507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InkAnnotation670"/>
          <p:cNvSpPr/>
          <p:nvPr/>
        </p:nvSpPr>
        <p:spPr>
          <a:xfrm>
            <a:off x="843081" y="3098992"/>
            <a:ext cx="121326" cy="302148"/>
          </a:xfrm>
          <a:custGeom>
            <a:avLst/>
            <a:gdLst/>
            <a:ahLst/>
            <a:cxnLst/>
            <a:rect l="0" t="0" r="0" b="0"/>
            <a:pathLst>
              <a:path w="121326" h="302148">
                <a:moveTo>
                  <a:pt x="121325" y="44972"/>
                </a:moveTo>
                <a:lnTo>
                  <a:pt x="117532" y="34733"/>
                </a:lnTo>
                <a:lnTo>
                  <a:pt x="115622" y="31002"/>
                </a:lnTo>
                <a:lnTo>
                  <a:pt x="113554" y="27801"/>
                </a:lnTo>
                <a:lnTo>
                  <a:pt x="111382" y="24952"/>
                </a:lnTo>
                <a:lnTo>
                  <a:pt x="109140" y="22338"/>
                </a:lnTo>
                <a:lnTo>
                  <a:pt x="106851" y="19882"/>
                </a:lnTo>
                <a:lnTo>
                  <a:pt x="104532" y="17529"/>
                </a:lnTo>
                <a:lnTo>
                  <a:pt x="99838" y="13011"/>
                </a:lnTo>
                <a:lnTo>
                  <a:pt x="90358" y="4289"/>
                </a:lnTo>
                <a:lnTo>
                  <a:pt x="87980" y="2848"/>
                </a:lnTo>
                <a:lnTo>
                  <a:pt x="85601" y="1887"/>
                </a:lnTo>
                <a:lnTo>
                  <a:pt x="83221" y="1247"/>
                </a:lnTo>
                <a:lnTo>
                  <a:pt x="80841" y="820"/>
                </a:lnTo>
                <a:lnTo>
                  <a:pt x="78461" y="536"/>
                </a:lnTo>
                <a:lnTo>
                  <a:pt x="76080" y="346"/>
                </a:lnTo>
                <a:lnTo>
                  <a:pt x="72905" y="219"/>
                </a:lnTo>
                <a:lnTo>
                  <a:pt x="61646" y="41"/>
                </a:lnTo>
                <a:lnTo>
                  <a:pt x="55643" y="0"/>
                </a:lnTo>
                <a:lnTo>
                  <a:pt x="52137" y="703"/>
                </a:lnTo>
                <a:lnTo>
                  <a:pt x="48212" y="1886"/>
                </a:lnTo>
                <a:lnTo>
                  <a:pt x="44008" y="3389"/>
                </a:lnTo>
                <a:lnTo>
                  <a:pt x="40411" y="5106"/>
                </a:lnTo>
                <a:lnTo>
                  <a:pt x="37220" y="6964"/>
                </a:lnTo>
                <a:lnTo>
                  <a:pt x="34299" y="8918"/>
                </a:lnTo>
                <a:lnTo>
                  <a:pt x="30764" y="11649"/>
                </a:lnTo>
                <a:lnTo>
                  <a:pt x="26819" y="14898"/>
                </a:lnTo>
                <a:lnTo>
                  <a:pt x="22602" y="18494"/>
                </a:lnTo>
                <a:lnTo>
                  <a:pt x="19791" y="21605"/>
                </a:lnTo>
                <a:lnTo>
                  <a:pt x="16667" y="26967"/>
                </a:lnTo>
                <a:lnTo>
                  <a:pt x="13163" y="33636"/>
                </a:lnTo>
                <a:lnTo>
                  <a:pt x="11117" y="37415"/>
                </a:lnTo>
                <a:lnTo>
                  <a:pt x="8959" y="42077"/>
                </a:lnTo>
                <a:lnTo>
                  <a:pt x="6727" y="47328"/>
                </a:lnTo>
                <a:lnTo>
                  <a:pt x="4445" y="52972"/>
                </a:lnTo>
                <a:lnTo>
                  <a:pt x="2924" y="58164"/>
                </a:lnTo>
                <a:lnTo>
                  <a:pt x="1909" y="63053"/>
                </a:lnTo>
                <a:lnTo>
                  <a:pt x="1233" y="67742"/>
                </a:lnTo>
                <a:lnTo>
                  <a:pt x="783" y="73011"/>
                </a:lnTo>
                <a:lnTo>
                  <a:pt x="482" y="78666"/>
                </a:lnTo>
                <a:lnTo>
                  <a:pt x="148" y="90665"/>
                </a:lnTo>
                <a:lnTo>
                  <a:pt x="0" y="103142"/>
                </a:lnTo>
                <a:lnTo>
                  <a:pt x="754" y="109469"/>
                </a:lnTo>
                <a:lnTo>
                  <a:pt x="2051" y="115831"/>
                </a:lnTo>
                <a:lnTo>
                  <a:pt x="3709" y="122215"/>
                </a:lnTo>
                <a:lnTo>
                  <a:pt x="4814" y="128614"/>
                </a:lnTo>
                <a:lnTo>
                  <a:pt x="5551" y="135023"/>
                </a:lnTo>
                <a:lnTo>
                  <a:pt x="6042" y="141439"/>
                </a:lnTo>
                <a:lnTo>
                  <a:pt x="7164" y="147145"/>
                </a:lnTo>
                <a:lnTo>
                  <a:pt x="8705" y="152378"/>
                </a:lnTo>
                <a:lnTo>
                  <a:pt x="16882" y="174455"/>
                </a:lnTo>
                <a:lnTo>
                  <a:pt x="18358" y="180586"/>
                </a:lnTo>
                <a:lnTo>
                  <a:pt x="19343" y="186816"/>
                </a:lnTo>
                <a:lnTo>
                  <a:pt x="20000" y="193113"/>
                </a:lnTo>
                <a:lnTo>
                  <a:pt x="22025" y="198740"/>
                </a:lnTo>
                <a:lnTo>
                  <a:pt x="24962" y="203919"/>
                </a:lnTo>
                <a:lnTo>
                  <a:pt x="28508" y="208801"/>
                </a:lnTo>
                <a:lnTo>
                  <a:pt x="30872" y="214199"/>
                </a:lnTo>
                <a:lnTo>
                  <a:pt x="32448" y="219941"/>
                </a:lnTo>
                <a:lnTo>
                  <a:pt x="33499" y="225912"/>
                </a:lnTo>
                <a:lnTo>
                  <a:pt x="34993" y="231321"/>
                </a:lnTo>
                <a:lnTo>
                  <a:pt x="36783" y="236355"/>
                </a:lnTo>
                <a:lnTo>
                  <a:pt x="38770" y="241141"/>
                </a:lnTo>
                <a:lnTo>
                  <a:pt x="40888" y="245760"/>
                </a:lnTo>
                <a:lnTo>
                  <a:pt x="43094" y="250268"/>
                </a:lnTo>
                <a:lnTo>
                  <a:pt x="46868" y="258373"/>
                </a:lnTo>
                <a:lnTo>
                  <a:pt x="48545" y="264356"/>
                </a:lnTo>
                <a:lnTo>
                  <a:pt x="49291" y="271302"/>
                </a:lnTo>
                <a:lnTo>
                  <a:pt x="49622" y="278437"/>
                </a:lnTo>
                <a:lnTo>
                  <a:pt x="49852" y="287718"/>
                </a:lnTo>
                <a:lnTo>
                  <a:pt x="49877" y="292236"/>
                </a:lnTo>
                <a:lnTo>
                  <a:pt x="49087" y="293397"/>
                </a:lnTo>
                <a:lnTo>
                  <a:pt x="47766" y="294170"/>
                </a:lnTo>
                <a:lnTo>
                  <a:pt x="46092" y="294686"/>
                </a:lnTo>
                <a:lnTo>
                  <a:pt x="44976" y="295744"/>
                </a:lnTo>
                <a:lnTo>
                  <a:pt x="44232" y="297164"/>
                </a:lnTo>
                <a:lnTo>
                  <a:pt x="42744" y="3021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InkAnnotation671"/>
          <p:cNvSpPr/>
          <p:nvPr/>
        </p:nvSpPr>
        <p:spPr>
          <a:xfrm>
            <a:off x="728662" y="3304698"/>
            <a:ext cx="264320" cy="19022"/>
          </a:xfrm>
          <a:custGeom>
            <a:avLst/>
            <a:gdLst/>
            <a:ahLst/>
            <a:cxnLst/>
            <a:rect l="0" t="0" r="0" b="0"/>
            <a:pathLst>
              <a:path w="264320" h="19022">
                <a:moveTo>
                  <a:pt x="0" y="0"/>
                </a:moveTo>
                <a:lnTo>
                  <a:pt x="30528" y="0"/>
                </a:lnTo>
                <a:lnTo>
                  <a:pt x="36227" y="715"/>
                </a:lnTo>
                <a:lnTo>
                  <a:pt x="41614" y="1905"/>
                </a:lnTo>
                <a:lnTo>
                  <a:pt x="46793" y="3414"/>
                </a:lnTo>
                <a:lnTo>
                  <a:pt x="52626" y="4419"/>
                </a:lnTo>
                <a:lnTo>
                  <a:pt x="58897" y="5089"/>
                </a:lnTo>
                <a:lnTo>
                  <a:pt x="65458" y="5536"/>
                </a:lnTo>
                <a:lnTo>
                  <a:pt x="72214" y="6548"/>
                </a:lnTo>
                <a:lnTo>
                  <a:pt x="79099" y="7937"/>
                </a:lnTo>
                <a:lnTo>
                  <a:pt x="86070" y="9578"/>
                </a:lnTo>
                <a:lnTo>
                  <a:pt x="93893" y="10672"/>
                </a:lnTo>
                <a:lnTo>
                  <a:pt x="102282" y="11401"/>
                </a:lnTo>
                <a:lnTo>
                  <a:pt x="111051" y="11887"/>
                </a:lnTo>
                <a:lnTo>
                  <a:pt x="129260" y="12427"/>
                </a:lnTo>
                <a:lnTo>
                  <a:pt x="163028" y="12774"/>
                </a:lnTo>
                <a:lnTo>
                  <a:pt x="170598" y="13517"/>
                </a:lnTo>
                <a:lnTo>
                  <a:pt x="178026" y="14726"/>
                </a:lnTo>
                <a:lnTo>
                  <a:pt x="185359" y="16247"/>
                </a:lnTo>
                <a:lnTo>
                  <a:pt x="192629" y="17261"/>
                </a:lnTo>
                <a:lnTo>
                  <a:pt x="199857" y="17937"/>
                </a:lnTo>
                <a:lnTo>
                  <a:pt x="207057" y="18387"/>
                </a:lnTo>
                <a:lnTo>
                  <a:pt x="219290" y="18888"/>
                </a:lnTo>
                <a:lnTo>
                  <a:pt x="224774" y="19021"/>
                </a:lnTo>
                <a:lnTo>
                  <a:pt x="230018" y="18396"/>
                </a:lnTo>
                <a:lnTo>
                  <a:pt x="235102" y="17265"/>
                </a:lnTo>
                <a:lnTo>
                  <a:pt x="240078" y="15796"/>
                </a:lnTo>
                <a:lnTo>
                  <a:pt x="244983" y="14817"/>
                </a:lnTo>
                <a:lnTo>
                  <a:pt x="249841" y="14164"/>
                </a:lnTo>
                <a:lnTo>
                  <a:pt x="264319" y="128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InkAnnotation672"/>
          <p:cNvSpPr/>
          <p:nvPr/>
        </p:nvSpPr>
        <p:spPr>
          <a:xfrm>
            <a:off x="1092993" y="3137535"/>
            <a:ext cx="71439" cy="270034"/>
          </a:xfrm>
          <a:custGeom>
            <a:avLst/>
            <a:gdLst/>
            <a:ahLst/>
            <a:cxnLst/>
            <a:rect l="0" t="0" r="0" b="0"/>
            <a:pathLst>
              <a:path w="71439" h="270034">
                <a:moveTo>
                  <a:pt x="71438" y="0"/>
                </a:moveTo>
                <a:lnTo>
                  <a:pt x="71438" y="59248"/>
                </a:lnTo>
                <a:lnTo>
                  <a:pt x="70644" y="65216"/>
                </a:lnTo>
                <a:lnTo>
                  <a:pt x="69321" y="71338"/>
                </a:lnTo>
                <a:lnTo>
                  <a:pt x="67645" y="77562"/>
                </a:lnTo>
                <a:lnTo>
                  <a:pt x="64941" y="84569"/>
                </a:lnTo>
                <a:lnTo>
                  <a:pt x="61550" y="92098"/>
                </a:lnTo>
                <a:lnTo>
                  <a:pt x="57702" y="99975"/>
                </a:lnTo>
                <a:lnTo>
                  <a:pt x="55137" y="107369"/>
                </a:lnTo>
                <a:lnTo>
                  <a:pt x="53427" y="114442"/>
                </a:lnTo>
                <a:lnTo>
                  <a:pt x="52287" y="121300"/>
                </a:lnTo>
                <a:lnTo>
                  <a:pt x="50733" y="128015"/>
                </a:lnTo>
                <a:lnTo>
                  <a:pt x="48903" y="134635"/>
                </a:lnTo>
                <a:lnTo>
                  <a:pt x="24020" y="214288"/>
                </a:lnTo>
                <a:lnTo>
                  <a:pt x="20776" y="225726"/>
                </a:lnTo>
                <a:lnTo>
                  <a:pt x="18613" y="234066"/>
                </a:lnTo>
                <a:lnTo>
                  <a:pt x="16378" y="240340"/>
                </a:lnTo>
                <a:lnTo>
                  <a:pt x="14094" y="245237"/>
                </a:lnTo>
                <a:lnTo>
                  <a:pt x="11777" y="249216"/>
                </a:lnTo>
                <a:lnTo>
                  <a:pt x="10233" y="252584"/>
                </a:lnTo>
                <a:lnTo>
                  <a:pt x="8517" y="258230"/>
                </a:lnTo>
                <a:lnTo>
                  <a:pt x="7265" y="260021"/>
                </a:lnTo>
                <a:lnTo>
                  <a:pt x="5638" y="261216"/>
                </a:lnTo>
                <a:lnTo>
                  <a:pt x="3758" y="262012"/>
                </a:lnTo>
                <a:lnTo>
                  <a:pt x="2506" y="263257"/>
                </a:lnTo>
                <a:lnTo>
                  <a:pt x="1670" y="264801"/>
                </a:lnTo>
                <a:lnTo>
                  <a:pt x="0" y="2700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InkAnnotation673"/>
          <p:cNvSpPr/>
          <p:nvPr/>
        </p:nvSpPr>
        <p:spPr>
          <a:xfrm>
            <a:off x="1071562" y="3260610"/>
            <a:ext cx="378468" cy="249443"/>
          </a:xfrm>
          <a:custGeom>
            <a:avLst/>
            <a:gdLst/>
            <a:ahLst/>
            <a:cxnLst/>
            <a:rect l="0" t="0" r="0" b="0"/>
            <a:pathLst>
              <a:path w="378468" h="249443">
                <a:moveTo>
                  <a:pt x="292894" y="11942"/>
                </a:moveTo>
                <a:lnTo>
                  <a:pt x="292894" y="5777"/>
                </a:lnTo>
                <a:lnTo>
                  <a:pt x="289101" y="2178"/>
                </a:lnTo>
                <a:lnTo>
                  <a:pt x="287191" y="1146"/>
                </a:lnTo>
                <a:lnTo>
                  <a:pt x="282951" y="0"/>
                </a:lnTo>
                <a:lnTo>
                  <a:pt x="276304" y="1395"/>
                </a:lnTo>
                <a:lnTo>
                  <a:pt x="268852" y="3682"/>
                </a:lnTo>
                <a:lnTo>
                  <a:pt x="259400" y="5684"/>
                </a:lnTo>
                <a:lnTo>
                  <a:pt x="251285" y="8685"/>
                </a:lnTo>
                <a:lnTo>
                  <a:pt x="242386" y="14304"/>
                </a:lnTo>
                <a:lnTo>
                  <a:pt x="233140" y="20850"/>
                </a:lnTo>
                <a:lnTo>
                  <a:pt x="223738" y="26140"/>
                </a:lnTo>
                <a:lnTo>
                  <a:pt x="214269" y="32778"/>
                </a:lnTo>
                <a:lnTo>
                  <a:pt x="209521" y="36548"/>
                </a:lnTo>
                <a:lnTo>
                  <a:pt x="197895" y="46452"/>
                </a:lnTo>
                <a:lnTo>
                  <a:pt x="191461" y="52093"/>
                </a:lnTo>
                <a:lnTo>
                  <a:pt x="187172" y="57283"/>
                </a:lnTo>
                <a:lnTo>
                  <a:pt x="184313" y="62172"/>
                </a:lnTo>
                <a:lnTo>
                  <a:pt x="182406" y="66860"/>
                </a:lnTo>
                <a:lnTo>
                  <a:pt x="181929" y="69985"/>
                </a:lnTo>
                <a:lnTo>
                  <a:pt x="182405" y="72068"/>
                </a:lnTo>
                <a:lnTo>
                  <a:pt x="183516" y="73457"/>
                </a:lnTo>
                <a:lnTo>
                  <a:pt x="184750" y="76906"/>
                </a:lnTo>
                <a:lnTo>
                  <a:pt x="185079" y="78825"/>
                </a:lnTo>
                <a:lnTo>
                  <a:pt x="186886" y="80820"/>
                </a:lnTo>
                <a:lnTo>
                  <a:pt x="193127" y="84940"/>
                </a:lnTo>
                <a:lnTo>
                  <a:pt x="199076" y="87248"/>
                </a:lnTo>
                <a:lnTo>
                  <a:pt x="206888" y="88547"/>
                </a:lnTo>
                <a:lnTo>
                  <a:pt x="209363" y="88730"/>
                </a:lnTo>
                <a:lnTo>
                  <a:pt x="216346" y="87027"/>
                </a:lnTo>
                <a:lnTo>
                  <a:pt x="223947" y="84604"/>
                </a:lnTo>
                <a:lnTo>
                  <a:pt x="233483" y="82525"/>
                </a:lnTo>
                <a:lnTo>
                  <a:pt x="245216" y="77702"/>
                </a:lnTo>
                <a:lnTo>
                  <a:pt x="254866" y="71748"/>
                </a:lnTo>
                <a:lnTo>
                  <a:pt x="263028" y="67574"/>
                </a:lnTo>
                <a:lnTo>
                  <a:pt x="271947" y="61432"/>
                </a:lnTo>
                <a:lnTo>
                  <a:pt x="280409" y="54654"/>
                </a:lnTo>
                <a:lnTo>
                  <a:pt x="286816" y="49261"/>
                </a:lnTo>
                <a:lnTo>
                  <a:pt x="294885" y="42208"/>
                </a:lnTo>
                <a:lnTo>
                  <a:pt x="298190" y="36405"/>
                </a:lnTo>
                <a:lnTo>
                  <a:pt x="301981" y="28251"/>
                </a:lnTo>
                <a:lnTo>
                  <a:pt x="306096" y="18528"/>
                </a:lnTo>
                <a:lnTo>
                  <a:pt x="309633" y="12046"/>
                </a:lnTo>
                <a:lnTo>
                  <a:pt x="312784" y="7725"/>
                </a:lnTo>
                <a:lnTo>
                  <a:pt x="319753" y="790"/>
                </a:lnTo>
                <a:lnTo>
                  <a:pt x="320325" y="935"/>
                </a:lnTo>
                <a:lnTo>
                  <a:pt x="320706" y="1747"/>
                </a:lnTo>
                <a:lnTo>
                  <a:pt x="321318" y="8181"/>
                </a:lnTo>
                <a:lnTo>
                  <a:pt x="321424" y="14240"/>
                </a:lnTo>
                <a:lnTo>
                  <a:pt x="321465" y="35906"/>
                </a:lnTo>
                <a:lnTo>
                  <a:pt x="322260" y="40062"/>
                </a:lnTo>
                <a:lnTo>
                  <a:pt x="323584" y="44262"/>
                </a:lnTo>
                <a:lnTo>
                  <a:pt x="329239" y="58904"/>
                </a:lnTo>
                <a:lnTo>
                  <a:pt x="331412" y="64681"/>
                </a:lnTo>
                <a:lnTo>
                  <a:pt x="334447" y="70675"/>
                </a:lnTo>
                <a:lnTo>
                  <a:pt x="338059" y="76815"/>
                </a:lnTo>
                <a:lnTo>
                  <a:pt x="342054" y="83051"/>
                </a:lnTo>
                <a:lnTo>
                  <a:pt x="345511" y="89352"/>
                </a:lnTo>
                <a:lnTo>
                  <a:pt x="348609" y="95695"/>
                </a:lnTo>
                <a:lnTo>
                  <a:pt x="351469" y="102067"/>
                </a:lnTo>
                <a:lnTo>
                  <a:pt x="354963" y="108459"/>
                </a:lnTo>
                <a:lnTo>
                  <a:pt x="358879" y="114863"/>
                </a:lnTo>
                <a:lnTo>
                  <a:pt x="363078" y="121275"/>
                </a:lnTo>
                <a:lnTo>
                  <a:pt x="366671" y="127693"/>
                </a:lnTo>
                <a:lnTo>
                  <a:pt x="369859" y="134115"/>
                </a:lnTo>
                <a:lnTo>
                  <a:pt x="372779" y="140539"/>
                </a:lnTo>
                <a:lnTo>
                  <a:pt x="374726" y="146965"/>
                </a:lnTo>
                <a:lnTo>
                  <a:pt x="376023" y="153392"/>
                </a:lnTo>
                <a:lnTo>
                  <a:pt x="376889" y="159820"/>
                </a:lnTo>
                <a:lnTo>
                  <a:pt x="377465" y="166249"/>
                </a:lnTo>
                <a:lnTo>
                  <a:pt x="377850" y="172677"/>
                </a:lnTo>
                <a:lnTo>
                  <a:pt x="378277" y="184821"/>
                </a:lnTo>
                <a:lnTo>
                  <a:pt x="378467" y="194980"/>
                </a:lnTo>
                <a:lnTo>
                  <a:pt x="376930" y="199690"/>
                </a:lnTo>
                <a:lnTo>
                  <a:pt x="374318" y="204258"/>
                </a:lnTo>
                <a:lnTo>
                  <a:pt x="370989" y="208732"/>
                </a:lnTo>
                <a:lnTo>
                  <a:pt x="367976" y="213144"/>
                </a:lnTo>
                <a:lnTo>
                  <a:pt x="365174" y="217514"/>
                </a:lnTo>
                <a:lnTo>
                  <a:pt x="362512" y="221856"/>
                </a:lnTo>
                <a:lnTo>
                  <a:pt x="358356" y="225465"/>
                </a:lnTo>
                <a:lnTo>
                  <a:pt x="347388" y="231380"/>
                </a:lnTo>
                <a:lnTo>
                  <a:pt x="331618" y="238727"/>
                </a:lnTo>
                <a:lnTo>
                  <a:pt x="325854" y="240998"/>
                </a:lnTo>
                <a:lnTo>
                  <a:pt x="319630" y="243227"/>
                </a:lnTo>
                <a:lnTo>
                  <a:pt x="313099" y="245427"/>
                </a:lnTo>
                <a:lnTo>
                  <a:pt x="305570" y="246894"/>
                </a:lnTo>
                <a:lnTo>
                  <a:pt x="297376" y="247872"/>
                </a:lnTo>
                <a:lnTo>
                  <a:pt x="288738" y="248524"/>
                </a:lnTo>
                <a:lnTo>
                  <a:pt x="279805" y="248959"/>
                </a:lnTo>
                <a:lnTo>
                  <a:pt x="261412" y="249442"/>
                </a:lnTo>
                <a:lnTo>
                  <a:pt x="252062" y="248856"/>
                </a:lnTo>
                <a:lnTo>
                  <a:pt x="242654" y="247751"/>
                </a:lnTo>
                <a:lnTo>
                  <a:pt x="222940" y="244619"/>
                </a:lnTo>
                <a:lnTo>
                  <a:pt x="200949" y="240846"/>
                </a:lnTo>
                <a:lnTo>
                  <a:pt x="180063" y="236787"/>
                </a:lnTo>
                <a:lnTo>
                  <a:pt x="140784" y="228361"/>
                </a:lnTo>
                <a:lnTo>
                  <a:pt x="112005" y="221957"/>
                </a:lnTo>
                <a:lnTo>
                  <a:pt x="102451" y="219103"/>
                </a:lnTo>
                <a:lnTo>
                  <a:pt x="92907" y="215771"/>
                </a:lnTo>
                <a:lnTo>
                  <a:pt x="83369" y="212122"/>
                </a:lnTo>
                <a:lnTo>
                  <a:pt x="64305" y="204257"/>
                </a:lnTo>
                <a:lnTo>
                  <a:pt x="54776" y="200159"/>
                </a:lnTo>
                <a:lnTo>
                  <a:pt x="46043" y="196713"/>
                </a:lnTo>
                <a:lnTo>
                  <a:pt x="37839" y="193701"/>
                </a:lnTo>
                <a:lnTo>
                  <a:pt x="29988" y="190979"/>
                </a:lnTo>
                <a:lnTo>
                  <a:pt x="23167" y="188450"/>
                </a:lnTo>
                <a:lnTo>
                  <a:pt x="17032" y="186049"/>
                </a:lnTo>
                <a:lnTo>
                  <a:pt x="0" y="1791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InkAnnotation674"/>
          <p:cNvSpPr/>
          <p:nvPr/>
        </p:nvSpPr>
        <p:spPr>
          <a:xfrm>
            <a:off x="536289" y="3060382"/>
            <a:ext cx="170943" cy="366475"/>
          </a:xfrm>
          <a:custGeom>
            <a:avLst/>
            <a:gdLst/>
            <a:ahLst/>
            <a:cxnLst/>
            <a:rect l="0" t="0" r="0" b="0"/>
            <a:pathLst>
              <a:path w="170943" h="366475">
                <a:moveTo>
                  <a:pt x="135223" y="0"/>
                </a:moveTo>
                <a:lnTo>
                  <a:pt x="135223" y="6164"/>
                </a:lnTo>
                <a:lnTo>
                  <a:pt x="131431" y="9764"/>
                </a:lnTo>
                <a:lnTo>
                  <a:pt x="118430" y="21536"/>
                </a:lnTo>
                <a:lnTo>
                  <a:pt x="113737" y="27669"/>
                </a:lnTo>
                <a:lnTo>
                  <a:pt x="111374" y="31305"/>
                </a:lnTo>
                <a:lnTo>
                  <a:pt x="108211" y="35158"/>
                </a:lnTo>
                <a:lnTo>
                  <a:pt x="104515" y="39154"/>
                </a:lnTo>
                <a:lnTo>
                  <a:pt x="100464" y="43248"/>
                </a:lnTo>
                <a:lnTo>
                  <a:pt x="91729" y="51606"/>
                </a:lnTo>
                <a:lnTo>
                  <a:pt x="87177" y="55835"/>
                </a:lnTo>
                <a:lnTo>
                  <a:pt x="82555" y="60798"/>
                </a:lnTo>
                <a:lnTo>
                  <a:pt x="77886" y="66250"/>
                </a:lnTo>
                <a:lnTo>
                  <a:pt x="73186" y="72027"/>
                </a:lnTo>
                <a:lnTo>
                  <a:pt x="63730" y="84161"/>
                </a:lnTo>
                <a:lnTo>
                  <a:pt x="44725" y="109414"/>
                </a:lnTo>
                <a:lnTo>
                  <a:pt x="40759" y="115805"/>
                </a:lnTo>
                <a:lnTo>
                  <a:pt x="37322" y="122209"/>
                </a:lnTo>
                <a:lnTo>
                  <a:pt x="34237" y="128621"/>
                </a:lnTo>
                <a:lnTo>
                  <a:pt x="31387" y="135039"/>
                </a:lnTo>
                <a:lnTo>
                  <a:pt x="26103" y="147886"/>
                </a:lnTo>
                <a:lnTo>
                  <a:pt x="22789" y="154312"/>
                </a:lnTo>
                <a:lnTo>
                  <a:pt x="18992" y="160739"/>
                </a:lnTo>
                <a:lnTo>
                  <a:pt x="14873" y="167167"/>
                </a:lnTo>
                <a:lnTo>
                  <a:pt x="11333" y="173595"/>
                </a:lnTo>
                <a:lnTo>
                  <a:pt x="8180" y="180024"/>
                </a:lnTo>
                <a:lnTo>
                  <a:pt x="5284" y="186453"/>
                </a:lnTo>
                <a:lnTo>
                  <a:pt x="3353" y="192882"/>
                </a:lnTo>
                <a:lnTo>
                  <a:pt x="2066" y="199311"/>
                </a:lnTo>
                <a:lnTo>
                  <a:pt x="1208" y="205740"/>
                </a:lnTo>
                <a:lnTo>
                  <a:pt x="636" y="212170"/>
                </a:lnTo>
                <a:lnTo>
                  <a:pt x="254" y="218599"/>
                </a:lnTo>
                <a:lnTo>
                  <a:pt x="0" y="225028"/>
                </a:lnTo>
                <a:lnTo>
                  <a:pt x="1834" y="235982"/>
                </a:lnTo>
                <a:lnTo>
                  <a:pt x="5295" y="246327"/>
                </a:lnTo>
                <a:lnTo>
                  <a:pt x="16298" y="276728"/>
                </a:lnTo>
                <a:lnTo>
                  <a:pt x="19427" y="282355"/>
                </a:lnTo>
                <a:lnTo>
                  <a:pt x="23101" y="287535"/>
                </a:lnTo>
                <a:lnTo>
                  <a:pt x="27137" y="292417"/>
                </a:lnTo>
                <a:lnTo>
                  <a:pt x="31416" y="297100"/>
                </a:lnTo>
                <a:lnTo>
                  <a:pt x="35856" y="301651"/>
                </a:lnTo>
                <a:lnTo>
                  <a:pt x="40403" y="306114"/>
                </a:lnTo>
                <a:lnTo>
                  <a:pt x="45816" y="310518"/>
                </a:lnTo>
                <a:lnTo>
                  <a:pt x="51806" y="314882"/>
                </a:lnTo>
                <a:lnTo>
                  <a:pt x="58180" y="319221"/>
                </a:lnTo>
                <a:lnTo>
                  <a:pt x="64018" y="323542"/>
                </a:lnTo>
                <a:lnTo>
                  <a:pt x="69496" y="327852"/>
                </a:lnTo>
                <a:lnTo>
                  <a:pt x="74737" y="332153"/>
                </a:lnTo>
                <a:lnTo>
                  <a:pt x="80611" y="335735"/>
                </a:lnTo>
                <a:lnTo>
                  <a:pt x="86909" y="338838"/>
                </a:lnTo>
                <a:lnTo>
                  <a:pt x="101050" y="344905"/>
                </a:lnTo>
                <a:lnTo>
                  <a:pt x="137680" y="361182"/>
                </a:lnTo>
                <a:lnTo>
                  <a:pt x="144005" y="362946"/>
                </a:lnTo>
                <a:lnTo>
                  <a:pt x="150603" y="364122"/>
                </a:lnTo>
                <a:lnTo>
                  <a:pt x="170942" y="36647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InkAnnotation675"/>
          <p:cNvSpPr/>
          <p:nvPr/>
        </p:nvSpPr>
        <p:spPr>
          <a:xfrm>
            <a:off x="1543050" y="3111817"/>
            <a:ext cx="210739" cy="372905"/>
          </a:xfrm>
          <a:custGeom>
            <a:avLst/>
            <a:gdLst/>
            <a:ahLst/>
            <a:cxnLst/>
            <a:rect l="0" t="0" r="0" b="0"/>
            <a:pathLst>
              <a:path w="210739" h="372905">
                <a:moveTo>
                  <a:pt x="0" y="0"/>
                </a:moveTo>
                <a:lnTo>
                  <a:pt x="17060" y="0"/>
                </a:lnTo>
                <a:lnTo>
                  <a:pt x="19311" y="714"/>
                </a:lnTo>
                <a:lnTo>
                  <a:pt x="23928" y="3413"/>
                </a:lnTo>
                <a:lnTo>
                  <a:pt x="27065" y="5133"/>
                </a:lnTo>
                <a:lnTo>
                  <a:pt x="30743" y="6994"/>
                </a:lnTo>
                <a:lnTo>
                  <a:pt x="34783" y="8949"/>
                </a:lnTo>
                <a:lnTo>
                  <a:pt x="39063" y="11681"/>
                </a:lnTo>
                <a:lnTo>
                  <a:pt x="43504" y="14931"/>
                </a:lnTo>
                <a:lnTo>
                  <a:pt x="48053" y="18527"/>
                </a:lnTo>
                <a:lnTo>
                  <a:pt x="52673" y="21638"/>
                </a:lnTo>
                <a:lnTo>
                  <a:pt x="57340" y="24427"/>
                </a:lnTo>
                <a:lnTo>
                  <a:pt x="62039" y="27000"/>
                </a:lnTo>
                <a:lnTo>
                  <a:pt x="66759" y="30144"/>
                </a:lnTo>
                <a:lnTo>
                  <a:pt x="71493" y="33670"/>
                </a:lnTo>
                <a:lnTo>
                  <a:pt x="76237" y="37448"/>
                </a:lnTo>
                <a:lnTo>
                  <a:pt x="80987" y="42111"/>
                </a:lnTo>
                <a:lnTo>
                  <a:pt x="85741" y="47362"/>
                </a:lnTo>
                <a:lnTo>
                  <a:pt x="90498" y="53006"/>
                </a:lnTo>
                <a:lnTo>
                  <a:pt x="96051" y="58197"/>
                </a:lnTo>
                <a:lnTo>
                  <a:pt x="102134" y="63087"/>
                </a:lnTo>
                <a:lnTo>
                  <a:pt x="108570" y="67776"/>
                </a:lnTo>
                <a:lnTo>
                  <a:pt x="114449" y="73044"/>
                </a:lnTo>
                <a:lnTo>
                  <a:pt x="119955" y="78700"/>
                </a:lnTo>
                <a:lnTo>
                  <a:pt x="125214" y="84614"/>
                </a:lnTo>
                <a:lnTo>
                  <a:pt x="130307" y="90699"/>
                </a:lnTo>
                <a:lnTo>
                  <a:pt x="140199" y="103176"/>
                </a:lnTo>
                <a:lnTo>
                  <a:pt x="145854" y="109503"/>
                </a:lnTo>
                <a:lnTo>
                  <a:pt x="152004" y="115865"/>
                </a:lnTo>
                <a:lnTo>
                  <a:pt x="158486" y="122248"/>
                </a:lnTo>
                <a:lnTo>
                  <a:pt x="163601" y="129362"/>
                </a:lnTo>
                <a:lnTo>
                  <a:pt x="167805" y="136962"/>
                </a:lnTo>
                <a:lnTo>
                  <a:pt x="171401" y="144886"/>
                </a:lnTo>
                <a:lnTo>
                  <a:pt x="175386" y="152312"/>
                </a:lnTo>
                <a:lnTo>
                  <a:pt x="179630" y="159406"/>
                </a:lnTo>
                <a:lnTo>
                  <a:pt x="184047" y="166278"/>
                </a:lnTo>
                <a:lnTo>
                  <a:pt x="193188" y="179629"/>
                </a:lnTo>
                <a:lnTo>
                  <a:pt x="197848" y="186189"/>
                </a:lnTo>
                <a:lnTo>
                  <a:pt x="200955" y="192706"/>
                </a:lnTo>
                <a:lnTo>
                  <a:pt x="203026" y="199194"/>
                </a:lnTo>
                <a:lnTo>
                  <a:pt x="204407" y="205662"/>
                </a:lnTo>
                <a:lnTo>
                  <a:pt x="206121" y="212118"/>
                </a:lnTo>
                <a:lnTo>
                  <a:pt x="208058" y="218564"/>
                </a:lnTo>
                <a:lnTo>
                  <a:pt x="210142" y="225005"/>
                </a:lnTo>
                <a:lnTo>
                  <a:pt x="210738" y="231442"/>
                </a:lnTo>
                <a:lnTo>
                  <a:pt x="210342" y="237877"/>
                </a:lnTo>
                <a:lnTo>
                  <a:pt x="209284" y="244309"/>
                </a:lnTo>
                <a:lnTo>
                  <a:pt x="208579" y="250741"/>
                </a:lnTo>
                <a:lnTo>
                  <a:pt x="208109" y="257172"/>
                </a:lnTo>
                <a:lnTo>
                  <a:pt x="207795" y="263602"/>
                </a:lnTo>
                <a:lnTo>
                  <a:pt x="205999" y="269318"/>
                </a:lnTo>
                <a:lnTo>
                  <a:pt x="199769" y="279479"/>
                </a:lnTo>
                <a:lnTo>
                  <a:pt x="193826" y="290662"/>
                </a:lnTo>
                <a:lnTo>
                  <a:pt x="191130" y="296645"/>
                </a:lnTo>
                <a:lnTo>
                  <a:pt x="187744" y="301347"/>
                </a:lnTo>
                <a:lnTo>
                  <a:pt x="183900" y="305197"/>
                </a:lnTo>
                <a:lnTo>
                  <a:pt x="179750" y="308478"/>
                </a:lnTo>
                <a:lnTo>
                  <a:pt x="176190" y="312094"/>
                </a:lnTo>
                <a:lnTo>
                  <a:pt x="170116" y="319921"/>
                </a:lnTo>
                <a:lnTo>
                  <a:pt x="165798" y="324009"/>
                </a:lnTo>
                <a:lnTo>
                  <a:pt x="160538" y="328163"/>
                </a:lnTo>
                <a:lnTo>
                  <a:pt x="154650" y="332361"/>
                </a:lnTo>
                <a:lnTo>
                  <a:pt x="149137" y="335874"/>
                </a:lnTo>
                <a:lnTo>
                  <a:pt x="143875" y="338931"/>
                </a:lnTo>
                <a:lnTo>
                  <a:pt x="138779" y="341683"/>
                </a:lnTo>
                <a:lnTo>
                  <a:pt x="133794" y="344231"/>
                </a:lnTo>
                <a:lnTo>
                  <a:pt x="124022" y="348969"/>
                </a:lnTo>
                <a:lnTo>
                  <a:pt x="100038" y="359997"/>
                </a:lnTo>
                <a:lnTo>
                  <a:pt x="95267" y="362156"/>
                </a:lnTo>
                <a:lnTo>
                  <a:pt x="91292" y="363596"/>
                </a:lnTo>
                <a:lnTo>
                  <a:pt x="84759" y="365195"/>
                </a:lnTo>
                <a:lnTo>
                  <a:pt x="81112" y="365621"/>
                </a:lnTo>
                <a:lnTo>
                  <a:pt x="77094" y="365905"/>
                </a:lnTo>
                <a:lnTo>
                  <a:pt x="72827" y="366095"/>
                </a:lnTo>
                <a:lnTo>
                  <a:pt x="69982" y="366936"/>
                </a:lnTo>
                <a:lnTo>
                  <a:pt x="68086" y="368211"/>
                </a:lnTo>
                <a:lnTo>
                  <a:pt x="66822" y="369775"/>
                </a:lnTo>
                <a:lnTo>
                  <a:pt x="65185" y="370818"/>
                </a:lnTo>
                <a:lnTo>
                  <a:pt x="63300" y="371513"/>
                </a:lnTo>
                <a:lnTo>
                  <a:pt x="57150" y="3729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InkAnnotation676"/>
          <p:cNvSpPr/>
          <p:nvPr/>
        </p:nvSpPr>
        <p:spPr>
          <a:xfrm>
            <a:off x="1817839" y="3086100"/>
            <a:ext cx="218130" cy="391918"/>
          </a:xfrm>
          <a:custGeom>
            <a:avLst/>
            <a:gdLst/>
            <a:ahLst/>
            <a:cxnLst/>
            <a:rect l="0" t="0" r="0" b="0"/>
            <a:pathLst>
              <a:path w="218130" h="391918">
                <a:moveTo>
                  <a:pt x="182411" y="0"/>
                </a:moveTo>
                <a:lnTo>
                  <a:pt x="178618" y="3412"/>
                </a:lnTo>
                <a:lnTo>
                  <a:pt x="176707" y="4418"/>
                </a:lnTo>
                <a:lnTo>
                  <a:pt x="172468" y="5535"/>
                </a:lnTo>
                <a:lnTo>
                  <a:pt x="171019" y="6547"/>
                </a:lnTo>
                <a:lnTo>
                  <a:pt x="170054" y="7937"/>
                </a:lnTo>
                <a:lnTo>
                  <a:pt x="169411" y="9577"/>
                </a:lnTo>
                <a:lnTo>
                  <a:pt x="167394" y="11385"/>
                </a:lnTo>
                <a:lnTo>
                  <a:pt x="160920" y="15299"/>
                </a:lnTo>
                <a:lnTo>
                  <a:pt x="154867" y="21325"/>
                </a:lnTo>
                <a:lnTo>
                  <a:pt x="152142" y="24932"/>
                </a:lnTo>
                <a:lnTo>
                  <a:pt x="148738" y="28051"/>
                </a:lnTo>
                <a:lnTo>
                  <a:pt x="144881" y="30845"/>
                </a:lnTo>
                <a:lnTo>
                  <a:pt x="140722" y="33422"/>
                </a:lnTo>
                <a:lnTo>
                  <a:pt x="136362" y="36569"/>
                </a:lnTo>
                <a:lnTo>
                  <a:pt x="131868" y="40095"/>
                </a:lnTo>
                <a:lnTo>
                  <a:pt x="127284" y="43875"/>
                </a:lnTo>
                <a:lnTo>
                  <a:pt x="117958" y="51885"/>
                </a:lnTo>
                <a:lnTo>
                  <a:pt x="50053" y="112694"/>
                </a:lnTo>
                <a:lnTo>
                  <a:pt x="45753" y="117277"/>
                </a:lnTo>
                <a:lnTo>
                  <a:pt x="42093" y="121762"/>
                </a:lnTo>
                <a:lnTo>
                  <a:pt x="26723" y="142637"/>
                </a:lnTo>
                <a:lnTo>
                  <a:pt x="23056" y="148670"/>
                </a:lnTo>
                <a:lnTo>
                  <a:pt x="19818" y="154834"/>
                </a:lnTo>
                <a:lnTo>
                  <a:pt x="14103" y="166684"/>
                </a:lnTo>
                <a:lnTo>
                  <a:pt x="8918" y="176714"/>
                </a:lnTo>
                <a:lnTo>
                  <a:pt x="6084" y="187839"/>
                </a:lnTo>
                <a:lnTo>
                  <a:pt x="4030" y="199927"/>
                </a:lnTo>
                <a:lnTo>
                  <a:pt x="2372" y="206151"/>
                </a:lnTo>
                <a:lnTo>
                  <a:pt x="472" y="212443"/>
                </a:lnTo>
                <a:lnTo>
                  <a:pt x="0" y="218781"/>
                </a:lnTo>
                <a:lnTo>
                  <a:pt x="478" y="225149"/>
                </a:lnTo>
                <a:lnTo>
                  <a:pt x="2333" y="237226"/>
                </a:lnTo>
                <a:lnTo>
                  <a:pt x="3157" y="247356"/>
                </a:lnTo>
                <a:lnTo>
                  <a:pt x="3524" y="258526"/>
                </a:lnTo>
                <a:lnTo>
                  <a:pt x="3621" y="264505"/>
                </a:lnTo>
                <a:lnTo>
                  <a:pt x="5274" y="269919"/>
                </a:lnTo>
                <a:lnTo>
                  <a:pt x="11344" y="279746"/>
                </a:lnTo>
                <a:lnTo>
                  <a:pt x="17216" y="288876"/>
                </a:lnTo>
                <a:lnTo>
                  <a:pt x="23266" y="298410"/>
                </a:lnTo>
                <a:lnTo>
                  <a:pt x="31246" y="309791"/>
                </a:lnTo>
                <a:lnTo>
                  <a:pt x="35597" y="315113"/>
                </a:lnTo>
                <a:lnTo>
                  <a:pt x="40085" y="320088"/>
                </a:lnTo>
                <a:lnTo>
                  <a:pt x="44664" y="324835"/>
                </a:lnTo>
                <a:lnTo>
                  <a:pt x="50098" y="328713"/>
                </a:lnTo>
                <a:lnTo>
                  <a:pt x="56102" y="332013"/>
                </a:lnTo>
                <a:lnTo>
                  <a:pt x="62486" y="334928"/>
                </a:lnTo>
                <a:lnTo>
                  <a:pt x="69123" y="338299"/>
                </a:lnTo>
                <a:lnTo>
                  <a:pt x="75930" y="341976"/>
                </a:lnTo>
                <a:lnTo>
                  <a:pt x="82848" y="345856"/>
                </a:lnTo>
                <a:lnTo>
                  <a:pt x="89048" y="349156"/>
                </a:lnTo>
                <a:lnTo>
                  <a:pt x="94769" y="352071"/>
                </a:lnTo>
                <a:lnTo>
                  <a:pt x="100170" y="354729"/>
                </a:lnTo>
                <a:lnTo>
                  <a:pt x="106152" y="357216"/>
                </a:lnTo>
                <a:lnTo>
                  <a:pt x="112522" y="359587"/>
                </a:lnTo>
                <a:lnTo>
                  <a:pt x="119149" y="361883"/>
                </a:lnTo>
                <a:lnTo>
                  <a:pt x="125155" y="364128"/>
                </a:lnTo>
                <a:lnTo>
                  <a:pt x="130746" y="366338"/>
                </a:lnTo>
                <a:lnTo>
                  <a:pt x="141192" y="370700"/>
                </a:lnTo>
                <a:lnTo>
                  <a:pt x="165645" y="381468"/>
                </a:lnTo>
                <a:lnTo>
                  <a:pt x="169646" y="382899"/>
                </a:lnTo>
                <a:lnTo>
                  <a:pt x="176208" y="384490"/>
                </a:lnTo>
                <a:lnTo>
                  <a:pt x="179863" y="384914"/>
                </a:lnTo>
                <a:lnTo>
                  <a:pt x="183887" y="385197"/>
                </a:lnTo>
                <a:lnTo>
                  <a:pt x="188158" y="385385"/>
                </a:lnTo>
                <a:lnTo>
                  <a:pt x="191798" y="386225"/>
                </a:lnTo>
                <a:lnTo>
                  <a:pt x="197960" y="389063"/>
                </a:lnTo>
                <a:lnTo>
                  <a:pt x="203344" y="390801"/>
                </a:lnTo>
                <a:lnTo>
                  <a:pt x="208383" y="391574"/>
                </a:lnTo>
                <a:lnTo>
                  <a:pt x="213268" y="391917"/>
                </a:lnTo>
                <a:lnTo>
                  <a:pt x="214889" y="391294"/>
                </a:lnTo>
                <a:lnTo>
                  <a:pt x="215969" y="390164"/>
                </a:lnTo>
                <a:lnTo>
                  <a:pt x="218129" y="385762"/>
                </a:lnTo>
                <a:lnTo>
                  <a:pt x="210986" y="3857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InkAnnotation677"/>
          <p:cNvSpPr/>
          <p:nvPr/>
        </p:nvSpPr>
        <p:spPr>
          <a:xfrm>
            <a:off x="2050256" y="3171580"/>
            <a:ext cx="214313" cy="151488"/>
          </a:xfrm>
          <a:custGeom>
            <a:avLst/>
            <a:gdLst/>
            <a:ahLst/>
            <a:cxnLst/>
            <a:rect l="0" t="0" r="0" b="0"/>
            <a:pathLst>
              <a:path w="214313" h="151488">
                <a:moveTo>
                  <a:pt x="0" y="49536"/>
                </a:moveTo>
                <a:lnTo>
                  <a:pt x="6151" y="44001"/>
                </a:lnTo>
                <a:lnTo>
                  <a:pt x="6702" y="41600"/>
                </a:lnTo>
                <a:lnTo>
                  <a:pt x="6850" y="39959"/>
                </a:lnTo>
                <a:lnTo>
                  <a:pt x="7741" y="38151"/>
                </a:lnTo>
                <a:lnTo>
                  <a:pt x="10849" y="34237"/>
                </a:lnTo>
                <a:lnTo>
                  <a:pt x="11995" y="32193"/>
                </a:lnTo>
                <a:lnTo>
                  <a:pt x="13269" y="28017"/>
                </a:lnTo>
                <a:lnTo>
                  <a:pt x="15951" y="23780"/>
                </a:lnTo>
                <a:lnTo>
                  <a:pt x="17778" y="21650"/>
                </a:lnTo>
                <a:lnTo>
                  <a:pt x="19807" y="17378"/>
                </a:lnTo>
                <a:lnTo>
                  <a:pt x="20349" y="15239"/>
                </a:lnTo>
                <a:lnTo>
                  <a:pt x="21503" y="13813"/>
                </a:lnTo>
                <a:lnTo>
                  <a:pt x="23067" y="12862"/>
                </a:lnTo>
                <a:lnTo>
                  <a:pt x="24903" y="12228"/>
                </a:lnTo>
                <a:lnTo>
                  <a:pt x="54033" y="4510"/>
                </a:lnTo>
                <a:lnTo>
                  <a:pt x="63803" y="2374"/>
                </a:lnTo>
                <a:lnTo>
                  <a:pt x="71904" y="949"/>
                </a:lnTo>
                <a:lnTo>
                  <a:pt x="78892" y="0"/>
                </a:lnTo>
                <a:lnTo>
                  <a:pt x="84345" y="82"/>
                </a:lnTo>
                <a:lnTo>
                  <a:pt x="88774" y="850"/>
                </a:lnTo>
                <a:lnTo>
                  <a:pt x="92520" y="2077"/>
                </a:lnTo>
                <a:lnTo>
                  <a:pt x="98799" y="3440"/>
                </a:lnTo>
                <a:lnTo>
                  <a:pt x="101585" y="3804"/>
                </a:lnTo>
                <a:lnTo>
                  <a:pt x="104236" y="4761"/>
                </a:lnTo>
                <a:lnTo>
                  <a:pt x="109298" y="7729"/>
                </a:lnTo>
                <a:lnTo>
                  <a:pt x="114193" y="9524"/>
                </a:lnTo>
                <a:lnTo>
                  <a:pt x="116610" y="10003"/>
                </a:lnTo>
                <a:lnTo>
                  <a:pt x="118221" y="11036"/>
                </a:lnTo>
                <a:lnTo>
                  <a:pt x="119295" y="12439"/>
                </a:lnTo>
                <a:lnTo>
                  <a:pt x="120489" y="15904"/>
                </a:lnTo>
                <a:lnTo>
                  <a:pt x="121019" y="19825"/>
                </a:lnTo>
                <a:lnTo>
                  <a:pt x="121255" y="23949"/>
                </a:lnTo>
                <a:lnTo>
                  <a:pt x="121360" y="28163"/>
                </a:lnTo>
                <a:lnTo>
                  <a:pt x="121406" y="32417"/>
                </a:lnTo>
                <a:lnTo>
                  <a:pt x="120625" y="34552"/>
                </a:lnTo>
                <a:lnTo>
                  <a:pt x="117640" y="38829"/>
                </a:lnTo>
                <a:lnTo>
                  <a:pt x="113668" y="43110"/>
                </a:lnTo>
                <a:lnTo>
                  <a:pt x="109256" y="47395"/>
                </a:lnTo>
                <a:lnTo>
                  <a:pt x="104650" y="51680"/>
                </a:lnTo>
                <a:lnTo>
                  <a:pt x="101517" y="53823"/>
                </a:lnTo>
                <a:lnTo>
                  <a:pt x="97840" y="55966"/>
                </a:lnTo>
                <a:lnTo>
                  <a:pt x="93802" y="58109"/>
                </a:lnTo>
                <a:lnTo>
                  <a:pt x="87198" y="62396"/>
                </a:lnTo>
                <a:lnTo>
                  <a:pt x="80823" y="66681"/>
                </a:lnTo>
                <a:lnTo>
                  <a:pt x="76901" y="68825"/>
                </a:lnTo>
                <a:lnTo>
                  <a:pt x="72698" y="70968"/>
                </a:lnTo>
                <a:lnTo>
                  <a:pt x="69103" y="73111"/>
                </a:lnTo>
                <a:lnTo>
                  <a:pt x="62992" y="77397"/>
                </a:lnTo>
                <a:lnTo>
                  <a:pt x="59457" y="79540"/>
                </a:lnTo>
                <a:lnTo>
                  <a:pt x="55513" y="81683"/>
                </a:lnTo>
                <a:lnTo>
                  <a:pt x="51296" y="83827"/>
                </a:lnTo>
                <a:lnTo>
                  <a:pt x="42377" y="88113"/>
                </a:lnTo>
                <a:lnTo>
                  <a:pt x="37776" y="90256"/>
                </a:lnTo>
                <a:lnTo>
                  <a:pt x="33915" y="92399"/>
                </a:lnTo>
                <a:lnTo>
                  <a:pt x="27509" y="96685"/>
                </a:lnTo>
                <a:lnTo>
                  <a:pt x="24689" y="99543"/>
                </a:lnTo>
                <a:lnTo>
                  <a:pt x="22016" y="102877"/>
                </a:lnTo>
                <a:lnTo>
                  <a:pt x="15814" y="111666"/>
                </a:lnTo>
                <a:lnTo>
                  <a:pt x="12849" y="114774"/>
                </a:lnTo>
                <a:lnTo>
                  <a:pt x="10947" y="116602"/>
                </a:lnTo>
                <a:lnTo>
                  <a:pt x="9679" y="118536"/>
                </a:lnTo>
                <a:lnTo>
                  <a:pt x="8271" y="122589"/>
                </a:lnTo>
                <a:lnTo>
                  <a:pt x="7644" y="126772"/>
                </a:lnTo>
                <a:lnTo>
                  <a:pt x="7478" y="128887"/>
                </a:lnTo>
                <a:lnTo>
                  <a:pt x="8160" y="130297"/>
                </a:lnTo>
                <a:lnTo>
                  <a:pt x="9409" y="131238"/>
                </a:lnTo>
                <a:lnTo>
                  <a:pt x="11035" y="131864"/>
                </a:lnTo>
                <a:lnTo>
                  <a:pt x="17116" y="136160"/>
                </a:lnTo>
                <a:lnTo>
                  <a:pt x="20142" y="137289"/>
                </a:lnTo>
                <a:lnTo>
                  <a:pt x="23746" y="138042"/>
                </a:lnTo>
                <a:lnTo>
                  <a:pt x="27737" y="138544"/>
                </a:lnTo>
                <a:lnTo>
                  <a:pt x="32779" y="139593"/>
                </a:lnTo>
                <a:lnTo>
                  <a:pt x="38521" y="141006"/>
                </a:lnTo>
                <a:lnTo>
                  <a:pt x="44731" y="142663"/>
                </a:lnTo>
                <a:lnTo>
                  <a:pt x="50458" y="143768"/>
                </a:lnTo>
                <a:lnTo>
                  <a:pt x="55864" y="144504"/>
                </a:lnTo>
                <a:lnTo>
                  <a:pt x="61055" y="144995"/>
                </a:lnTo>
                <a:lnTo>
                  <a:pt x="66897" y="145322"/>
                </a:lnTo>
                <a:lnTo>
                  <a:pt x="79738" y="145686"/>
                </a:lnTo>
                <a:lnTo>
                  <a:pt x="85702" y="146498"/>
                </a:lnTo>
                <a:lnTo>
                  <a:pt x="91266" y="147753"/>
                </a:lnTo>
                <a:lnTo>
                  <a:pt x="96563" y="149304"/>
                </a:lnTo>
                <a:lnTo>
                  <a:pt x="102475" y="150338"/>
                </a:lnTo>
                <a:lnTo>
                  <a:pt x="108798" y="151028"/>
                </a:lnTo>
                <a:lnTo>
                  <a:pt x="115394" y="151487"/>
                </a:lnTo>
                <a:lnTo>
                  <a:pt x="122173" y="151079"/>
                </a:lnTo>
                <a:lnTo>
                  <a:pt x="129074" y="150093"/>
                </a:lnTo>
                <a:lnTo>
                  <a:pt x="136055" y="148721"/>
                </a:lnTo>
                <a:lnTo>
                  <a:pt x="142297" y="147806"/>
                </a:lnTo>
                <a:lnTo>
                  <a:pt x="148046" y="147197"/>
                </a:lnTo>
                <a:lnTo>
                  <a:pt x="153466" y="146790"/>
                </a:lnTo>
                <a:lnTo>
                  <a:pt x="158667" y="146519"/>
                </a:lnTo>
                <a:lnTo>
                  <a:pt x="168679" y="146218"/>
                </a:lnTo>
                <a:lnTo>
                  <a:pt x="174365" y="145423"/>
                </a:lnTo>
                <a:lnTo>
                  <a:pt x="180537" y="144179"/>
                </a:lnTo>
                <a:lnTo>
                  <a:pt x="187033" y="142635"/>
                </a:lnTo>
                <a:lnTo>
                  <a:pt x="192157" y="141606"/>
                </a:lnTo>
                <a:lnTo>
                  <a:pt x="196367" y="140920"/>
                </a:lnTo>
                <a:lnTo>
                  <a:pt x="199968" y="140462"/>
                </a:lnTo>
                <a:lnTo>
                  <a:pt x="206085" y="139954"/>
                </a:lnTo>
                <a:lnTo>
                  <a:pt x="214312" y="1395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InkAnnotation678"/>
          <p:cNvSpPr/>
          <p:nvPr/>
        </p:nvSpPr>
        <p:spPr>
          <a:xfrm>
            <a:off x="2293143" y="3111817"/>
            <a:ext cx="98922" cy="270035"/>
          </a:xfrm>
          <a:custGeom>
            <a:avLst/>
            <a:gdLst/>
            <a:ahLst/>
            <a:cxnLst/>
            <a:rect l="0" t="0" r="0" b="0"/>
            <a:pathLst>
              <a:path w="98922" h="270035">
                <a:moveTo>
                  <a:pt x="14288" y="0"/>
                </a:moveTo>
                <a:lnTo>
                  <a:pt x="18404" y="0"/>
                </a:lnTo>
                <a:lnTo>
                  <a:pt x="16646" y="0"/>
                </a:lnTo>
                <a:lnTo>
                  <a:pt x="16654" y="714"/>
                </a:lnTo>
                <a:lnTo>
                  <a:pt x="18779" y="3413"/>
                </a:lnTo>
                <a:lnTo>
                  <a:pt x="20457" y="5133"/>
                </a:lnTo>
                <a:lnTo>
                  <a:pt x="22369" y="6994"/>
                </a:lnTo>
                <a:lnTo>
                  <a:pt x="26611" y="10966"/>
                </a:lnTo>
                <a:lnTo>
                  <a:pt x="38155" y="21464"/>
                </a:lnTo>
                <a:lnTo>
                  <a:pt x="40518" y="24311"/>
                </a:lnTo>
                <a:lnTo>
                  <a:pt x="42887" y="27637"/>
                </a:lnTo>
                <a:lnTo>
                  <a:pt x="45260" y="31284"/>
                </a:lnTo>
                <a:lnTo>
                  <a:pt x="47636" y="35143"/>
                </a:lnTo>
                <a:lnTo>
                  <a:pt x="52393" y="43242"/>
                </a:lnTo>
                <a:lnTo>
                  <a:pt x="55566" y="47401"/>
                </a:lnTo>
                <a:lnTo>
                  <a:pt x="59269" y="51604"/>
                </a:lnTo>
                <a:lnTo>
                  <a:pt x="63325" y="55834"/>
                </a:lnTo>
                <a:lnTo>
                  <a:pt x="66823" y="60797"/>
                </a:lnTo>
                <a:lnTo>
                  <a:pt x="69949" y="66249"/>
                </a:lnTo>
                <a:lnTo>
                  <a:pt x="75538" y="77307"/>
                </a:lnTo>
                <a:lnTo>
                  <a:pt x="80669" y="86984"/>
                </a:lnTo>
                <a:lnTo>
                  <a:pt x="82354" y="92279"/>
                </a:lnTo>
                <a:lnTo>
                  <a:pt x="83478" y="97953"/>
                </a:lnTo>
                <a:lnTo>
                  <a:pt x="84227" y="103878"/>
                </a:lnTo>
                <a:lnTo>
                  <a:pt x="85520" y="109257"/>
                </a:lnTo>
                <a:lnTo>
                  <a:pt x="87176" y="114272"/>
                </a:lnTo>
                <a:lnTo>
                  <a:pt x="89074" y="119044"/>
                </a:lnTo>
                <a:lnTo>
                  <a:pt x="90339" y="124368"/>
                </a:lnTo>
                <a:lnTo>
                  <a:pt x="91182" y="130061"/>
                </a:lnTo>
                <a:lnTo>
                  <a:pt x="91744" y="135999"/>
                </a:lnTo>
                <a:lnTo>
                  <a:pt x="92913" y="141387"/>
                </a:lnTo>
                <a:lnTo>
                  <a:pt x="94486" y="146407"/>
                </a:lnTo>
                <a:lnTo>
                  <a:pt x="96328" y="151183"/>
                </a:lnTo>
                <a:lnTo>
                  <a:pt x="97556" y="156510"/>
                </a:lnTo>
                <a:lnTo>
                  <a:pt x="98375" y="162204"/>
                </a:lnTo>
                <a:lnTo>
                  <a:pt x="98921" y="168144"/>
                </a:lnTo>
                <a:lnTo>
                  <a:pt x="98491" y="173532"/>
                </a:lnTo>
                <a:lnTo>
                  <a:pt x="97411" y="178553"/>
                </a:lnTo>
                <a:lnTo>
                  <a:pt x="95897" y="183329"/>
                </a:lnTo>
                <a:lnTo>
                  <a:pt x="94094" y="187942"/>
                </a:lnTo>
                <a:lnTo>
                  <a:pt x="92098" y="192446"/>
                </a:lnTo>
                <a:lnTo>
                  <a:pt x="89974" y="196877"/>
                </a:lnTo>
                <a:lnTo>
                  <a:pt x="87764" y="200546"/>
                </a:lnTo>
                <a:lnTo>
                  <a:pt x="85497" y="203706"/>
                </a:lnTo>
                <a:lnTo>
                  <a:pt x="83192" y="206527"/>
                </a:lnTo>
                <a:lnTo>
                  <a:pt x="80861" y="209837"/>
                </a:lnTo>
                <a:lnTo>
                  <a:pt x="78514" y="213472"/>
                </a:lnTo>
                <a:lnTo>
                  <a:pt x="76155" y="217323"/>
                </a:lnTo>
                <a:lnTo>
                  <a:pt x="73789" y="220606"/>
                </a:lnTo>
                <a:lnTo>
                  <a:pt x="71418" y="223509"/>
                </a:lnTo>
                <a:lnTo>
                  <a:pt x="69043" y="226159"/>
                </a:lnTo>
                <a:lnTo>
                  <a:pt x="65873" y="229354"/>
                </a:lnTo>
                <a:lnTo>
                  <a:pt x="58116" y="236713"/>
                </a:lnTo>
                <a:lnTo>
                  <a:pt x="48617" y="245477"/>
                </a:lnTo>
                <a:lnTo>
                  <a:pt x="45111" y="247948"/>
                </a:lnTo>
                <a:lnTo>
                  <a:pt x="41187" y="250309"/>
                </a:lnTo>
                <a:lnTo>
                  <a:pt x="36983" y="252597"/>
                </a:lnTo>
                <a:lnTo>
                  <a:pt x="33387" y="254124"/>
                </a:lnTo>
                <a:lnTo>
                  <a:pt x="30195" y="255141"/>
                </a:lnTo>
                <a:lnTo>
                  <a:pt x="27274" y="255819"/>
                </a:lnTo>
                <a:lnTo>
                  <a:pt x="24533" y="256985"/>
                </a:lnTo>
                <a:lnTo>
                  <a:pt x="21912" y="258478"/>
                </a:lnTo>
                <a:lnTo>
                  <a:pt x="19370" y="260186"/>
                </a:lnTo>
                <a:lnTo>
                  <a:pt x="16882" y="261325"/>
                </a:lnTo>
                <a:lnTo>
                  <a:pt x="14430" y="262085"/>
                </a:lnTo>
                <a:lnTo>
                  <a:pt x="12001" y="262592"/>
                </a:lnTo>
                <a:lnTo>
                  <a:pt x="9588" y="262929"/>
                </a:lnTo>
                <a:lnTo>
                  <a:pt x="7186" y="263154"/>
                </a:lnTo>
                <a:lnTo>
                  <a:pt x="4791" y="263304"/>
                </a:lnTo>
                <a:lnTo>
                  <a:pt x="3194" y="264119"/>
                </a:lnTo>
                <a:lnTo>
                  <a:pt x="2130" y="265376"/>
                </a:lnTo>
                <a:lnTo>
                  <a:pt x="0" y="2700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InkAnnotation679"/>
          <p:cNvSpPr/>
          <p:nvPr/>
        </p:nvSpPr>
        <p:spPr>
          <a:xfrm>
            <a:off x="2607468" y="3201828"/>
            <a:ext cx="185739" cy="12860"/>
          </a:xfrm>
          <a:custGeom>
            <a:avLst/>
            <a:gdLst/>
            <a:ahLst/>
            <a:cxnLst/>
            <a:rect l="0" t="0" r="0" b="0"/>
            <a:pathLst>
              <a:path w="185739" h="12860">
                <a:moveTo>
                  <a:pt x="0" y="12859"/>
                </a:moveTo>
                <a:lnTo>
                  <a:pt x="3793" y="9446"/>
                </a:lnTo>
                <a:lnTo>
                  <a:pt x="5704" y="8441"/>
                </a:lnTo>
                <a:lnTo>
                  <a:pt x="7771" y="7770"/>
                </a:lnTo>
                <a:lnTo>
                  <a:pt x="9943" y="7323"/>
                </a:lnTo>
                <a:lnTo>
                  <a:pt x="12185" y="7026"/>
                </a:lnTo>
                <a:lnTo>
                  <a:pt x="16793" y="6695"/>
                </a:lnTo>
                <a:lnTo>
                  <a:pt x="23603" y="6547"/>
                </a:lnTo>
                <a:lnTo>
                  <a:pt x="40910" y="6453"/>
                </a:lnTo>
                <a:lnTo>
                  <a:pt x="45530" y="5731"/>
                </a:lnTo>
                <a:lnTo>
                  <a:pt x="50197" y="4535"/>
                </a:lnTo>
                <a:lnTo>
                  <a:pt x="54896" y="3024"/>
                </a:lnTo>
                <a:lnTo>
                  <a:pt x="59616" y="2016"/>
                </a:lnTo>
                <a:lnTo>
                  <a:pt x="64351" y="1344"/>
                </a:lnTo>
                <a:lnTo>
                  <a:pt x="69094" y="896"/>
                </a:lnTo>
                <a:lnTo>
                  <a:pt x="73844" y="598"/>
                </a:lnTo>
                <a:lnTo>
                  <a:pt x="78598" y="399"/>
                </a:lnTo>
                <a:lnTo>
                  <a:pt x="88114" y="177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96" name="SMARTInkAnnotation680"/>
          <p:cNvSpPr/>
          <p:nvPr/>
        </p:nvSpPr>
        <p:spPr>
          <a:xfrm>
            <a:off x="2643187" y="3246834"/>
            <a:ext cx="178595" cy="6430"/>
          </a:xfrm>
          <a:custGeom>
            <a:avLst/>
            <a:gdLst/>
            <a:ahLst/>
            <a:cxnLst/>
            <a:rect l="0" t="0" r="0" b="0"/>
            <a:pathLst>
              <a:path w="178595" h="6430">
                <a:moveTo>
                  <a:pt x="0" y="0"/>
                </a:moveTo>
                <a:lnTo>
                  <a:pt x="40642" y="0"/>
                </a:lnTo>
                <a:lnTo>
                  <a:pt x="46145" y="714"/>
                </a:lnTo>
                <a:lnTo>
                  <a:pt x="52194" y="1905"/>
                </a:lnTo>
                <a:lnTo>
                  <a:pt x="58609" y="3413"/>
                </a:lnTo>
                <a:lnTo>
                  <a:pt x="65266" y="4419"/>
                </a:lnTo>
                <a:lnTo>
                  <a:pt x="72086" y="5089"/>
                </a:lnTo>
                <a:lnTo>
                  <a:pt x="79014" y="5536"/>
                </a:lnTo>
                <a:lnTo>
                  <a:pt x="112111" y="6032"/>
                </a:lnTo>
                <a:lnTo>
                  <a:pt x="178594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97" name="SMARTInkAnnotation681"/>
          <p:cNvSpPr/>
          <p:nvPr/>
        </p:nvSpPr>
        <p:spPr>
          <a:xfrm>
            <a:off x="3025662" y="3143971"/>
            <a:ext cx="267607" cy="180017"/>
          </a:xfrm>
          <a:custGeom>
            <a:avLst/>
            <a:gdLst/>
            <a:ahLst/>
            <a:cxnLst/>
            <a:rect l="0" t="0" r="0" b="0"/>
            <a:pathLst>
              <a:path w="267607" h="180017">
                <a:moveTo>
                  <a:pt x="39006" y="6422"/>
                </a:moveTo>
                <a:lnTo>
                  <a:pt x="51308" y="887"/>
                </a:lnTo>
                <a:lnTo>
                  <a:pt x="58761" y="390"/>
                </a:lnTo>
                <a:lnTo>
                  <a:pt x="70011" y="170"/>
                </a:lnTo>
                <a:lnTo>
                  <a:pt x="124826" y="0"/>
                </a:lnTo>
                <a:lnTo>
                  <a:pt x="131144" y="712"/>
                </a:lnTo>
                <a:lnTo>
                  <a:pt x="136944" y="1901"/>
                </a:lnTo>
                <a:lnTo>
                  <a:pt x="148416" y="5127"/>
                </a:lnTo>
                <a:lnTo>
                  <a:pt x="161451" y="8942"/>
                </a:lnTo>
                <a:lnTo>
                  <a:pt x="167468" y="10960"/>
                </a:lnTo>
                <a:lnTo>
                  <a:pt x="173066" y="13019"/>
                </a:lnTo>
                <a:lnTo>
                  <a:pt x="178386" y="15107"/>
                </a:lnTo>
                <a:lnTo>
                  <a:pt x="188530" y="19331"/>
                </a:lnTo>
                <a:lnTo>
                  <a:pt x="193457" y="21457"/>
                </a:lnTo>
                <a:lnTo>
                  <a:pt x="197536" y="24304"/>
                </a:lnTo>
                <a:lnTo>
                  <a:pt x="201049" y="27630"/>
                </a:lnTo>
                <a:lnTo>
                  <a:pt x="204185" y="31276"/>
                </a:lnTo>
                <a:lnTo>
                  <a:pt x="207863" y="34422"/>
                </a:lnTo>
                <a:lnTo>
                  <a:pt x="216183" y="39821"/>
                </a:lnTo>
                <a:lnTo>
                  <a:pt x="219036" y="42976"/>
                </a:lnTo>
                <a:lnTo>
                  <a:pt x="220939" y="46508"/>
                </a:lnTo>
                <a:lnTo>
                  <a:pt x="222207" y="50291"/>
                </a:lnTo>
                <a:lnTo>
                  <a:pt x="223847" y="54242"/>
                </a:lnTo>
                <a:lnTo>
                  <a:pt x="225733" y="58304"/>
                </a:lnTo>
                <a:lnTo>
                  <a:pt x="227785" y="62442"/>
                </a:lnTo>
                <a:lnTo>
                  <a:pt x="232181" y="70849"/>
                </a:lnTo>
                <a:lnTo>
                  <a:pt x="234464" y="75091"/>
                </a:lnTo>
                <a:lnTo>
                  <a:pt x="235193" y="79347"/>
                </a:lnTo>
                <a:lnTo>
                  <a:pt x="234885" y="83614"/>
                </a:lnTo>
                <a:lnTo>
                  <a:pt x="233886" y="87887"/>
                </a:lnTo>
                <a:lnTo>
                  <a:pt x="232426" y="92165"/>
                </a:lnTo>
                <a:lnTo>
                  <a:pt x="230659" y="96445"/>
                </a:lnTo>
                <a:lnTo>
                  <a:pt x="228687" y="100728"/>
                </a:lnTo>
                <a:lnTo>
                  <a:pt x="226579" y="105011"/>
                </a:lnTo>
                <a:lnTo>
                  <a:pt x="222120" y="113581"/>
                </a:lnTo>
                <a:lnTo>
                  <a:pt x="219026" y="117152"/>
                </a:lnTo>
                <a:lnTo>
                  <a:pt x="215376" y="120247"/>
                </a:lnTo>
                <a:lnTo>
                  <a:pt x="211354" y="123025"/>
                </a:lnTo>
                <a:lnTo>
                  <a:pt x="207086" y="126306"/>
                </a:lnTo>
                <a:lnTo>
                  <a:pt x="202653" y="129921"/>
                </a:lnTo>
                <a:lnTo>
                  <a:pt x="198111" y="133761"/>
                </a:lnTo>
                <a:lnTo>
                  <a:pt x="193495" y="137034"/>
                </a:lnTo>
                <a:lnTo>
                  <a:pt x="188830" y="139932"/>
                </a:lnTo>
                <a:lnTo>
                  <a:pt x="184132" y="142577"/>
                </a:lnTo>
                <a:lnTo>
                  <a:pt x="178619" y="145056"/>
                </a:lnTo>
                <a:lnTo>
                  <a:pt x="172563" y="147422"/>
                </a:lnTo>
                <a:lnTo>
                  <a:pt x="166144" y="149714"/>
                </a:lnTo>
                <a:lnTo>
                  <a:pt x="152662" y="154166"/>
                </a:lnTo>
                <a:lnTo>
                  <a:pt x="145733" y="156353"/>
                </a:lnTo>
                <a:lnTo>
                  <a:pt x="138733" y="157811"/>
                </a:lnTo>
                <a:lnTo>
                  <a:pt x="131684" y="158783"/>
                </a:lnTo>
                <a:lnTo>
                  <a:pt x="124604" y="159431"/>
                </a:lnTo>
                <a:lnTo>
                  <a:pt x="117503" y="159863"/>
                </a:lnTo>
                <a:lnTo>
                  <a:pt x="110387" y="160151"/>
                </a:lnTo>
                <a:lnTo>
                  <a:pt x="103262" y="160343"/>
                </a:lnTo>
                <a:lnTo>
                  <a:pt x="96131" y="161186"/>
                </a:lnTo>
                <a:lnTo>
                  <a:pt x="88996" y="162462"/>
                </a:lnTo>
                <a:lnTo>
                  <a:pt x="81858" y="164027"/>
                </a:lnTo>
                <a:lnTo>
                  <a:pt x="75511" y="165070"/>
                </a:lnTo>
                <a:lnTo>
                  <a:pt x="69693" y="165766"/>
                </a:lnTo>
                <a:lnTo>
                  <a:pt x="64226" y="166230"/>
                </a:lnTo>
                <a:lnTo>
                  <a:pt x="58995" y="166538"/>
                </a:lnTo>
                <a:lnTo>
                  <a:pt x="53919" y="166745"/>
                </a:lnTo>
                <a:lnTo>
                  <a:pt x="48948" y="166882"/>
                </a:lnTo>
                <a:lnTo>
                  <a:pt x="44047" y="166259"/>
                </a:lnTo>
                <a:lnTo>
                  <a:pt x="39192" y="165129"/>
                </a:lnTo>
                <a:lnTo>
                  <a:pt x="34367" y="163662"/>
                </a:lnTo>
                <a:lnTo>
                  <a:pt x="29564" y="162684"/>
                </a:lnTo>
                <a:lnTo>
                  <a:pt x="24774" y="162032"/>
                </a:lnTo>
                <a:lnTo>
                  <a:pt x="13265" y="160985"/>
                </a:lnTo>
                <a:lnTo>
                  <a:pt x="9574" y="158937"/>
                </a:lnTo>
                <a:lnTo>
                  <a:pt x="7478" y="157391"/>
                </a:lnTo>
                <a:lnTo>
                  <a:pt x="5288" y="156360"/>
                </a:lnTo>
                <a:lnTo>
                  <a:pt x="737" y="155214"/>
                </a:lnTo>
                <a:lnTo>
                  <a:pt x="0" y="154195"/>
                </a:lnTo>
                <a:lnTo>
                  <a:pt x="302" y="152801"/>
                </a:lnTo>
                <a:lnTo>
                  <a:pt x="2754" y="149346"/>
                </a:lnTo>
                <a:lnTo>
                  <a:pt x="6490" y="145430"/>
                </a:lnTo>
                <a:lnTo>
                  <a:pt x="7804" y="143385"/>
                </a:lnTo>
                <a:lnTo>
                  <a:pt x="9263" y="139208"/>
                </a:lnTo>
                <a:lnTo>
                  <a:pt x="11240" y="137095"/>
                </a:lnTo>
                <a:lnTo>
                  <a:pt x="17670" y="132841"/>
                </a:lnTo>
                <a:lnTo>
                  <a:pt x="25819" y="130474"/>
                </a:lnTo>
                <a:lnTo>
                  <a:pt x="30215" y="129843"/>
                </a:lnTo>
                <a:lnTo>
                  <a:pt x="35527" y="128707"/>
                </a:lnTo>
                <a:lnTo>
                  <a:pt x="41449" y="127236"/>
                </a:lnTo>
                <a:lnTo>
                  <a:pt x="47779" y="125541"/>
                </a:lnTo>
                <a:lnTo>
                  <a:pt x="54380" y="124411"/>
                </a:lnTo>
                <a:lnTo>
                  <a:pt x="61161" y="123658"/>
                </a:lnTo>
                <a:lnTo>
                  <a:pt x="68064" y="123155"/>
                </a:lnTo>
                <a:lnTo>
                  <a:pt x="75047" y="122821"/>
                </a:lnTo>
                <a:lnTo>
                  <a:pt x="89156" y="122449"/>
                </a:lnTo>
                <a:lnTo>
                  <a:pt x="110486" y="122239"/>
                </a:lnTo>
                <a:lnTo>
                  <a:pt x="117616" y="122924"/>
                </a:lnTo>
                <a:lnTo>
                  <a:pt x="124750" y="124095"/>
                </a:lnTo>
                <a:lnTo>
                  <a:pt x="131888" y="125590"/>
                </a:lnTo>
                <a:lnTo>
                  <a:pt x="139027" y="127302"/>
                </a:lnTo>
                <a:lnTo>
                  <a:pt x="153310" y="131108"/>
                </a:lnTo>
                <a:lnTo>
                  <a:pt x="181882" y="139372"/>
                </a:lnTo>
                <a:lnTo>
                  <a:pt x="196169" y="143616"/>
                </a:lnTo>
                <a:lnTo>
                  <a:pt x="202519" y="145748"/>
                </a:lnTo>
                <a:lnTo>
                  <a:pt x="208340" y="147883"/>
                </a:lnTo>
                <a:lnTo>
                  <a:pt x="213808" y="150022"/>
                </a:lnTo>
                <a:lnTo>
                  <a:pt x="224117" y="154302"/>
                </a:lnTo>
                <a:lnTo>
                  <a:pt x="238846" y="160729"/>
                </a:lnTo>
                <a:lnTo>
                  <a:pt x="267606" y="1800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00" name="SMARTInkAnnotation682"/>
          <p:cNvSpPr/>
          <p:nvPr/>
        </p:nvSpPr>
        <p:spPr>
          <a:xfrm>
            <a:off x="3307556" y="3034695"/>
            <a:ext cx="128588" cy="115699"/>
          </a:xfrm>
          <a:custGeom>
            <a:avLst/>
            <a:gdLst/>
            <a:ahLst/>
            <a:cxnLst/>
            <a:rect l="0" t="0" r="0" b="0"/>
            <a:pathLst>
              <a:path w="128588" h="115699">
                <a:moveTo>
                  <a:pt x="0" y="19258"/>
                </a:moveTo>
                <a:lnTo>
                  <a:pt x="0" y="13093"/>
                </a:lnTo>
                <a:lnTo>
                  <a:pt x="1587" y="12290"/>
                </a:lnTo>
                <a:lnTo>
                  <a:pt x="7585" y="9494"/>
                </a:lnTo>
                <a:lnTo>
                  <a:pt x="10612" y="7748"/>
                </a:lnTo>
                <a:lnTo>
                  <a:pt x="13425" y="5869"/>
                </a:lnTo>
                <a:lnTo>
                  <a:pt x="16094" y="3903"/>
                </a:lnTo>
                <a:lnTo>
                  <a:pt x="18666" y="2592"/>
                </a:lnTo>
                <a:lnTo>
                  <a:pt x="21176" y="1718"/>
                </a:lnTo>
                <a:lnTo>
                  <a:pt x="23642" y="1135"/>
                </a:lnTo>
                <a:lnTo>
                  <a:pt x="26874" y="747"/>
                </a:lnTo>
                <a:lnTo>
                  <a:pt x="30616" y="488"/>
                </a:lnTo>
                <a:lnTo>
                  <a:pt x="34698" y="315"/>
                </a:lnTo>
                <a:lnTo>
                  <a:pt x="43467" y="123"/>
                </a:lnTo>
                <a:lnTo>
                  <a:pt x="58239" y="0"/>
                </a:lnTo>
                <a:lnTo>
                  <a:pt x="61845" y="704"/>
                </a:lnTo>
                <a:lnTo>
                  <a:pt x="65836" y="1888"/>
                </a:lnTo>
                <a:lnTo>
                  <a:pt x="70084" y="3392"/>
                </a:lnTo>
                <a:lnTo>
                  <a:pt x="73710" y="5108"/>
                </a:lnTo>
                <a:lnTo>
                  <a:pt x="76921" y="6967"/>
                </a:lnTo>
                <a:lnTo>
                  <a:pt x="79856" y="8921"/>
                </a:lnTo>
                <a:lnTo>
                  <a:pt x="82606" y="10938"/>
                </a:lnTo>
                <a:lnTo>
                  <a:pt x="85233" y="12997"/>
                </a:lnTo>
                <a:lnTo>
                  <a:pt x="87778" y="15084"/>
                </a:lnTo>
                <a:lnTo>
                  <a:pt x="91062" y="17189"/>
                </a:lnTo>
                <a:lnTo>
                  <a:pt x="94840" y="19308"/>
                </a:lnTo>
                <a:lnTo>
                  <a:pt x="98945" y="21434"/>
                </a:lnTo>
                <a:lnTo>
                  <a:pt x="101682" y="23566"/>
                </a:lnTo>
                <a:lnTo>
                  <a:pt x="103507" y="25702"/>
                </a:lnTo>
                <a:lnTo>
                  <a:pt x="104723" y="27840"/>
                </a:lnTo>
                <a:lnTo>
                  <a:pt x="106328" y="29980"/>
                </a:lnTo>
                <a:lnTo>
                  <a:pt x="108191" y="32121"/>
                </a:lnTo>
                <a:lnTo>
                  <a:pt x="110228" y="34263"/>
                </a:lnTo>
                <a:lnTo>
                  <a:pt x="111585" y="36405"/>
                </a:lnTo>
                <a:lnTo>
                  <a:pt x="112490" y="38547"/>
                </a:lnTo>
                <a:lnTo>
                  <a:pt x="113093" y="40690"/>
                </a:lnTo>
                <a:lnTo>
                  <a:pt x="112701" y="42833"/>
                </a:lnTo>
                <a:lnTo>
                  <a:pt x="111647" y="44976"/>
                </a:lnTo>
                <a:lnTo>
                  <a:pt x="110150" y="47119"/>
                </a:lnTo>
                <a:lnTo>
                  <a:pt x="108358" y="49262"/>
                </a:lnTo>
                <a:lnTo>
                  <a:pt x="106370" y="51405"/>
                </a:lnTo>
                <a:lnTo>
                  <a:pt x="104251" y="53548"/>
                </a:lnTo>
                <a:lnTo>
                  <a:pt x="102838" y="55691"/>
                </a:lnTo>
                <a:lnTo>
                  <a:pt x="101896" y="57834"/>
                </a:lnTo>
                <a:lnTo>
                  <a:pt x="101268" y="59977"/>
                </a:lnTo>
                <a:lnTo>
                  <a:pt x="99262" y="62120"/>
                </a:lnTo>
                <a:lnTo>
                  <a:pt x="96337" y="64263"/>
                </a:lnTo>
                <a:lnTo>
                  <a:pt x="92800" y="66407"/>
                </a:lnTo>
                <a:lnTo>
                  <a:pt x="89648" y="67835"/>
                </a:lnTo>
                <a:lnTo>
                  <a:pt x="86753" y="68788"/>
                </a:lnTo>
                <a:lnTo>
                  <a:pt x="84029" y="69423"/>
                </a:lnTo>
                <a:lnTo>
                  <a:pt x="81419" y="70561"/>
                </a:lnTo>
                <a:lnTo>
                  <a:pt x="78886" y="72033"/>
                </a:lnTo>
                <a:lnTo>
                  <a:pt x="76403" y="73729"/>
                </a:lnTo>
                <a:lnTo>
                  <a:pt x="73954" y="75575"/>
                </a:lnTo>
                <a:lnTo>
                  <a:pt x="71528" y="77519"/>
                </a:lnTo>
                <a:lnTo>
                  <a:pt x="69116" y="79530"/>
                </a:lnTo>
                <a:lnTo>
                  <a:pt x="66715" y="80871"/>
                </a:lnTo>
                <a:lnTo>
                  <a:pt x="64320" y="81764"/>
                </a:lnTo>
                <a:lnTo>
                  <a:pt x="61930" y="82360"/>
                </a:lnTo>
                <a:lnTo>
                  <a:pt x="59543" y="83471"/>
                </a:lnTo>
                <a:lnTo>
                  <a:pt x="57158" y="84927"/>
                </a:lnTo>
                <a:lnTo>
                  <a:pt x="51419" y="88982"/>
                </a:lnTo>
                <a:lnTo>
                  <a:pt x="50948" y="90030"/>
                </a:lnTo>
                <a:lnTo>
                  <a:pt x="50425" y="93098"/>
                </a:lnTo>
                <a:lnTo>
                  <a:pt x="50042" y="96120"/>
                </a:lnTo>
                <a:lnTo>
                  <a:pt x="52139" y="98186"/>
                </a:lnTo>
                <a:lnTo>
                  <a:pt x="128587" y="1156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01" name="SMARTInkAnnotation683"/>
          <p:cNvSpPr/>
          <p:nvPr/>
        </p:nvSpPr>
        <p:spPr>
          <a:xfrm>
            <a:off x="3643312" y="3124676"/>
            <a:ext cx="42864" cy="167165"/>
          </a:xfrm>
          <a:custGeom>
            <a:avLst/>
            <a:gdLst/>
            <a:ahLst/>
            <a:cxnLst/>
            <a:rect l="0" t="0" r="0" b="0"/>
            <a:pathLst>
              <a:path w="42864" h="167165">
                <a:moveTo>
                  <a:pt x="0" y="0"/>
                </a:moveTo>
                <a:lnTo>
                  <a:pt x="6850" y="0"/>
                </a:lnTo>
                <a:lnTo>
                  <a:pt x="7057" y="3413"/>
                </a:lnTo>
                <a:lnTo>
                  <a:pt x="7879" y="5133"/>
                </a:lnTo>
                <a:lnTo>
                  <a:pt x="9222" y="6994"/>
                </a:lnTo>
                <a:lnTo>
                  <a:pt x="10911" y="8949"/>
                </a:lnTo>
                <a:lnTo>
                  <a:pt x="12036" y="11681"/>
                </a:lnTo>
                <a:lnTo>
                  <a:pt x="12787" y="14931"/>
                </a:lnTo>
                <a:lnTo>
                  <a:pt x="13287" y="18527"/>
                </a:lnTo>
                <a:lnTo>
                  <a:pt x="14414" y="21638"/>
                </a:lnTo>
                <a:lnTo>
                  <a:pt x="15959" y="24426"/>
                </a:lnTo>
                <a:lnTo>
                  <a:pt x="17783" y="27000"/>
                </a:lnTo>
                <a:lnTo>
                  <a:pt x="19000" y="30144"/>
                </a:lnTo>
                <a:lnTo>
                  <a:pt x="19810" y="33669"/>
                </a:lnTo>
                <a:lnTo>
                  <a:pt x="20350" y="37448"/>
                </a:lnTo>
                <a:lnTo>
                  <a:pt x="20711" y="41396"/>
                </a:lnTo>
                <a:lnTo>
                  <a:pt x="20951" y="45457"/>
                </a:lnTo>
                <a:lnTo>
                  <a:pt x="21111" y="49592"/>
                </a:lnTo>
                <a:lnTo>
                  <a:pt x="20424" y="53779"/>
                </a:lnTo>
                <a:lnTo>
                  <a:pt x="19172" y="57998"/>
                </a:lnTo>
                <a:lnTo>
                  <a:pt x="17544" y="62239"/>
                </a:lnTo>
                <a:lnTo>
                  <a:pt x="16459" y="66496"/>
                </a:lnTo>
                <a:lnTo>
                  <a:pt x="15735" y="70763"/>
                </a:lnTo>
                <a:lnTo>
                  <a:pt x="15253" y="75036"/>
                </a:lnTo>
                <a:lnTo>
                  <a:pt x="15725" y="80028"/>
                </a:lnTo>
                <a:lnTo>
                  <a:pt x="16833" y="85498"/>
                </a:lnTo>
                <a:lnTo>
                  <a:pt x="18366" y="91289"/>
                </a:lnTo>
                <a:lnTo>
                  <a:pt x="19388" y="96578"/>
                </a:lnTo>
                <a:lnTo>
                  <a:pt x="20069" y="101533"/>
                </a:lnTo>
                <a:lnTo>
                  <a:pt x="20523" y="106265"/>
                </a:lnTo>
                <a:lnTo>
                  <a:pt x="21620" y="110848"/>
                </a:lnTo>
                <a:lnTo>
                  <a:pt x="23144" y="115333"/>
                </a:lnTo>
                <a:lnTo>
                  <a:pt x="24955" y="119751"/>
                </a:lnTo>
                <a:lnTo>
                  <a:pt x="26955" y="124125"/>
                </a:lnTo>
                <a:lnTo>
                  <a:pt x="29083" y="128470"/>
                </a:lnTo>
                <a:lnTo>
                  <a:pt x="31295" y="132795"/>
                </a:lnTo>
                <a:lnTo>
                  <a:pt x="32769" y="137108"/>
                </a:lnTo>
                <a:lnTo>
                  <a:pt x="33753" y="141411"/>
                </a:lnTo>
                <a:lnTo>
                  <a:pt x="34408" y="145709"/>
                </a:lnTo>
                <a:lnTo>
                  <a:pt x="34845" y="149289"/>
                </a:lnTo>
                <a:lnTo>
                  <a:pt x="35136" y="152390"/>
                </a:lnTo>
                <a:lnTo>
                  <a:pt x="35330" y="155171"/>
                </a:lnTo>
                <a:lnTo>
                  <a:pt x="36254" y="157740"/>
                </a:lnTo>
                <a:lnTo>
                  <a:pt x="37663" y="160167"/>
                </a:lnTo>
                <a:lnTo>
                  <a:pt x="42863" y="167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02" name="SMARTInkAnnotation684"/>
          <p:cNvSpPr/>
          <p:nvPr/>
        </p:nvSpPr>
        <p:spPr>
          <a:xfrm>
            <a:off x="3571875" y="3214687"/>
            <a:ext cx="214313" cy="12860"/>
          </a:xfrm>
          <a:custGeom>
            <a:avLst/>
            <a:gdLst/>
            <a:ahLst/>
            <a:cxnLst/>
            <a:rect l="0" t="0" r="0" b="0"/>
            <a:pathLst>
              <a:path w="214313" h="12860">
                <a:moveTo>
                  <a:pt x="0" y="0"/>
                </a:moveTo>
                <a:lnTo>
                  <a:pt x="9942" y="0"/>
                </a:lnTo>
                <a:lnTo>
                  <a:pt x="12978" y="714"/>
                </a:lnTo>
                <a:lnTo>
                  <a:pt x="16590" y="1905"/>
                </a:lnTo>
                <a:lnTo>
                  <a:pt x="20585" y="3413"/>
                </a:lnTo>
                <a:lnTo>
                  <a:pt x="24836" y="4418"/>
                </a:lnTo>
                <a:lnTo>
                  <a:pt x="29257" y="5089"/>
                </a:lnTo>
                <a:lnTo>
                  <a:pt x="33792" y="5536"/>
                </a:lnTo>
                <a:lnTo>
                  <a:pt x="39196" y="5834"/>
                </a:lnTo>
                <a:lnTo>
                  <a:pt x="51552" y="6165"/>
                </a:lnTo>
                <a:lnTo>
                  <a:pt x="71895" y="6351"/>
                </a:lnTo>
                <a:lnTo>
                  <a:pt x="79680" y="7092"/>
                </a:lnTo>
                <a:lnTo>
                  <a:pt x="88045" y="8300"/>
                </a:lnTo>
                <a:lnTo>
                  <a:pt x="96796" y="9820"/>
                </a:lnTo>
                <a:lnTo>
                  <a:pt x="105012" y="10832"/>
                </a:lnTo>
                <a:lnTo>
                  <a:pt x="112870" y="11508"/>
                </a:lnTo>
                <a:lnTo>
                  <a:pt x="120491" y="11958"/>
                </a:lnTo>
                <a:lnTo>
                  <a:pt x="127952" y="12258"/>
                </a:lnTo>
                <a:lnTo>
                  <a:pt x="142592" y="12592"/>
                </a:lnTo>
                <a:lnTo>
                  <a:pt x="214312" y="128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03" name="SMARTInkAnnotation685"/>
          <p:cNvSpPr/>
          <p:nvPr/>
        </p:nvSpPr>
        <p:spPr>
          <a:xfrm>
            <a:off x="3357562" y="3137535"/>
            <a:ext cx="128589" cy="12859"/>
          </a:xfrm>
          <a:custGeom>
            <a:avLst/>
            <a:gdLst/>
            <a:ahLst/>
            <a:cxnLst/>
            <a:rect l="0" t="0" r="0" b="0"/>
            <a:pathLst>
              <a:path w="128589" h="12859">
                <a:moveTo>
                  <a:pt x="0" y="0"/>
                </a:moveTo>
                <a:lnTo>
                  <a:pt x="10642" y="0"/>
                </a:lnTo>
                <a:lnTo>
                  <a:pt x="13445" y="714"/>
                </a:lnTo>
                <a:lnTo>
                  <a:pt x="16901" y="1904"/>
                </a:lnTo>
                <a:lnTo>
                  <a:pt x="20792" y="3413"/>
                </a:lnTo>
                <a:lnTo>
                  <a:pt x="27355" y="4418"/>
                </a:lnTo>
                <a:lnTo>
                  <a:pt x="35699" y="5088"/>
                </a:lnTo>
                <a:lnTo>
                  <a:pt x="53173" y="5833"/>
                </a:lnTo>
                <a:lnTo>
                  <a:pt x="66230" y="6164"/>
                </a:lnTo>
                <a:lnTo>
                  <a:pt x="72729" y="6967"/>
                </a:lnTo>
                <a:lnTo>
                  <a:pt x="79442" y="8216"/>
                </a:lnTo>
                <a:lnTo>
                  <a:pt x="86299" y="9764"/>
                </a:lnTo>
                <a:lnTo>
                  <a:pt x="92458" y="10795"/>
                </a:lnTo>
                <a:lnTo>
                  <a:pt x="98151" y="11483"/>
                </a:lnTo>
                <a:lnTo>
                  <a:pt x="103534" y="11941"/>
                </a:lnTo>
                <a:lnTo>
                  <a:pt x="108710" y="12247"/>
                </a:lnTo>
                <a:lnTo>
                  <a:pt x="113748" y="12451"/>
                </a:lnTo>
                <a:lnTo>
                  <a:pt x="128588" y="128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04" name="SMARTInkAnnotation686"/>
          <p:cNvSpPr/>
          <p:nvPr/>
        </p:nvSpPr>
        <p:spPr>
          <a:xfrm>
            <a:off x="3814791" y="3041094"/>
            <a:ext cx="257208" cy="224940"/>
          </a:xfrm>
          <a:custGeom>
            <a:avLst/>
            <a:gdLst/>
            <a:ahLst/>
            <a:cxnLst/>
            <a:rect l="0" t="0" r="0" b="0"/>
            <a:pathLst>
              <a:path w="257208" h="224940">
                <a:moveTo>
                  <a:pt x="157134" y="0"/>
                </a:moveTo>
                <a:lnTo>
                  <a:pt x="63079" y="0"/>
                </a:lnTo>
                <a:lnTo>
                  <a:pt x="55535" y="1905"/>
                </a:lnTo>
                <a:lnTo>
                  <a:pt x="47685" y="4418"/>
                </a:lnTo>
                <a:lnTo>
                  <a:pt x="41550" y="5536"/>
                </a:lnTo>
                <a:lnTo>
                  <a:pt x="33634" y="6165"/>
                </a:lnTo>
                <a:lnTo>
                  <a:pt x="31144" y="6967"/>
                </a:lnTo>
                <a:lnTo>
                  <a:pt x="26261" y="9764"/>
                </a:lnTo>
                <a:lnTo>
                  <a:pt x="19050" y="15355"/>
                </a:lnTo>
                <a:lnTo>
                  <a:pt x="16659" y="16666"/>
                </a:lnTo>
                <a:lnTo>
                  <a:pt x="11885" y="18123"/>
                </a:lnTo>
                <a:lnTo>
                  <a:pt x="10296" y="19226"/>
                </a:lnTo>
                <a:lnTo>
                  <a:pt x="9235" y="20675"/>
                </a:lnTo>
                <a:lnTo>
                  <a:pt x="8528" y="22356"/>
                </a:lnTo>
                <a:lnTo>
                  <a:pt x="3741" y="28135"/>
                </a:lnTo>
                <a:lnTo>
                  <a:pt x="2484" y="30186"/>
                </a:lnTo>
                <a:lnTo>
                  <a:pt x="1088" y="34371"/>
                </a:lnTo>
                <a:lnTo>
                  <a:pt x="302" y="40744"/>
                </a:lnTo>
                <a:lnTo>
                  <a:pt x="69" y="47156"/>
                </a:lnTo>
                <a:lnTo>
                  <a:pt x="0" y="53580"/>
                </a:lnTo>
                <a:lnTo>
                  <a:pt x="784" y="55723"/>
                </a:lnTo>
                <a:lnTo>
                  <a:pt x="4886" y="62151"/>
                </a:lnTo>
                <a:lnTo>
                  <a:pt x="6125" y="66437"/>
                </a:lnTo>
                <a:lnTo>
                  <a:pt x="6821" y="72866"/>
                </a:lnTo>
                <a:lnTo>
                  <a:pt x="7028" y="79296"/>
                </a:lnTo>
                <a:lnTo>
                  <a:pt x="7114" y="96143"/>
                </a:lnTo>
                <a:lnTo>
                  <a:pt x="14994" y="96439"/>
                </a:lnTo>
                <a:lnTo>
                  <a:pt x="44257" y="96441"/>
                </a:lnTo>
                <a:lnTo>
                  <a:pt x="51669" y="94536"/>
                </a:lnTo>
                <a:lnTo>
                  <a:pt x="55867" y="93028"/>
                </a:lnTo>
                <a:lnTo>
                  <a:pt x="60254" y="92737"/>
                </a:lnTo>
                <a:lnTo>
                  <a:pt x="64766" y="93257"/>
                </a:lnTo>
                <a:lnTo>
                  <a:pt x="69361" y="94318"/>
                </a:lnTo>
                <a:lnTo>
                  <a:pt x="74806" y="95026"/>
                </a:lnTo>
                <a:lnTo>
                  <a:pt x="80817" y="95497"/>
                </a:lnTo>
                <a:lnTo>
                  <a:pt x="87206" y="95812"/>
                </a:lnTo>
                <a:lnTo>
                  <a:pt x="98538" y="96161"/>
                </a:lnTo>
                <a:lnTo>
                  <a:pt x="103782" y="96254"/>
                </a:lnTo>
                <a:lnTo>
                  <a:pt x="108866" y="97031"/>
                </a:lnTo>
                <a:lnTo>
                  <a:pt x="113843" y="98263"/>
                </a:lnTo>
                <a:lnTo>
                  <a:pt x="157526" y="111549"/>
                </a:lnTo>
                <a:lnTo>
                  <a:pt x="164539" y="114371"/>
                </a:lnTo>
                <a:lnTo>
                  <a:pt x="171595" y="117681"/>
                </a:lnTo>
                <a:lnTo>
                  <a:pt x="178681" y="121317"/>
                </a:lnTo>
                <a:lnTo>
                  <a:pt x="191342" y="130170"/>
                </a:lnTo>
                <a:lnTo>
                  <a:pt x="207721" y="142501"/>
                </a:lnTo>
                <a:lnTo>
                  <a:pt x="226577" y="157152"/>
                </a:lnTo>
                <a:lnTo>
                  <a:pt x="239147" y="168347"/>
                </a:lnTo>
                <a:lnTo>
                  <a:pt x="247528" y="177239"/>
                </a:lnTo>
                <a:lnTo>
                  <a:pt x="253115" y="184596"/>
                </a:lnTo>
                <a:lnTo>
                  <a:pt x="256046" y="190216"/>
                </a:lnTo>
                <a:lnTo>
                  <a:pt x="257207" y="194676"/>
                </a:lnTo>
                <a:lnTo>
                  <a:pt x="257187" y="198364"/>
                </a:lnTo>
                <a:lnTo>
                  <a:pt x="256379" y="201537"/>
                </a:lnTo>
                <a:lnTo>
                  <a:pt x="253366" y="206968"/>
                </a:lnTo>
                <a:lnTo>
                  <a:pt x="249380" y="211762"/>
                </a:lnTo>
                <a:lnTo>
                  <a:pt x="247206" y="214041"/>
                </a:lnTo>
                <a:lnTo>
                  <a:pt x="244170" y="215561"/>
                </a:lnTo>
                <a:lnTo>
                  <a:pt x="232311" y="218413"/>
                </a:lnTo>
                <a:lnTo>
                  <a:pt x="227889" y="219904"/>
                </a:lnTo>
                <a:lnTo>
                  <a:pt x="223354" y="221612"/>
                </a:lnTo>
                <a:lnTo>
                  <a:pt x="216198" y="223510"/>
                </a:lnTo>
                <a:lnTo>
                  <a:pt x="208784" y="224353"/>
                </a:lnTo>
                <a:lnTo>
                  <a:pt x="203473" y="224578"/>
                </a:lnTo>
                <a:lnTo>
                  <a:pt x="186738" y="224895"/>
                </a:lnTo>
                <a:lnTo>
                  <a:pt x="181633" y="224939"/>
                </a:lnTo>
                <a:lnTo>
                  <a:pt x="175848" y="224255"/>
                </a:lnTo>
                <a:lnTo>
                  <a:pt x="169609" y="223084"/>
                </a:lnTo>
                <a:lnTo>
                  <a:pt x="163070" y="221589"/>
                </a:lnTo>
                <a:lnTo>
                  <a:pt x="157122" y="220592"/>
                </a:lnTo>
                <a:lnTo>
                  <a:pt x="151569" y="219928"/>
                </a:lnTo>
                <a:lnTo>
                  <a:pt x="146280" y="219485"/>
                </a:lnTo>
                <a:lnTo>
                  <a:pt x="141167" y="218475"/>
                </a:lnTo>
                <a:lnTo>
                  <a:pt x="136170" y="217088"/>
                </a:lnTo>
                <a:lnTo>
                  <a:pt x="131252" y="215448"/>
                </a:lnTo>
                <a:lnTo>
                  <a:pt x="126385" y="214355"/>
                </a:lnTo>
                <a:lnTo>
                  <a:pt x="121553" y="213627"/>
                </a:lnTo>
                <a:lnTo>
                  <a:pt x="116745" y="213141"/>
                </a:lnTo>
                <a:lnTo>
                  <a:pt x="111951" y="212817"/>
                </a:lnTo>
                <a:lnTo>
                  <a:pt x="107168" y="212601"/>
                </a:lnTo>
                <a:lnTo>
                  <a:pt x="102392" y="212457"/>
                </a:lnTo>
                <a:lnTo>
                  <a:pt x="98414" y="211647"/>
                </a:lnTo>
                <a:lnTo>
                  <a:pt x="94969" y="210392"/>
                </a:lnTo>
                <a:lnTo>
                  <a:pt x="85696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05" name="SMARTInkAnnotation687"/>
          <p:cNvSpPr/>
          <p:nvPr/>
        </p:nvSpPr>
        <p:spPr>
          <a:xfrm>
            <a:off x="2964656" y="3433286"/>
            <a:ext cx="1250157" cy="45006"/>
          </a:xfrm>
          <a:custGeom>
            <a:avLst/>
            <a:gdLst/>
            <a:ahLst/>
            <a:cxnLst/>
            <a:rect l="0" t="0" r="0" b="0"/>
            <a:pathLst>
              <a:path w="1250157" h="45006">
                <a:moveTo>
                  <a:pt x="0" y="0"/>
                </a:moveTo>
                <a:lnTo>
                  <a:pt x="616752" y="0"/>
                </a:lnTo>
                <a:lnTo>
                  <a:pt x="633418" y="714"/>
                </a:lnTo>
                <a:lnTo>
                  <a:pt x="650085" y="1905"/>
                </a:lnTo>
                <a:lnTo>
                  <a:pt x="666752" y="3413"/>
                </a:lnTo>
                <a:lnTo>
                  <a:pt x="683420" y="4418"/>
                </a:lnTo>
                <a:lnTo>
                  <a:pt x="716757" y="5536"/>
                </a:lnTo>
                <a:lnTo>
                  <a:pt x="762971" y="6164"/>
                </a:lnTo>
                <a:lnTo>
                  <a:pt x="810618" y="6351"/>
                </a:lnTo>
                <a:lnTo>
                  <a:pt x="826162" y="7091"/>
                </a:lnTo>
                <a:lnTo>
                  <a:pt x="841287" y="8300"/>
                </a:lnTo>
                <a:lnTo>
                  <a:pt x="856133" y="9819"/>
                </a:lnTo>
                <a:lnTo>
                  <a:pt x="870793" y="10832"/>
                </a:lnTo>
                <a:lnTo>
                  <a:pt x="899781" y="11958"/>
                </a:lnTo>
                <a:lnTo>
                  <a:pt x="914973" y="12972"/>
                </a:lnTo>
                <a:lnTo>
                  <a:pt x="930657" y="14364"/>
                </a:lnTo>
                <a:lnTo>
                  <a:pt x="946669" y="16005"/>
                </a:lnTo>
                <a:lnTo>
                  <a:pt x="977160" y="19734"/>
                </a:lnTo>
                <a:lnTo>
                  <a:pt x="1035541" y="27948"/>
                </a:lnTo>
                <a:lnTo>
                  <a:pt x="1074824" y="34316"/>
                </a:lnTo>
                <a:lnTo>
                  <a:pt x="1087230" y="35736"/>
                </a:lnTo>
                <a:lnTo>
                  <a:pt x="1099470" y="36683"/>
                </a:lnTo>
                <a:lnTo>
                  <a:pt x="1111599" y="37314"/>
                </a:lnTo>
                <a:lnTo>
                  <a:pt x="1122860" y="38449"/>
                </a:lnTo>
                <a:lnTo>
                  <a:pt x="1133541" y="39920"/>
                </a:lnTo>
                <a:lnTo>
                  <a:pt x="1143838" y="41615"/>
                </a:lnTo>
                <a:lnTo>
                  <a:pt x="1153878" y="42745"/>
                </a:lnTo>
                <a:lnTo>
                  <a:pt x="1173499" y="44001"/>
                </a:lnTo>
                <a:lnTo>
                  <a:pt x="1211633" y="44873"/>
                </a:lnTo>
                <a:lnTo>
                  <a:pt x="1250156" y="450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06" name="SMARTInkAnnotation688"/>
          <p:cNvSpPr/>
          <p:nvPr/>
        </p:nvSpPr>
        <p:spPr>
          <a:xfrm>
            <a:off x="3157577" y="3491157"/>
            <a:ext cx="241702" cy="186446"/>
          </a:xfrm>
          <a:custGeom>
            <a:avLst/>
            <a:gdLst/>
            <a:ahLst/>
            <a:cxnLst/>
            <a:rect l="0" t="0" r="0" b="0"/>
            <a:pathLst>
              <a:path w="241702" h="186446">
                <a:moveTo>
                  <a:pt x="57110" y="6422"/>
                </a:moveTo>
                <a:lnTo>
                  <a:pt x="63261" y="887"/>
                </a:lnTo>
                <a:lnTo>
                  <a:pt x="68046" y="390"/>
                </a:lnTo>
                <a:lnTo>
                  <a:pt x="75464" y="170"/>
                </a:lnTo>
                <a:lnTo>
                  <a:pt x="101605" y="16"/>
                </a:lnTo>
                <a:lnTo>
                  <a:pt x="118095" y="0"/>
                </a:lnTo>
                <a:lnTo>
                  <a:pt x="123961" y="712"/>
                </a:lnTo>
                <a:lnTo>
                  <a:pt x="130252" y="1901"/>
                </a:lnTo>
                <a:lnTo>
                  <a:pt x="136828" y="3408"/>
                </a:lnTo>
                <a:lnTo>
                  <a:pt x="143592" y="4413"/>
                </a:lnTo>
                <a:lnTo>
                  <a:pt x="150484" y="5083"/>
                </a:lnTo>
                <a:lnTo>
                  <a:pt x="157459" y="5529"/>
                </a:lnTo>
                <a:lnTo>
                  <a:pt x="164491" y="7256"/>
                </a:lnTo>
                <a:lnTo>
                  <a:pt x="171560" y="9836"/>
                </a:lnTo>
                <a:lnTo>
                  <a:pt x="196222" y="20829"/>
                </a:lnTo>
                <a:lnTo>
                  <a:pt x="200651" y="23171"/>
                </a:lnTo>
                <a:lnTo>
                  <a:pt x="207690" y="27677"/>
                </a:lnTo>
                <a:lnTo>
                  <a:pt x="211471" y="30593"/>
                </a:lnTo>
                <a:lnTo>
                  <a:pt x="215580" y="33967"/>
                </a:lnTo>
                <a:lnTo>
                  <a:pt x="219907" y="37644"/>
                </a:lnTo>
                <a:lnTo>
                  <a:pt x="223585" y="41524"/>
                </a:lnTo>
                <a:lnTo>
                  <a:pt x="226831" y="45540"/>
                </a:lnTo>
                <a:lnTo>
                  <a:pt x="229788" y="49646"/>
                </a:lnTo>
                <a:lnTo>
                  <a:pt x="231760" y="53097"/>
                </a:lnTo>
                <a:lnTo>
                  <a:pt x="235329" y="62083"/>
                </a:lnTo>
                <a:lnTo>
                  <a:pt x="237041" y="65675"/>
                </a:lnTo>
                <a:lnTo>
                  <a:pt x="238977" y="69498"/>
                </a:lnTo>
                <a:lnTo>
                  <a:pt x="240267" y="73476"/>
                </a:lnTo>
                <a:lnTo>
                  <a:pt x="241127" y="77557"/>
                </a:lnTo>
                <a:lnTo>
                  <a:pt x="241701" y="81706"/>
                </a:lnTo>
                <a:lnTo>
                  <a:pt x="241289" y="85901"/>
                </a:lnTo>
                <a:lnTo>
                  <a:pt x="240221" y="90127"/>
                </a:lnTo>
                <a:lnTo>
                  <a:pt x="238716" y="94372"/>
                </a:lnTo>
                <a:lnTo>
                  <a:pt x="237712" y="98631"/>
                </a:lnTo>
                <a:lnTo>
                  <a:pt x="237042" y="102899"/>
                </a:lnTo>
                <a:lnTo>
                  <a:pt x="236596" y="107174"/>
                </a:lnTo>
                <a:lnTo>
                  <a:pt x="234711" y="111452"/>
                </a:lnTo>
                <a:lnTo>
                  <a:pt x="231867" y="115732"/>
                </a:lnTo>
                <a:lnTo>
                  <a:pt x="228384" y="120015"/>
                </a:lnTo>
                <a:lnTo>
                  <a:pt x="224474" y="124299"/>
                </a:lnTo>
                <a:lnTo>
                  <a:pt x="220279" y="128584"/>
                </a:lnTo>
                <a:lnTo>
                  <a:pt x="215896" y="132869"/>
                </a:lnTo>
                <a:lnTo>
                  <a:pt x="211386" y="136440"/>
                </a:lnTo>
                <a:lnTo>
                  <a:pt x="206792" y="139535"/>
                </a:lnTo>
                <a:lnTo>
                  <a:pt x="184220" y="153049"/>
                </a:lnTo>
                <a:lnTo>
                  <a:pt x="178362" y="156323"/>
                </a:lnTo>
                <a:lnTo>
                  <a:pt x="172870" y="159220"/>
                </a:lnTo>
                <a:lnTo>
                  <a:pt x="167621" y="161866"/>
                </a:lnTo>
                <a:lnTo>
                  <a:pt x="154597" y="165058"/>
                </a:lnTo>
                <a:lnTo>
                  <a:pt x="136388" y="168615"/>
                </a:lnTo>
                <a:lnTo>
                  <a:pt x="114725" y="172415"/>
                </a:lnTo>
                <a:lnTo>
                  <a:pt x="98695" y="174949"/>
                </a:lnTo>
                <a:lnTo>
                  <a:pt x="86421" y="176638"/>
                </a:lnTo>
                <a:lnTo>
                  <a:pt x="76651" y="177764"/>
                </a:lnTo>
                <a:lnTo>
                  <a:pt x="68550" y="177800"/>
                </a:lnTo>
                <a:lnTo>
                  <a:pt x="61561" y="177110"/>
                </a:lnTo>
                <a:lnTo>
                  <a:pt x="55315" y="175935"/>
                </a:lnTo>
                <a:lnTo>
                  <a:pt x="49563" y="174438"/>
                </a:lnTo>
                <a:lnTo>
                  <a:pt x="44141" y="172725"/>
                </a:lnTo>
                <a:lnTo>
                  <a:pt x="38939" y="170869"/>
                </a:lnTo>
                <a:lnTo>
                  <a:pt x="33884" y="168917"/>
                </a:lnTo>
                <a:lnTo>
                  <a:pt x="24033" y="164844"/>
                </a:lnTo>
                <a:lnTo>
                  <a:pt x="19977" y="162757"/>
                </a:lnTo>
                <a:lnTo>
                  <a:pt x="13355" y="158534"/>
                </a:lnTo>
                <a:lnTo>
                  <a:pt x="7765" y="154276"/>
                </a:lnTo>
                <a:lnTo>
                  <a:pt x="5163" y="152140"/>
                </a:lnTo>
                <a:lnTo>
                  <a:pt x="3429" y="150002"/>
                </a:lnTo>
                <a:lnTo>
                  <a:pt x="1502" y="145721"/>
                </a:lnTo>
                <a:lnTo>
                  <a:pt x="645" y="141437"/>
                </a:lnTo>
                <a:lnTo>
                  <a:pt x="264" y="137152"/>
                </a:lnTo>
                <a:lnTo>
                  <a:pt x="95" y="132867"/>
                </a:lnTo>
                <a:lnTo>
                  <a:pt x="0" y="123024"/>
                </a:lnTo>
                <a:lnTo>
                  <a:pt x="781" y="120590"/>
                </a:lnTo>
                <a:lnTo>
                  <a:pt x="2095" y="118967"/>
                </a:lnTo>
                <a:lnTo>
                  <a:pt x="7736" y="114778"/>
                </a:lnTo>
                <a:lnTo>
                  <a:pt x="14435" y="109013"/>
                </a:lnTo>
                <a:lnTo>
                  <a:pt x="16754" y="106963"/>
                </a:lnTo>
                <a:lnTo>
                  <a:pt x="19887" y="105596"/>
                </a:lnTo>
                <a:lnTo>
                  <a:pt x="23564" y="104685"/>
                </a:lnTo>
                <a:lnTo>
                  <a:pt x="27602" y="104078"/>
                </a:lnTo>
                <a:lnTo>
                  <a:pt x="31882" y="104387"/>
                </a:lnTo>
                <a:lnTo>
                  <a:pt x="36322" y="105308"/>
                </a:lnTo>
                <a:lnTo>
                  <a:pt x="40870" y="106636"/>
                </a:lnTo>
                <a:lnTo>
                  <a:pt x="45490" y="107521"/>
                </a:lnTo>
                <a:lnTo>
                  <a:pt x="50157" y="108112"/>
                </a:lnTo>
                <a:lnTo>
                  <a:pt x="54856" y="108505"/>
                </a:lnTo>
                <a:lnTo>
                  <a:pt x="60369" y="109482"/>
                </a:lnTo>
                <a:lnTo>
                  <a:pt x="66427" y="110847"/>
                </a:lnTo>
                <a:lnTo>
                  <a:pt x="72846" y="112472"/>
                </a:lnTo>
                <a:lnTo>
                  <a:pt x="78713" y="114270"/>
                </a:lnTo>
                <a:lnTo>
                  <a:pt x="84212" y="116182"/>
                </a:lnTo>
                <a:lnTo>
                  <a:pt x="89466" y="118172"/>
                </a:lnTo>
                <a:lnTo>
                  <a:pt x="94555" y="120213"/>
                </a:lnTo>
                <a:lnTo>
                  <a:pt x="104444" y="124385"/>
                </a:lnTo>
                <a:lnTo>
                  <a:pt x="118936" y="130751"/>
                </a:lnTo>
                <a:lnTo>
                  <a:pt x="124521" y="132885"/>
                </a:lnTo>
                <a:lnTo>
                  <a:pt x="130626" y="135022"/>
                </a:lnTo>
                <a:lnTo>
                  <a:pt x="137076" y="137161"/>
                </a:lnTo>
                <a:lnTo>
                  <a:pt x="142171" y="139302"/>
                </a:lnTo>
                <a:lnTo>
                  <a:pt x="146362" y="141443"/>
                </a:lnTo>
                <a:lnTo>
                  <a:pt x="149948" y="143585"/>
                </a:lnTo>
                <a:lnTo>
                  <a:pt x="153927" y="145727"/>
                </a:lnTo>
                <a:lnTo>
                  <a:pt x="158167" y="147870"/>
                </a:lnTo>
                <a:lnTo>
                  <a:pt x="162582" y="150012"/>
                </a:lnTo>
                <a:lnTo>
                  <a:pt x="169603" y="154298"/>
                </a:lnTo>
                <a:lnTo>
                  <a:pt x="176163" y="158584"/>
                </a:lnTo>
                <a:lnTo>
                  <a:pt x="180135" y="160727"/>
                </a:lnTo>
                <a:lnTo>
                  <a:pt x="184370" y="162871"/>
                </a:lnTo>
                <a:lnTo>
                  <a:pt x="193310" y="167157"/>
                </a:lnTo>
                <a:lnTo>
                  <a:pt x="211984" y="175729"/>
                </a:lnTo>
                <a:lnTo>
                  <a:pt x="219341" y="178111"/>
                </a:lnTo>
                <a:lnTo>
                  <a:pt x="222414" y="178746"/>
                </a:lnTo>
                <a:lnTo>
                  <a:pt x="227945" y="181356"/>
                </a:lnTo>
                <a:lnTo>
                  <a:pt x="235704" y="1864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07" name="SMARTInkAnnotation689"/>
          <p:cNvSpPr/>
          <p:nvPr/>
        </p:nvSpPr>
        <p:spPr>
          <a:xfrm>
            <a:off x="3600450" y="3523297"/>
            <a:ext cx="50007" cy="173594"/>
          </a:xfrm>
          <a:custGeom>
            <a:avLst/>
            <a:gdLst/>
            <a:ahLst/>
            <a:cxnLst/>
            <a:rect l="0" t="0" r="0" b="0"/>
            <a:pathLst>
              <a:path w="50007" h="173594">
                <a:moveTo>
                  <a:pt x="0" y="0"/>
                </a:moveTo>
                <a:lnTo>
                  <a:pt x="6150" y="0"/>
                </a:lnTo>
                <a:lnTo>
                  <a:pt x="6481" y="8573"/>
                </a:lnTo>
                <a:lnTo>
                  <a:pt x="6849" y="40958"/>
                </a:lnTo>
                <a:lnTo>
                  <a:pt x="7741" y="55166"/>
                </a:lnTo>
                <a:lnTo>
                  <a:pt x="9129" y="66781"/>
                </a:lnTo>
                <a:lnTo>
                  <a:pt x="10848" y="76668"/>
                </a:lnTo>
                <a:lnTo>
                  <a:pt x="11995" y="84687"/>
                </a:lnTo>
                <a:lnTo>
                  <a:pt x="12759" y="91462"/>
                </a:lnTo>
                <a:lnTo>
                  <a:pt x="13268" y="97408"/>
                </a:lnTo>
                <a:lnTo>
                  <a:pt x="14402" y="102801"/>
                </a:lnTo>
                <a:lnTo>
                  <a:pt x="15951" y="107825"/>
                </a:lnTo>
                <a:lnTo>
                  <a:pt x="17777" y="112602"/>
                </a:lnTo>
                <a:lnTo>
                  <a:pt x="19789" y="117217"/>
                </a:lnTo>
                <a:lnTo>
                  <a:pt x="21924" y="121721"/>
                </a:lnTo>
                <a:lnTo>
                  <a:pt x="24141" y="126153"/>
                </a:lnTo>
                <a:lnTo>
                  <a:pt x="26412" y="129822"/>
                </a:lnTo>
                <a:lnTo>
                  <a:pt x="28721" y="132982"/>
                </a:lnTo>
                <a:lnTo>
                  <a:pt x="31053" y="135804"/>
                </a:lnTo>
                <a:lnTo>
                  <a:pt x="33402" y="139113"/>
                </a:lnTo>
                <a:lnTo>
                  <a:pt x="35762" y="142748"/>
                </a:lnTo>
                <a:lnTo>
                  <a:pt x="38129" y="146601"/>
                </a:lnTo>
                <a:lnTo>
                  <a:pt x="39706" y="149883"/>
                </a:lnTo>
                <a:lnTo>
                  <a:pt x="40758" y="152786"/>
                </a:lnTo>
                <a:lnTo>
                  <a:pt x="41460" y="155436"/>
                </a:lnTo>
                <a:lnTo>
                  <a:pt x="42721" y="157916"/>
                </a:lnTo>
                <a:lnTo>
                  <a:pt x="44355" y="160284"/>
                </a:lnTo>
                <a:lnTo>
                  <a:pt x="46239" y="162578"/>
                </a:lnTo>
                <a:lnTo>
                  <a:pt x="47495" y="164821"/>
                </a:lnTo>
                <a:lnTo>
                  <a:pt x="48332" y="167030"/>
                </a:lnTo>
                <a:lnTo>
                  <a:pt x="50006" y="173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08" name="SMARTInkAnnotation690"/>
          <p:cNvSpPr/>
          <p:nvPr/>
        </p:nvSpPr>
        <p:spPr>
          <a:xfrm>
            <a:off x="3536156" y="3594020"/>
            <a:ext cx="142876" cy="25718"/>
          </a:xfrm>
          <a:custGeom>
            <a:avLst/>
            <a:gdLst/>
            <a:ahLst/>
            <a:cxnLst/>
            <a:rect l="0" t="0" r="0" b="0"/>
            <a:pathLst>
              <a:path w="142876" h="25718">
                <a:moveTo>
                  <a:pt x="0" y="0"/>
                </a:moveTo>
                <a:lnTo>
                  <a:pt x="13735" y="0"/>
                </a:lnTo>
                <a:lnTo>
                  <a:pt x="17888" y="715"/>
                </a:lnTo>
                <a:lnTo>
                  <a:pt x="22244" y="1905"/>
                </a:lnTo>
                <a:lnTo>
                  <a:pt x="26735" y="3413"/>
                </a:lnTo>
                <a:lnTo>
                  <a:pt x="44434" y="8949"/>
                </a:lnTo>
                <a:lnTo>
                  <a:pt x="51054" y="10253"/>
                </a:lnTo>
                <a:lnTo>
                  <a:pt x="57848" y="11121"/>
                </a:lnTo>
                <a:lnTo>
                  <a:pt x="64759" y="11700"/>
                </a:lnTo>
                <a:lnTo>
                  <a:pt x="71748" y="12801"/>
                </a:lnTo>
                <a:lnTo>
                  <a:pt x="78788" y="14249"/>
                </a:lnTo>
                <a:lnTo>
                  <a:pt x="85863" y="15929"/>
                </a:lnTo>
                <a:lnTo>
                  <a:pt x="92167" y="17763"/>
                </a:lnTo>
                <a:lnTo>
                  <a:pt x="97957" y="19700"/>
                </a:lnTo>
                <a:lnTo>
                  <a:pt x="103405" y="21706"/>
                </a:lnTo>
                <a:lnTo>
                  <a:pt x="109417" y="23043"/>
                </a:lnTo>
                <a:lnTo>
                  <a:pt x="115807" y="23935"/>
                </a:lnTo>
                <a:lnTo>
                  <a:pt x="122448" y="24529"/>
                </a:lnTo>
                <a:lnTo>
                  <a:pt x="127670" y="24925"/>
                </a:lnTo>
                <a:lnTo>
                  <a:pt x="131944" y="25189"/>
                </a:lnTo>
                <a:lnTo>
                  <a:pt x="142875" y="257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09" name="SMARTInkAnnotation691"/>
          <p:cNvSpPr/>
          <p:nvPr/>
        </p:nvSpPr>
        <p:spPr>
          <a:xfrm>
            <a:off x="3800475" y="3516867"/>
            <a:ext cx="57151" cy="160736"/>
          </a:xfrm>
          <a:custGeom>
            <a:avLst/>
            <a:gdLst/>
            <a:ahLst/>
            <a:cxnLst/>
            <a:rect l="0" t="0" r="0" b="0"/>
            <a:pathLst>
              <a:path w="57151" h="160736">
                <a:moveTo>
                  <a:pt x="0" y="0"/>
                </a:moveTo>
                <a:lnTo>
                  <a:pt x="0" y="8949"/>
                </a:lnTo>
                <a:lnTo>
                  <a:pt x="794" y="10967"/>
                </a:lnTo>
                <a:lnTo>
                  <a:pt x="2116" y="13027"/>
                </a:lnTo>
                <a:lnTo>
                  <a:pt x="3792" y="15114"/>
                </a:lnTo>
                <a:lnTo>
                  <a:pt x="4909" y="17934"/>
                </a:lnTo>
                <a:lnTo>
                  <a:pt x="5654" y="21243"/>
                </a:lnTo>
                <a:lnTo>
                  <a:pt x="6150" y="24878"/>
                </a:lnTo>
                <a:lnTo>
                  <a:pt x="6481" y="28730"/>
                </a:lnTo>
                <a:lnTo>
                  <a:pt x="6702" y="32727"/>
                </a:lnTo>
                <a:lnTo>
                  <a:pt x="6947" y="40977"/>
                </a:lnTo>
                <a:lnTo>
                  <a:pt x="7135" y="75020"/>
                </a:lnTo>
                <a:lnTo>
                  <a:pt x="7932" y="79303"/>
                </a:lnTo>
                <a:lnTo>
                  <a:pt x="9257" y="83587"/>
                </a:lnTo>
                <a:lnTo>
                  <a:pt x="10933" y="87871"/>
                </a:lnTo>
                <a:lnTo>
                  <a:pt x="12051" y="92157"/>
                </a:lnTo>
                <a:lnTo>
                  <a:pt x="12796" y="96443"/>
                </a:lnTo>
                <a:lnTo>
                  <a:pt x="13293" y="100728"/>
                </a:lnTo>
                <a:lnTo>
                  <a:pt x="14418" y="105015"/>
                </a:lnTo>
                <a:lnTo>
                  <a:pt x="15962" y="109300"/>
                </a:lnTo>
                <a:lnTo>
                  <a:pt x="17785" y="113586"/>
                </a:lnTo>
                <a:lnTo>
                  <a:pt x="19794" y="117873"/>
                </a:lnTo>
                <a:lnTo>
                  <a:pt x="21927" y="122159"/>
                </a:lnTo>
                <a:lnTo>
                  <a:pt x="24143" y="126445"/>
                </a:lnTo>
                <a:lnTo>
                  <a:pt x="25620" y="130017"/>
                </a:lnTo>
                <a:lnTo>
                  <a:pt x="26605" y="133112"/>
                </a:lnTo>
                <a:lnTo>
                  <a:pt x="27262" y="135891"/>
                </a:lnTo>
                <a:lnTo>
                  <a:pt x="28493" y="138457"/>
                </a:lnTo>
                <a:lnTo>
                  <a:pt x="30107" y="140882"/>
                </a:lnTo>
                <a:lnTo>
                  <a:pt x="31978" y="143214"/>
                </a:lnTo>
                <a:lnTo>
                  <a:pt x="34018" y="145483"/>
                </a:lnTo>
                <a:lnTo>
                  <a:pt x="36172" y="147709"/>
                </a:lnTo>
                <a:lnTo>
                  <a:pt x="38403" y="149908"/>
                </a:lnTo>
                <a:lnTo>
                  <a:pt x="42996" y="154256"/>
                </a:lnTo>
                <a:lnTo>
                  <a:pt x="48621" y="159455"/>
                </a:lnTo>
                <a:lnTo>
                  <a:pt x="49877" y="159882"/>
                </a:lnTo>
                <a:lnTo>
                  <a:pt x="51507" y="160167"/>
                </a:lnTo>
                <a:lnTo>
                  <a:pt x="57150" y="1607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10" name="SMARTInkAnnotation692"/>
          <p:cNvSpPr/>
          <p:nvPr/>
        </p:nvSpPr>
        <p:spPr>
          <a:xfrm>
            <a:off x="4371975" y="3388280"/>
            <a:ext cx="214313" cy="25719"/>
          </a:xfrm>
          <a:custGeom>
            <a:avLst/>
            <a:gdLst/>
            <a:ahLst/>
            <a:cxnLst/>
            <a:rect l="0" t="0" r="0" b="0"/>
            <a:pathLst>
              <a:path w="214313" h="25719">
                <a:moveTo>
                  <a:pt x="0" y="25718"/>
                </a:moveTo>
                <a:lnTo>
                  <a:pt x="16999" y="25718"/>
                </a:lnTo>
                <a:lnTo>
                  <a:pt x="20858" y="25003"/>
                </a:lnTo>
                <a:lnTo>
                  <a:pt x="25811" y="23813"/>
                </a:lnTo>
                <a:lnTo>
                  <a:pt x="31495" y="22305"/>
                </a:lnTo>
                <a:lnTo>
                  <a:pt x="36871" y="21299"/>
                </a:lnTo>
                <a:lnTo>
                  <a:pt x="42043" y="20629"/>
                </a:lnTo>
                <a:lnTo>
                  <a:pt x="47079" y="20182"/>
                </a:lnTo>
                <a:lnTo>
                  <a:pt x="52816" y="19884"/>
                </a:lnTo>
                <a:lnTo>
                  <a:pt x="65542" y="19553"/>
                </a:lnTo>
                <a:lnTo>
                  <a:pt x="72270" y="18751"/>
                </a:lnTo>
                <a:lnTo>
                  <a:pt x="79136" y="17501"/>
                </a:lnTo>
                <a:lnTo>
                  <a:pt x="86095" y="15954"/>
                </a:lnTo>
                <a:lnTo>
                  <a:pt x="92321" y="14922"/>
                </a:lnTo>
                <a:lnTo>
                  <a:pt x="98060" y="14234"/>
                </a:lnTo>
                <a:lnTo>
                  <a:pt x="103473" y="13776"/>
                </a:lnTo>
                <a:lnTo>
                  <a:pt x="109463" y="13470"/>
                </a:lnTo>
                <a:lnTo>
                  <a:pt x="122469" y="13130"/>
                </a:lnTo>
                <a:lnTo>
                  <a:pt x="129271" y="12325"/>
                </a:lnTo>
                <a:lnTo>
                  <a:pt x="136186" y="11075"/>
                </a:lnTo>
                <a:lnTo>
                  <a:pt x="143178" y="9526"/>
                </a:lnTo>
                <a:lnTo>
                  <a:pt x="149427" y="8494"/>
                </a:lnTo>
                <a:lnTo>
                  <a:pt x="155180" y="7806"/>
                </a:lnTo>
                <a:lnTo>
                  <a:pt x="160603" y="7347"/>
                </a:lnTo>
                <a:lnTo>
                  <a:pt x="165806" y="7041"/>
                </a:lnTo>
                <a:lnTo>
                  <a:pt x="170862" y="6837"/>
                </a:lnTo>
                <a:lnTo>
                  <a:pt x="175821" y="6702"/>
                </a:lnTo>
                <a:lnTo>
                  <a:pt x="180714" y="5896"/>
                </a:lnTo>
                <a:lnTo>
                  <a:pt x="185563" y="4645"/>
                </a:lnTo>
                <a:lnTo>
                  <a:pt x="190384" y="3097"/>
                </a:lnTo>
                <a:lnTo>
                  <a:pt x="194391" y="2064"/>
                </a:lnTo>
                <a:lnTo>
                  <a:pt x="197856" y="1377"/>
                </a:lnTo>
                <a:lnTo>
                  <a:pt x="203823" y="612"/>
                </a:lnTo>
                <a:lnTo>
                  <a:pt x="206526" y="408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11" name="SMARTInkAnnotation693"/>
          <p:cNvSpPr/>
          <p:nvPr/>
        </p:nvSpPr>
        <p:spPr>
          <a:xfrm>
            <a:off x="4443412" y="3510438"/>
            <a:ext cx="164307" cy="12860"/>
          </a:xfrm>
          <a:custGeom>
            <a:avLst/>
            <a:gdLst/>
            <a:ahLst/>
            <a:cxnLst/>
            <a:rect l="0" t="0" r="0" b="0"/>
            <a:pathLst>
              <a:path w="164307" h="12860">
                <a:moveTo>
                  <a:pt x="0" y="12859"/>
                </a:moveTo>
                <a:lnTo>
                  <a:pt x="6151" y="12859"/>
                </a:lnTo>
                <a:lnTo>
                  <a:pt x="8069" y="12145"/>
                </a:lnTo>
                <a:lnTo>
                  <a:pt x="10936" y="10954"/>
                </a:lnTo>
                <a:lnTo>
                  <a:pt x="14435" y="9446"/>
                </a:lnTo>
                <a:lnTo>
                  <a:pt x="17560" y="8441"/>
                </a:lnTo>
                <a:lnTo>
                  <a:pt x="20438" y="7770"/>
                </a:lnTo>
                <a:lnTo>
                  <a:pt x="23151" y="7323"/>
                </a:lnTo>
                <a:lnTo>
                  <a:pt x="27339" y="7025"/>
                </a:lnTo>
                <a:lnTo>
                  <a:pt x="32514" y="6827"/>
                </a:lnTo>
                <a:lnTo>
                  <a:pt x="50343" y="6508"/>
                </a:lnTo>
                <a:lnTo>
                  <a:pt x="54200" y="5768"/>
                </a:lnTo>
                <a:lnTo>
                  <a:pt x="58358" y="4560"/>
                </a:lnTo>
                <a:lnTo>
                  <a:pt x="62718" y="3040"/>
                </a:lnTo>
                <a:lnTo>
                  <a:pt x="67212" y="2027"/>
                </a:lnTo>
                <a:lnTo>
                  <a:pt x="71796" y="1351"/>
                </a:lnTo>
                <a:lnTo>
                  <a:pt x="76439" y="901"/>
                </a:lnTo>
                <a:lnTo>
                  <a:pt x="81916" y="601"/>
                </a:lnTo>
                <a:lnTo>
                  <a:pt x="94351" y="267"/>
                </a:lnTo>
                <a:lnTo>
                  <a:pt x="121012" y="36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12" name="SMARTInkAnnotation694"/>
          <p:cNvSpPr/>
          <p:nvPr/>
        </p:nvSpPr>
        <p:spPr>
          <a:xfrm>
            <a:off x="4929449" y="3156824"/>
            <a:ext cx="192620" cy="244316"/>
          </a:xfrm>
          <a:custGeom>
            <a:avLst/>
            <a:gdLst/>
            <a:ahLst/>
            <a:cxnLst/>
            <a:rect l="0" t="0" r="0" b="0"/>
            <a:pathLst>
              <a:path w="192620" h="244316">
                <a:moveTo>
                  <a:pt x="192619" y="25716"/>
                </a:moveTo>
                <a:lnTo>
                  <a:pt x="186468" y="25716"/>
                </a:lnTo>
                <a:lnTo>
                  <a:pt x="180762" y="21298"/>
                </a:lnTo>
                <a:lnTo>
                  <a:pt x="174860" y="16138"/>
                </a:lnTo>
                <a:lnTo>
                  <a:pt x="172276" y="13830"/>
                </a:lnTo>
                <a:lnTo>
                  <a:pt x="171119" y="13506"/>
                </a:lnTo>
                <a:lnTo>
                  <a:pt x="167718" y="13146"/>
                </a:lnTo>
                <a:lnTo>
                  <a:pt x="165700" y="12335"/>
                </a:lnTo>
                <a:lnTo>
                  <a:pt x="161341" y="9530"/>
                </a:lnTo>
                <a:lnTo>
                  <a:pt x="159066" y="8496"/>
                </a:lnTo>
                <a:lnTo>
                  <a:pt x="154424" y="7347"/>
                </a:lnTo>
                <a:lnTo>
                  <a:pt x="149715" y="6836"/>
                </a:lnTo>
                <a:lnTo>
                  <a:pt x="144975" y="6610"/>
                </a:lnTo>
                <a:lnTo>
                  <a:pt x="140224" y="6509"/>
                </a:lnTo>
                <a:lnTo>
                  <a:pt x="101015" y="6429"/>
                </a:lnTo>
                <a:lnTo>
                  <a:pt x="97418" y="7143"/>
                </a:lnTo>
                <a:lnTo>
                  <a:pt x="94227" y="8333"/>
                </a:lnTo>
                <a:lnTo>
                  <a:pt x="91306" y="9842"/>
                </a:lnTo>
                <a:lnTo>
                  <a:pt x="87771" y="10847"/>
                </a:lnTo>
                <a:lnTo>
                  <a:pt x="83827" y="11517"/>
                </a:lnTo>
                <a:lnTo>
                  <a:pt x="79609" y="11964"/>
                </a:lnTo>
                <a:lnTo>
                  <a:pt x="76005" y="12976"/>
                </a:lnTo>
                <a:lnTo>
                  <a:pt x="72808" y="14365"/>
                </a:lnTo>
                <a:lnTo>
                  <a:pt x="69882" y="16006"/>
                </a:lnTo>
                <a:lnTo>
                  <a:pt x="66344" y="17814"/>
                </a:lnTo>
                <a:lnTo>
                  <a:pt x="58180" y="21728"/>
                </a:lnTo>
                <a:lnTo>
                  <a:pt x="50606" y="28058"/>
                </a:lnTo>
                <a:lnTo>
                  <a:pt x="40794" y="37279"/>
                </a:lnTo>
                <a:lnTo>
                  <a:pt x="14813" y="62718"/>
                </a:lnTo>
                <a:lnTo>
                  <a:pt x="9789" y="67529"/>
                </a:lnTo>
                <a:lnTo>
                  <a:pt x="4205" y="74780"/>
                </a:lnTo>
                <a:lnTo>
                  <a:pt x="1723" y="80383"/>
                </a:lnTo>
                <a:lnTo>
                  <a:pt x="326" y="87555"/>
                </a:lnTo>
                <a:lnTo>
                  <a:pt x="0" y="92014"/>
                </a:lnTo>
                <a:lnTo>
                  <a:pt x="706" y="94204"/>
                </a:lnTo>
                <a:lnTo>
                  <a:pt x="4699" y="100698"/>
                </a:lnTo>
                <a:lnTo>
                  <a:pt x="5912" y="105000"/>
                </a:lnTo>
                <a:lnTo>
                  <a:pt x="7029" y="106432"/>
                </a:lnTo>
                <a:lnTo>
                  <a:pt x="8568" y="107388"/>
                </a:lnTo>
                <a:lnTo>
                  <a:pt x="12394" y="108449"/>
                </a:lnTo>
                <a:lnTo>
                  <a:pt x="16740" y="108921"/>
                </a:lnTo>
                <a:lnTo>
                  <a:pt x="21318" y="109130"/>
                </a:lnTo>
                <a:lnTo>
                  <a:pt x="25998" y="109223"/>
                </a:lnTo>
                <a:lnTo>
                  <a:pt x="54928" y="109295"/>
                </a:lnTo>
                <a:lnTo>
                  <a:pt x="58756" y="108582"/>
                </a:lnTo>
                <a:lnTo>
                  <a:pt x="62102" y="107392"/>
                </a:lnTo>
                <a:lnTo>
                  <a:pt x="65127" y="105884"/>
                </a:lnTo>
                <a:lnTo>
                  <a:pt x="72720" y="102304"/>
                </a:lnTo>
                <a:lnTo>
                  <a:pt x="76968" y="100349"/>
                </a:lnTo>
                <a:lnTo>
                  <a:pt x="80594" y="98331"/>
                </a:lnTo>
                <a:lnTo>
                  <a:pt x="83804" y="96272"/>
                </a:lnTo>
                <a:lnTo>
                  <a:pt x="86739" y="94185"/>
                </a:lnTo>
                <a:lnTo>
                  <a:pt x="90282" y="91364"/>
                </a:lnTo>
                <a:lnTo>
                  <a:pt x="98453" y="84421"/>
                </a:lnTo>
                <a:lnTo>
                  <a:pt x="102854" y="81283"/>
                </a:lnTo>
                <a:lnTo>
                  <a:pt x="107376" y="78477"/>
                </a:lnTo>
                <a:lnTo>
                  <a:pt x="111978" y="75892"/>
                </a:lnTo>
                <a:lnTo>
                  <a:pt x="116633" y="73454"/>
                </a:lnTo>
                <a:lnTo>
                  <a:pt x="126039" y="68841"/>
                </a:lnTo>
                <a:lnTo>
                  <a:pt x="129977" y="65896"/>
                </a:lnTo>
                <a:lnTo>
                  <a:pt x="133395" y="62504"/>
                </a:lnTo>
                <a:lnTo>
                  <a:pt x="136468" y="58814"/>
                </a:lnTo>
                <a:lnTo>
                  <a:pt x="140103" y="55639"/>
                </a:lnTo>
                <a:lnTo>
                  <a:pt x="144115" y="52809"/>
                </a:lnTo>
                <a:lnTo>
                  <a:pt x="148377" y="50207"/>
                </a:lnTo>
                <a:lnTo>
                  <a:pt x="152012" y="47044"/>
                </a:lnTo>
                <a:lnTo>
                  <a:pt x="155229" y="43507"/>
                </a:lnTo>
                <a:lnTo>
                  <a:pt x="160920" y="36481"/>
                </a:lnTo>
                <a:lnTo>
                  <a:pt x="166096" y="30976"/>
                </a:lnTo>
                <a:lnTo>
                  <a:pt x="171041" y="24244"/>
                </a:lnTo>
                <a:lnTo>
                  <a:pt x="173472" y="20449"/>
                </a:lnTo>
                <a:lnTo>
                  <a:pt x="175885" y="17918"/>
                </a:lnTo>
                <a:lnTo>
                  <a:pt x="178288" y="16231"/>
                </a:lnTo>
                <a:lnTo>
                  <a:pt x="180684" y="15107"/>
                </a:lnTo>
                <a:lnTo>
                  <a:pt x="182281" y="13642"/>
                </a:lnTo>
                <a:lnTo>
                  <a:pt x="183346" y="11952"/>
                </a:lnTo>
                <a:lnTo>
                  <a:pt x="184529" y="8169"/>
                </a:lnTo>
                <a:lnTo>
                  <a:pt x="185420" y="540"/>
                </a:lnTo>
                <a:lnTo>
                  <a:pt x="185475" y="1"/>
                </a:lnTo>
                <a:lnTo>
                  <a:pt x="185476" y="0"/>
                </a:lnTo>
                <a:lnTo>
                  <a:pt x="185476" y="18525"/>
                </a:lnTo>
                <a:lnTo>
                  <a:pt x="184682" y="21637"/>
                </a:lnTo>
                <a:lnTo>
                  <a:pt x="181683" y="26999"/>
                </a:lnTo>
                <a:lnTo>
                  <a:pt x="179821" y="33668"/>
                </a:lnTo>
                <a:lnTo>
                  <a:pt x="179325" y="37447"/>
                </a:lnTo>
                <a:lnTo>
                  <a:pt x="178994" y="42109"/>
                </a:lnTo>
                <a:lnTo>
                  <a:pt x="178773" y="47361"/>
                </a:lnTo>
                <a:lnTo>
                  <a:pt x="178463" y="63086"/>
                </a:lnTo>
                <a:lnTo>
                  <a:pt x="178332" y="189491"/>
                </a:lnTo>
                <a:lnTo>
                  <a:pt x="177538" y="194193"/>
                </a:lnTo>
                <a:lnTo>
                  <a:pt x="176216" y="198756"/>
                </a:lnTo>
                <a:lnTo>
                  <a:pt x="174540" y="203227"/>
                </a:lnTo>
                <a:lnTo>
                  <a:pt x="173422" y="207636"/>
                </a:lnTo>
                <a:lnTo>
                  <a:pt x="172677" y="212004"/>
                </a:lnTo>
                <a:lnTo>
                  <a:pt x="172181" y="216345"/>
                </a:lnTo>
                <a:lnTo>
                  <a:pt x="171629" y="223073"/>
                </a:lnTo>
                <a:lnTo>
                  <a:pt x="171384" y="229159"/>
                </a:lnTo>
                <a:lnTo>
                  <a:pt x="171214" y="242037"/>
                </a:lnTo>
                <a:lnTo>
                  <a:pt x="171999" y="242796"/>
                </a:lnTo>
                <a:lnTo>
                  <a:pt x="173317" y="243302"/>
                </a:lnTo>
                <a:lnTo>
                  <a:pt x="178332" y="2443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13" name="SMARTInkAnnotation695"/>
          <p:cNvSpPr/>
          <p:nvPr/>
        </p:nvSpPr>
        <p:spPr>
          <a:xfrm>
            <a:off x="4829175" y="3459005"/>
            <a:ext cx="442913" cy="32146"/>
          </a:xfrm>
          <a:custGeom>
            <a:avLst/>
            <a:gdLst/>
            <a:ahLst/>
            <a:cxnLst/>
            <a:rect l="0" t="0" r="0" b="0"/>
            <a:pathLst>
              <a:path w="442913" h="32146">
                <a:moveTo>
                  <a:pt x="0" y="32145"/>
                </a:moveTo>
                <a:lnTo>
                  <a:pt x="9942" y="32145"/>
                </a:lnTo>
                <a:lnTo>
                  <a:pt x="12184" y="31431"/>
                </a:lnTo>
                <a:lnTo>
                  <a:pt x="14473" y="30240"/>
                </a:lnTo>
                <a:lnTo>
                  <a:pt x="16792" y="28732"/>
                </a:lnTo>
                <a:lnTo>
                  <a:pt x="19926" y="27727"/>
                </a:lnTo>
                <a:lnTo>
                  <a:pt x="23603" y="27057"/>
                </a:lnTo>
                <a:lnTo>
                  <a:pt x="36362" y="26113"/>
                </a:lnTo>
                <a:lnTo>
                  <a:pt x="40910" y="25981"/>
                </a:lnTo>
                <a:lnTo>
                  <a:pt x="45530" y="25178"/>
                </a:lnTo>
                <a:lnTo>
                  <a:pt x="50196" y="23929"/>
                </a:lnTo>
                <a:lnTo>
                  <a:pt x="54895" y="22381"/>
                </a:lnTo>
                <a:lnTo>
                  <a:pt x="61204" y="21350"/>
                </a:lnTo>
                <a:lnTo>
                  <a:pt x="68583" y="20662"/>
                </a:lnTo>
                <a:lnTo>
                  <a:pt x="76679" y="20203"/>
                </a:lnTo>
                <a:lnTo>
                  <a:pt x="84456" y="19183"/>
                </a:lnTo>
                <a:lnTo>
                  <a:pt x="92023" y="17789"/>
                </a:lnTo>
                <a:lnTo>
                  <a:pt x="99448" y="16145"/>
                </a:lnTo>
                <a:lnTo>
                  <a:pt x="106780" y="15049"/>
                </a:lnTo>
                <a:lnTo>
                  <a:pt x="114049" y="14319"/>
                </a:lnTo>
                <a:lnTo>
                  <a:pt x="121276" y="13831"/>
                </a:lnTo>
                <a:lnTo>
                  <a:pt x="129270" y="12792"/>
                </a:lnTo>
                <a:lnTo>
                  <a:pt x="137773" y="11385"/>
                </a:lnTo>
                <a:lnTo>
                  <a:pt x="146617" y="9733"/>
                </a:lnTo>
                <a:lnTo>
                  <a:pt x="154895" y="8631"/>
                </a:lnTo>
                <a:lnTo>
                  <a:pt x="162794" y="7896"/>
                </a:lnTo>
                <a:lnTo>
                  <a:pt x="170442" y="7407"/>
                </a:lnTo>
                <a:lnTo>
                  <a:pt x="178715" y="7081"/>
                </a:lnTo>
                <a:lnTo>
                  <a:pt x="196374" y="6718"/>
                </a:lnTo>
                <a:lnTo>
                  <a:pt x="205529" y="5907"/>
                </a:lnTo>
                <a:lnTo>
                  <a:pt x="214807" y="4652"/>
                </a:lnTo>
                <a:lnTo>
                  <a:pt x="224167" y="3101"/>
                </a:lnTo>
                <a:lnTo>
                  <a:pt x="233582" y="2067"/>
                </a:lnTo>
                <a:lnTo>
                  <a:pt x="243034" y="1377"/>
                </a:lnTo>
                <a:lnTo>
                  <a:pt x="252510" y="918"/>
                </a:lnTo>
                <a:lnTo>
                  <a:pt x="271505" y="407"/>
                </a:lnTo>
                <a:lnTo>
                  <a:pt x="322962" y="35"/>
                </a:lnTo>
                <a:lnTo>
                  <a:pt x="383940" y="0"/>
                </a:lnTo>
                <a:lnTo>
                  <a:pt x="442912" y="64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14" name="SMARTInkAnnotation696"/>
          <p:cNvSpPr/>
          <p:nvPr/>
        </p:nvSpPr>
        <p:spPr>
          <a:xfrm>
            <a:off x="4950618" y="3542666"/>
            <a:ext cx="221003" cy="154218"/>
          </a:xfrm>
          <a:custGeom>
            <a:avLst/>
            <a:gdLst/>
            <a:ahLst/>
            <a:cxnLst/>
            <a:rect l="0" t="0" r="0" b="0"/>
            <a:pathLst>
              <a:path w="221003" h="154218">
                <a:moveTo>
                  <a:pt x="0" y="12778"/>
                </a:moveTo>
                <a:lnTo>
                  <a:pt x="17000" y="12778"/>
                </a:lnTo>
                <a:lnTo>
                  <a:pt x="23695" y="10873"/>
                </a:lnTo>
                <a:lnTo>
                  <a:pt x="27703" y="9365"/>
                </a:lnTo>
                <a:lnTo>
                  <a:pt x="31963" y="8359"/>
                </a:lnTo>
                <a:lnTo>
                  <a:pt x="36390" y="7689"/>
                </a:lnTo>
                <a:lnTo>
                  <a:pt x="40929" y="7242"/>
                </a:lnTo>
                <a:lnTo>
                  <a:pt x="44749" y="6944"/>
                </a:lnTo>
                <a:lnTo>
                  <a:pt x="51109" y="6614"/>
                </a:lnTo>
                <a:lnTo>
                  <a:pt x="54710" y="5811"/>
                </a:lnTo>
                <a:lnTo>
                  <a:pt x="58699" y="4562"/>
                </a:lnTo>
                <a:lnTo>
                  <a:pt x="62945" y="3014"/>
                </a:lnTo>
                <a:lnTo>
                  <a:pt x="67364" y="1983"/>
                </a:lnTo>
                <a:lnTo>
                  <a:pt x="71896" y="1295"/>
                </a:lnTo>
                <a:lnTo>
                  <a:pt x="76506" y="836"/>
                </a:lnTo>
                <a:lnTo>
                  <a:pt x="81167" y="531"/>
                </a:lnTo>
                <a:lnTo>
                  <a:pt x="85861" y="327"/>
                </a:lnTo>
                <a:lnTo>
                  <a:pt x="97937" y="40"/>
                </a:lnTo>
                <a:lnTo>
                  <a:pt x="101010" y="0"/>
                </a:lnTo>
                <a:lnTo>
                  <a:pt x="104647" y="687"/>
                </a:lnTo>
                <a:lnTo>
                  <a:pt x="108658" y="1860"/>
                </a:lnTo>
                <a:lnTo>
                  <a:pt x="112920" y="3356"/>
                </a:lnTo>
                <a:lnTo>
                  <a:pt x="119772" y="5019"/>
                </a:lnTo>
                <a:lnTo>
                  <a:pt x="122711" y="5462"/>
                </a:lnTo>
                <a:lnTo>
                  <a:pt x="124670" y="6472"/>
                </a:lnTo>
                <a:lnTo>
                  <a:pt x="125976" y="7859"/>
                </a:lnTo>
                <a:lnTo>
                  <a:pt x="126847" y="9499"/>
                </a:lnTo>
                <a:lnTo>
                  <a:pt x="129931" y="13226"/>
                </a:lnTo>
                <a:lnTo>
                  <a:pt x="131864" y="15220"/>
                </a:lnTo>
                <a:lnTo>
                  <a:pt x="132360" y="17263"/>
                </a:lnTo>
                <a:lnTo>
                  <a:pt x="131896" y="19340"/>
                </a:lnTo>
                <a:lnTo>
                  <a:pt x="130058" y="23553"/>
                </a:lnTo>
                <a:lnTo>
                  <a:pt x="129241" y="27806"/>
                </a:lnTo>
                <a:lnTo>
                  <a:pt x="128230" y="30655"/>
                </a:lnTo>
                <a:lnTo>
                  <a:pt x="126762" y="33983"/>
                </a:lnTo>
                <a:lnTo>
                  <a:pt x="124989" y="37630"/>
                </a:lnTo>
                <a:lnTo>
                  <a:pt x="123807" y="40776"/>
                </a:lnTo>
                <a:lnTo>
                  <a:pt x="123020" y="43588"/>
                </a:lnTo>
                <a:lnTo>
                  <a:pt x="122494" y="46177"/>
                </a:lnTo>
                <a:lnTo>
                  <a:pt x="120556" y="48617"/>
                </a:lnTo>
                <a:lnTo>
                  <a:pt x="114171" y="53233"/>
                </a:lnTo>
                <a:lnTo>
                  <a:pt x="108157" y="57666"/>
                </a:lnTo>
                <a:lnTo>
                  <a:pt x="105443" y="59848"/>
                </a:lnTo>
                <a:lnTo>
                  <a:pt x="102839" y="61303"/>
                </a:lnTo>
                <a:lnTo>
                  <a:pt x="97829" y="62920"/>
                </a:lnTo>
                <a:lnTo>
                  <a:pt x="92957" y="65543"/>
                </a:lnTo>
                <a:lnTo>
                  <a:pt x="90546" y="67243"/>
                </a:lnTo>
                <a:lnTo>
                  <a:pt x="89734" y="68376"/>
                </a:lnTo>
                <a:lnTo>
                  <a:pt x="89985" y="69132"/>
                </a:lnTo>
                <a:lnTo>
                  <a:pt x="90946" y="69635"/>
                </a:lnTo>
                <a:lnTo>
                  <a:pt x="92381" y="69257"/>
                </a:lnTo>
                <a:lnTo>
                  <a:pt x="98192" y="66025"/>
                </a:lnTo>
                <a:lnTo>
                  <a:pt x="102644" y="65018"/>
                </a:lnTo>
                <a:lnTo>
                  <a:pt x="109384" y="64571"/>
                </a:lnTo>
                <a:lnTo>
                  <a:pt x="117672" y="64372"/>
                </a:lnTo>
                <a:lnTo>
                  <a:pt x="126646" y="64284"/>
                </a:lnTo>
                <a:lnTo>
                  <a:pt x="131262" y="64975"/>
                </a:lnTo>
                <a:lnTo>
                  <a:pt x="135927" y="66150"/>
                </a:lnTo>
                <a:lnTo>
                  <a:pt x="140625" y="67647"/>
                </a:lnTo>
                <a:lnTo>
                  <a:pt x="145344" y="68645"/>
                </a:lnTo>
                <a:lnTo>
                  <a:pt x="150077" y="69311"/>
                </a:lnTo>
                <a:lnTo>
                  <a:pt x="154821" y="69755"/>
                </a:lnTo>
                <a:lnTo>
                  <a:pt x="159570" y="70765"/>
                </a:lnTo>
                <a:lnTo>
                  <a:pt x="164324" y="72153"/>
                </a:lnTo>
                <a:lnTo>
                  <a:pt x="169081" y="73792"/>
                </a:lnTo>
                <a:lnTo>
                  <a:pt x="173839" y="75600"/>
                </a:lnTo>
                <a:lnTo>
                  <a:pt x="178599" y="77520"/>
                </a:lnTo>
                <a:lnTo>
                  <a:pt x="183360" y="79513"/>
                </a:lnTo>
                <a:lnTo>
                  <a:pt x="188121" y="82271"/>
                </a:lnTo>
                <a:lnTo>
                  <a:pt x="192883" y="85539"/>
                </a:lnTo>
                <a:lnTo>
                  <a:pt x="197645" y="89146"/>
                </a:lnTo>
                <a:lnTo>
                  <a:pt x="201614" y="91550"/>
                </a:lnTo>
                <a:lnTo>
                  <a:pt x="208139" y="94222"/>
                </a:lnTo>
                <a:lnTo>
                  <a:pt x="210992" y="96364"/>
                </a:lnTo>
                <a:lnTo>
                  <a:pt x="213686" y="99220"/>
                </a:lnTo>
                <a:lnTo>
                  <a:pt x="219921" y="107244"/>
                </a:lnTo>
                <a:lnTo>
                  <a:pt x="220774" y="110246"/>
                </a:lnTo>
                <a:lnTo>
                  <a:pt x="221002" y="112047"/>
                </a:lnTo>
                <a:lnTo>
                  <a:pt x="220360" y="113961"/>
                </a:lnTo>
                <a:lnTo>
                  <a:pt x="217530" y="117994"/>
                </a:lnTo>
                <a:lnTo>
                  <a:pt x="213626" y="122168"/>
                </a:lnTo>
                <a:lnTo>
                  <a:pt x="209245" y="126404"/>
                </a:lnTo>
                <a:lnTo>
                  <a:pt x="199965" y="134944"/>
                </a:lnTo>
                <a:lnTo>
                  <a:pt x="194443" y="139226"/>
                </a:lnTo>
                <a:lnTo>
                  <a:pt x="190748" y="141368"/>
                </a:lnTo>
                <a:lnTo>
                  <a:pt x="186696" y="143510"/>
                </a:lnTo>
                <a:lnTo>
                  <a:pt x="181614" y="144939"/>
                </a:lnTo>
                <a:lnTo>
                  <a:pt x="175845" y="145891"/>
                </a:lnTo>
                <a:lnTo>
                  <a:pt x="169617" y="146525"/>
                </a:lnTo>
                <a:lnTo>
                  <a:pt x="163878" y="147663"/>
                </a:lnTo>
                <a:lnTo>
                  <a:pt x="158465" y="149136"/>
                </a:lnTo>
                <a:lnTo>
                  <a:pt x="153269" y="150832"/>
                </a:lnTo>
                <a:lnTo>
                  <a:pt x="148217" y="151963"/>
                </a:lnTo>
                <a:lnTo>
                  <a:pt x="143261" y="152716"/>
                </a:lnTo>
                <a:lnTo>
                  <a:pt x="138370" y="153219"/>
                </a:lnTo>
                <a:lnTo>
                  <a:pt x="133522" y="153554"/>
                </a:lnTo>
                <a:lnTo>
                  <a:pt x="128702" y="153778"/>
                </a:lnTo>
                <a:lnTo>
                  <a:pt x="119114" y="154026"/>
                </a:lnTo>
                <a:lnTo>
                  <a:pt x="85728" y="154213"/>
                </a:lnTo>
                <a:lnTo>
                  <a:pt x="80965" y="154217"/>
                </a:lnTo>
                <a:lnTo>
                  <a:pt x="76202" y="153505"/>
                </a:lnTo>
                <a:lnTo>
                  <a:pt x="71439" y="152316"/>
                </a:lnTo>
                <a:lnTo>
                  <a:pt x="66676" y="150809"/>
                </a:lnTo>
                <a:lnTo>
                  <a:pt x="61914" y="149804"/>
                </a:lnTo>
                <a:lnTo>
                  <a:pt x="57151" y="149135"/>
                </a:lnTo>
                <a:lnTo>
                  <a:pt x="52388" y="148688"/>
                </a:lnTo>
                <a:lnTo>
                  <a:pt x="48419" y="148390"/>
                </a:lnTo>
                <a:lnTo>
                  <a:pt x="41893" y="148059"/>
                </a:lnTo>
                <a:lnTo>
                  <a:pt x="39041" y="147257"/>
                </a:lnTo>
                <a:lnTo>
                  <a:pt x="33756" y="144460"/>
                </a:lnTo>
                <a:lnTo>
                  <a:pt x="28761" y="142741"/>
                </a:lnTo>
                <a:lnTo>
                  <a:pt x="23895" y="141977"/>
                </a:lnTo>
                <a:lnTo>
                  <a:pt x="19087" y="141637"/>
                </a:lnTo>
                <a:lnTo>
                  <a:pt x="17487" y="140832"/>
                </a:lnTo>
                <a:lnTo>
                  <a:pt x="16421" y="139581"/>
                </a:lnTo>
                <a:lnTo>
                  <a:pt x="14288" y="13493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15" name="SMARTInkAnnotation697"/>
          <p:cNvSpPr/>
          <p:nvPr/>
        </p:nvSpPr>
        <p:spPr>
          <a:xfrm>
            <a:off x="5400675" y="3433286"/>
            <a:ext cx="114301" cy="6430"/>
          </a:xfrm>
          <a:custGeom>
            <a:avLst/>
            <a:gdLst/>
            <a:ahLst/>
            <a:cxnLst/>
            <a:rect l="0" t="0" r="0" b="0"/>
            <a:pathLst>
              <a:path w="114301" h="6430">
                <a:moveTo>
                  <a:pt x="0" y="6429"/>
                </a:moveTo>
                <a:lnTo>
                  <a:pt x="6150" y="6429"/>
                </a:lnTo>
                <a:lnTo>
                  <a:pt x="8069" y="5715"/>
                </a:lnTo>
                <a:lnTo>
                  <a:pt x="10935" y="4524"/>
                </a:lnTo>
                <a:lnTo>
                  <a:pt x="14434" y="3016"/>
                </a:lnTo>
                <a:lnTo>
                  <a:pt x="17560" y="2010"/>
                </a:lnTo>
                <a:lnTo>
                  <a:pt x="20438" y="1340"/>
                </a:lnTo>
                <a:lnTo>
                  <a:pt x="23150" y="893"/>
                </a:lnTo>
                <a:lnTo>
                  <a:pt x="26546" y="595"/>
                </a:lnTo>
                <a:lnTo>
                  <a:pt x="30397" y="397"/>
                </a:lnTo>
                <a:lnTo>
                  <a:pt x="38910" y="176"/>
                </a:lnTo>
                <a:lnTo>
                  <a:pt x="80983" y="5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16" name="SMARTInkAnnotation698"/>
          <p:cNvSpPr/>
          <p:nvPr/>
        </p:nvSpPr>
        <p:spPr>
          <a:xfrm>
            <a:off x="5429250" y="3465433"/>
            <a:ext cx="135732" cy="19289"/>
          </a:xfrm>
          <a:custGeom>
            <a:avLst/>
            <a:gdLst/>
            <a:ahLst/>
            <a:cxnLst/>
            <a:rect l="0" t="0" r="0" b="0"/>
            <a:pathLst>
              <a:path w="135732" h="19289">
                <a:moveTo>
                  <a:pt x="0" y="19288"/>
                </a:moveTo>
                <a:lnTo>
                  <a:pt x="0" y="13752"/>
                </a:lnTo>
                <a:lnTo>
                  <a:pt x="4233" y="13256"/>
                </a:lnTo>
                <a:lnTo>
                  <a:pt x="10612" y="13035"/>
                </a:lnTo>
                <a:lnTo>
                  <a:pt x="16093" y="12937"/>
                </a:lnTo>
                <a:lnTo>
                  <a:pt x="18667" y="12196"/>
                </a:lnTo>
                <a:lnTo>
                  <a:pt x="21175" y="10988"/>
                </a:lnTo>
                <a:lnTo>
                  <a:pt x="23642" y="9469"/>
                </a:lnTo>
                <a:lnTo>
                  <a:pt x="26874" y="8456"/>
                </a:lnTo>
                <a:lnTo>
                  <a:pt x="30615" y="7780"/>
                </a:lnTo>
                <a:lnTo>
                  <a:pt x="34697" y="7330"/>
                </a:lnTo>
                <a:lnTo>
                  <a:pt x="39006" y="6315"/>
                </a:lnTo>
                <a:lnTo>
                  <a:pt x="43467" y="4924"/>
                </a:lnTo>
                <a:lnTo>
                  <a:pt x="48028" y="3282"/>
                </a:lnTo>
                <a:lnTo>
                  <a:pt x="52656" y="2189"/>
                </a:lnTo>
                <a:lnTo>
                  <a:pt x="57329" y="1459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17" name="SMARTInkAnnotation699"/>
          <p:cNvSpPr/>
          <p:nvPr/>
        </p:nvSpPr>
        <p:spPr>
          <a:xfrm>
            <a:off x="5686425" y="3285417"/>
            <a:ext cx="218125" cy="211239"/>
          </a:xfrm>
          <a:custGeom>
            <a:avLst/>
            <a:gdLst/>
            <a:ahLst/>
            <a:cxnLst/>
            <a:rect l="0" t="0" r="0" b="0"/>
            <a:pathLst>
              <a:path w="218125" h="211239">
                <a:moveTo>
                  <a:pt x="35718" y="12852"/>
                </a:moveTo>
                <a:lnTo>
                  <a:pt x="41869" y="7316"/>
                </a:lnTo>
                <a:lnTo>
                  <a:pt x="44538" y="6820"/>
                </a:lnTo>
                <a:lnTo>
                  <a:pt x="46360" y="6687"/>
                </a:lnTo>
                <a:lnTo>
                  <a:pt x="52619" y="4635"/>
                </a:lnTo>
                <a:lnTo>
                  <a:pt x="56510" y="3088"/>
                </a:lnTo>
                <a:lnTo>
                  <a:pt x="62951" y="1368"/>
                </a:lnTo>
                <a:lnTo>
                  <a:pt x="69253" y="604"/>
                </a:lnTo>
                <a:lnTo>
                  <a:pt x="73156" y="401"/>
                </a:lnTo>
                <a:lnTo>
                  <a:pt x="81726" y="174"/>
                </a:lnTo>
                <a:lnTo>
                  <a:pt x="115299" y="0"/>
                </a:lnTo>
                <a:lnTo>
                  <a:pt x="118935" y="713"/>
                </a:lnTo>
                <a:lnTo>
                  <a:pt x="122946" y="1902"/>
                </a:lnTo>
                <a:lnTo>
                  <a:pt x="127207" y="3408"/>
                </a:lnTo>
                <a:lnTo>
                  <a:pt x="130842" y="4413"/>
                </a:lnTo>
                <a:lnTo>
                  <a:pt x="136998" y="5529"/>
                </a:lnTo>
                <a:lnTo>
                  <a:pt x="138957" y="6542"/>
                </a:lnTo>
                <a:lnTo>
                  <a:pt x="140263" y="7931"/>
                </a:lnTo>
                <a:lnTo>
                  <a:pt x="141133" y="9571"/>
                </a:lnTo>
                <a:lnTo>
                  <a:pt x="146151" y="15293"/>
                </a:lnTo>
                <a:lnTo>
                  <a:pt x="146646" y="18051"/>
                </a:lnTo>
                <a:lnTo>
                  <a:pt x="146183" y="21319"/>
                </a:lnTo>
                <a:lnTo>
                  <a:pt x="145079" y="24926"/>
                </a:lnTo>
                <a:lnTo>
                  <a:pt x="143855" y="30839"/>
                </a:lnTo>
                <a:lnTo>
                  <a:pt x="143528" y="33415"/>
                </a:lnTo>
                <a:lnTo>
                  <a:pt x="142516" y="36562"/>
                </a:lnTo>
                <a:lnTo>
                  <a:pt x="141048" y="40089"/>
                </a:lnTo>
                <a:lnTo>
                  <a:pt x="139275" y="43868"/>
                </a:lnTo>
                <a:lnTo>
                  <a:pt x="136506" y="47817"/>
                </a:lnTo>
                <a:lnTo>
                  <a:pt x="133073" y="51878"/>
                </a:lnTo>
                <a:lnTo>
                  <a:pt x="129196" y="56015"/>
                </a:lnTo>
                <a:lnTo>
                  <a:pt x="125025" y="60201"/>
                </a:lnTo>
                <a:lnTo>
                  <a:pt x="116156" y="68662"/>
                </a:lnTo>
                <a:lnTo>
                  <a:pt x="106806" y="75776"/>
                </a:lnTo>
                <a:lnTo>
                  <a:pt x="79484" y="95111"/>
                </a:lnTo>
                <a:lnTo>
                  <a:pt x="68864" y="101981"/>
                </a:lnTo>
                <a:lnTo>
                  <a:pt x="60990" y="106561"/>
                </a:lnTo>
                <a:lnTo>
                  <a:pt x="43177" y="115563"/>
                </a:lnTo>
                <a:lnTo>
                  <a:pt x="46748" y="115675"/>
                </a:lnTo>
                <a:lnTo>
                  <a:pt x="48627" y="114976"/>
                </a:lnTo>
                <a:lnTo>
                  <a:pt x="55065" y="111294"/>
                </a:lnTo>
                <a:lnTo>
                  <a:pt x="59663" y="110182"/>
                </a:lnTo>
                <a:lnTo>
                  <a:pt x="66468" y="109688"/>
                </a:lnTo>
                <a:lnTo>
                  <a:pt x="70506" y="109556"/>
                </a:lnTo>
                <a:lnTo>
                  <a:pt x="74785" y="108754"/>
                </a:lnTo>
                <a:lnTo>
                  <a:pt x="79226" y="107504"/>
                </a:lnTo>
                <a:lnTo>
                  <a:pt x="83773" y="105958"/>
                </a:lnTo>
                <a:lnTo>
                  <a:pt x="89186" y="104926"/>
                </a:lnTo>
                <a:lnTo>
                  <a:pt x="95176" y="104238"/>
                </a:lnTo>
                <a:lnTo>
                  <a:pt x="101550" y="103780"/>
                </a:lnTo>
                <a:lnTo>
                  <a:pt x="107388" y="103474"/>
                </a:lnTo>
                <a:lnTo>
                  <a:pt x="118107" y="103135"/>
                </a:lnTo>
                <a:lnTo>
                  <a:pt x="123188" y="103759"/>
                </a:lnTo>
                <a:lnTo>
                  <a:pt x="128163" y="104889"/>
                </a:lnTo>
                <a:lnTo>
                  <a:pt x="133067" y="106357"/>
                </a:lnTo>
                <a:lnTo>
                  <a:pt x="137924" y="107335"/>
                </a:lnTo>
                <a:lnTo>
                  <a:pt x="142749" y="107988"/>
                </a:lnTo>
                <a:lnTo>
                  <a:pt x="147553" y="108423"/>
                </a:lnTo>
                <a:lnTo>
                  <a:pt x="152343" y="109427"/>
                </a:lnTo>
                <a:lnTo>
                  <a:pt x="157125" y="110811"/>
                </a:lnTo>
                <a:lnTo>
                  <a:pt x="161900" y="112448"/>
                </a:lnTo>
                <a:lnTo>
                  <a:pt x="166671" y="113539"/>
                </a:lnTo>
                <a:lnTo>
                  <a:pt x="171438" y="114267"/>
                </a:lnTo>
                <a:lnTo>
                  <a:pt x="176205" y="114752"/>
                </a:lnTo>
                <a:lnTo>
                  <a:pt x="180969" y="115790"/>
                </a:lnTo>
                <a:lnTo>
                  <a:pt x="185734" y="117196"/>
                </a:lnTo>
                <a:lnTo>
                  <a:pt x="190497" y="118848"/>
                </a:lnTo>
                <a:lnTo>
                  <a:pt x="194467" y="120663"/>
                </a:lnTo>
                <a:lnTo>
                  <a:pt x="200994" y="124585"/>
                </a:lnTo>
                <a:lnTo>
                  <a:pt x="206541" y="128710"/>
                </a:lnTo>
                <a:lnTo>
                  <a:pt x="209131" y="130810"/>
                </a:lnTo>
                <a:lnTo>
                  <a:pt x="210858" y="132924"/>
                </a:lnTo>
                <a:lnTo>
                  <a:pt x="212777" y="137179"/>
                </a:lnTo>
                <a:lnTo>
                  <a:pt x="215746" y="143356"/>
                </a:lnTo>
                <a:lnTo>
                  <a:pt x="217649" y="147003"/>
                </a:lnTo>
                <a:lnTo>
                  <a:pt x="218124" y="150149"/>
                </a:lnTo>
                <a:lnTo>
                  <a:pt x="217647" y="152961"/>
                </a:lnTo>
                <a:lnTo>
                  <a:pt x="215794" y="157990"/>
                </a:lnTo>
                <a:lnTo>
                  <a:pt x="214970" y="162607"/>
                </a:lnTo>
                <a:lnTo>
                  <a:pt x="212488" y="168945"/>
                </a:lnTo>
                <a:lnTo>
                  <a:pt x="210715" y="172635"/>
                </a:lnTo>
                <a:lnTo>
                  <a:pt x="206628" y="178640"/>
                </a:lnTo>
                <a:lnTo>
                  <a:pt x="204427" y="181242"/>
                </a:lnTo>
                <a:lnTo>
                  <a:pt x="197748" y="186038"/>
                </a:lnTo>
                <a:lnTo>
                  <a:pt x="193744" y="188317"/>
                </a:lnTo>
                <a:lnTo>
                  <a:pt x="189488" y="189836"/>
                </a:lnTo>
                <a:lnTo>
                  <a:pt x="185062" y="190849"/>
                </a:lnTo>
                <a:lnTo>
                  <a:pt x="180525" y="191524"/>
                </a:lnTo>
                <a:lnTo>
                  <a:pt x="175912" y="192688"/>
                </a:lnTo>
                <a:lnTo>
                  <a:pt x="171250" y="194179"/>
                </a:lnTo>
                <a:lnTo>
                  <a:pt x="166554" y="195887"/>
                </a:lnTo>
                <a:lnTo>
                  <a:pt x="154986" y="199690"/>
                </a:lnTo>
                <a:lnTo>
                  <a:pt x="148568" y="201705"/>
                </a:lnTo>
                <a:lnTo>
                  <a:pt x="142701" y="203047"/>
                </a:lnTo>
                <a:lnTo>
                  <a:pt x="137203" y="203943"/>
                </a:lnTo>
                <a:lnTo>
                  <a:pt x="131949" y="204540"/>
                </a:lnTo>
                <a:lnTo>
                  <a:pt x="126860" y="204937"/>
                </a:lnTo>
                <a:lnTo>
                  <a:pt x="121879" y="205202"/>
                </a:lnTo>
                <a:lnTo>
                  <a:pt x="116971" y="205380"/>
                </a:lnTo>
                <a:lnTo>
                  <a:pt x="112112" y="206212"/>
                </a:lnTo>
                <a:lnTo>
                  <a:pt x="107284" y="207481"/>
                </a:lnTo>
                <a:lnTo>
                  <a:pt x="102479" y="209042"/>
                </a:lnTo>
                <a:lnTo>
                  <a:pt x="96894" y="210082"/>
                </a:lnTo>
                <a:lnTo>
                  <a:pt x="90790" y="210775"/>
                </a:lnTo>
                <a:lnTo>
                  <a:pt x="84339" y="211238"/>
                </a:lnTo>
                <a:lnTo>
                  <a:pt x="78451" y="210831"/>
                </a:lnTo>
                <a:lnTo>
                  <a:pt x="72938" y="209846"/>
                </a:lnTo>
                <a:lnTo>
                  <a:pt x="67675" y="208475"/>
                </a:lnTo>
                <a:lnTo>
                  <a:pt x="62579" y="207562"/>
                </a:lnTo>
                <a:lnTo>
                  <a:pt x="57594" y="206952"/>
                </a:lnTo>
                <a:lnTo>
                  <a:pt x="52683" y="206546"/>
                </a:lnTo>
                <a:lnTo>
                  <a:pt x="48616" y="206275"/>
                </a:lnTo>
                <a:lnTo>
                  <a:pt x="41979" y="205974"/>
                </a:lnTo>
                <a:lnTo>
                  <a:pt x="34268" y="205840"/>
                </a:lnTo>
                <a:lnTo>
                  <a:pt x="29989" y="205805"/>
                </a:lnTo>
                <a:lnTo>
                  <a:pt x="26342" y="205066"/>
                </a:lnTo>
                <a:lnTo>
                  <a:pt x="17418" y="201329"/>
                </a:lnTo>
                <a:lnTo>
                  <a:pt x="12239" y="200203"/>
                </a:lnTo>
                <a:lnTo>
                  <a:pt x="7291" y="199703"/>
                </a:lnTo>
                <a:lnTo>
                  <a:pt x="0" y="1993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Composition of two functions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(f ○ g)(x)= f(g(x))</a:t>
            </a:r>
          </a:p>
          <a:p>
            <a:pPr lvl="1" eaLnBrk="1" hangingPunct="1">
              <a:buFontTx/>
              <a:buNone/>
            </a:pPr>
            <a:r>
              <a:rPr lang="en-US" smtClean="0"/>
              <a:t>f(x)= x</a:t>
            </a:r>
            <a:r>
              <a:rPr lang="en-US" baseline="30000" smtClean="0"/>
              <a:t>2</a:t>
            </a:r>
            <a:r>
              <a:rPr lang="en-US" smtClean="0"/>
              <a:t>+5</a:t>
            </a:r>
          </a:p>
          <a:p>
            <a:pPr lvl="1" eaLnBrk="1" hangingPunct="1">
              <a:buFontTx/>
              <a:buNone/>
            </a:pPr>
            <a:r>
              <a:rPr lang="en-US" smtClean="0"/>
              <a:t>g(x)= x+1</a:t>
            </a:r>
          </a:p>
          <a:p>
            <a:pPr eaLnBrk="1" hangingPunct="1"/>
            <a:endParaRPr lang="en-US" smtClean="0"/>
          </a:p>
        </p:txBody>
      </p:sp>
      <p:sp>
        <p:nvSpPr>
          <p:cNvPr id="2" name="SMARTInkAnnotation540"/>
          <p:cNvSpPr/>
          <p:nvPr/>
        </p:nvSpPr>
        <p:spPr>
          <a:xfrm>
            <a:off x="2505470" y="932557"/>
            <a:ext cx="123393" cy="80304"/>
          </a:xfrm>
          <a:custGeom>
            <a:avLst/>
            <a:gdLst/>
            <a:ahLst/>
            <a:cxnLst/>
            <a:rect l="0" t="0" r="0" b="0"/>
            <a:pathLst>
              <a:path w="123393" h="80304">
                <a:moveTo>
                  <a:pt x="9130" y="18990"/>
                </a:moveTo>
                <a:lnTo>
                  <a:pt x="40036" y="18990"/>
                </a:lnTo>
                <a:lnTo>
                  <a:pt x="44021" y="19704"/>
                </a:lnTo>
                <a:lnTo>
                  <a:pt x="49059" y="20895"/>
                </a:lnTo>
                <a:lnTo>
                  <a:pt x="54799" y="22403"/>
                </a:lnTo>
                <a:lnTo>
                  <a:pt x="59420" y="24123"/>
                </a:lnTo>
                <a:lnTo>
                  <a:pt x="63294" y="25984"/>
                </a:lnTo>
                <a:lnTo>
                  <a:pt x="71422" y="30690"/>
                </a:lnTo>
                <a:lnTo>
                  <a:pt x="72883" y="31791"/>
                </a:lnTo>
                <a:lnTo>
                  <a:pt x="74651" y="33239"/>
                </a:lnTo>
                <a:lnTo>
                  <a:pt x="78731" y="36753"/>
                </a:lnTo>
                <a:lnTo>
                  <a:pt x="83191" y="40696"/>
                </a:lnTo>
                <a:lnTo>
                  <a:pt x="84698" y="43462"/>
                </a:lnTo>
                <a:lnTo>
                  <a:pt x="85702" y="46734"/>
                </a:lnTo>
                <a:lnTo>
                  <a:pt x="86371" y="50345"/>
                </a:lnTo>
                <a:lnTo>
                  <a:pt x="86818" y="53467"/>
                </a:lnTo>
                <a:lnTo>
                  <a:pt x="87116" y="56262"/>
                </a:lnTo>
                <a:lnTo>
                  <a:pt x="87314" y="58840"/>
                </a:lnTo>
                <a:lnTo>
                  <a:pt x="87446" y="61273"/>
                </a:lnTo>
                <a:lnTo>
                  <a:pt x="87593" y="65881"/>
                </a:lnTo>
                <a:lnTo>
                  <a:pt x="86045" y="67396"/>
                </a:lnTo>
                <a:lnTo>
                  <a:pt x="83425" y="68406"/>
                </a:lnTo>
                <a:lnTo>
                  <a:pt x="80091" y="69079"/>
                </a:lnTo>
                <a:lnTo>
                  <a:pt x="77869" y="70242"/>
                </a:lnTo>
                <a:lnTo>
                  <a:pt x="76387" y="71732"/>
                </a:lnTo>
                <a:lnTo>
                  <a:pt x="75399" y="73439"/>
                </a:lnTo>
                <a:lnTo>
                  <a:pt x="73947" y="74578"/>
                </a:lnTo>
                <a:lnTo>
                  <a:pt x="72185" y="75337"/>
                </a:lnTo>
                <a:lnTo>
                  <a:pt x="70216" y="75842"/>
                </a:lnTo>
                <a:lnTo>
                  <a:pt x="68110" y="76180"/>
                </a:lnTo>
                <a:lnTo>
                  <a:pt x="65913" y="76405"/>
                </a:lnTo>
                <a:lnTo>
                  <a:pt x="63653" y="76555"/>
                </a:lnTo>
                <a:lnTo>
                  <a:pt x="61354" y="76655"/>
                </a:lnTo>
                <a:lnTo>
                  <a:pt x="56682" y="76766"/>
                </a:lnTo>
                <a:lnTo>
                  <a:pt x="49589" y="76828"/>
                </a:lnTo>
                <a:lnTo>
                  <a:pt x="46421" y="76122"/>
                </a:lnTo>
                <a:lnTo>
                  <a:pt x="42722" y="74938"/>
                </a:lnTo>
                <a:lnTo>
                  <a:pt x="32963" y="71316"/>
                </a:lnTo>
                <a:lnTo>
                  <a:pt x="29512" y="68916"/>
                </a:lnTo>
                <a:lnTo>
                  <a:pt x="27480" y="67276"/>
                </a:lnTo>
                <a:lnTo>
                  <a:pt x="23107" y="63549"/>
                </a:lnTo>
                <a:lnTo>
                  <a:pt x="13831" y="55335"/>
                </a:lnTo>
                <a:lnTo>
                  <a:pt x="12264" y="51792"/>
                </a:lnTo>
                <a:lnTo>
                  <a:pt x="11219" y="47288"/>
                </a:lnTo>
                <a:lnTo>
                  <a:pt x="10522" y="42141"/>
                </a:lnTo>
                <a:lnTo>
                  <a:pt x="10852" y="37996"/>
                </a:lnTo>
                <a:lnTo>
                  <a:pt x="11865" y="34518"/>
                </a:lnTo>
                <a:lnTo>
                  <a:pt x="13334" y="31485"/>
                </a:lnTo>
                <a:lnTo>
                  <a:pt x="15108" y="29463"/>
                </a:lnTo>
                <a:lnTo>
                  <a:pt x="17084" y="28115"/>
                </a:lnTo>
                <a:lnTo>
                  <a:pt x="19195" y="27217"/>
                </a:lnTo>
                <a:lnTo>
                  <a:pt x="21396" y="25903"/>
                </a:lnTo>
                <a:lnTo>
                  <a:pt x="23657" y="24313"/>
                </a:lnTo>
                <a:lnTo>
                  <a:pt x="25959" y="22539"/>
                </a:lnTo>
                <a:lnTo>
                  <a:pt x="28286" y="21356"/>
                </a:lnTo>
                <a:lnTo>
                  <a:pt x="30632" y="20567"/>
                </a:lnTo>
                <a:lnTo>
                  <a:pt x="32989" y="20041"/>
                </a:lnTo>
                <a:lnTo>
                  <a:pt x="36149" y="19691"/>
                </a:lnTo>
                <a:lnTo>
                  <a:pt x="39842" y="19457"/>
                </a:lnTo>
                <a:lnTo>
                  <a:pt x="49592" y="19082"/>
                </a:lnTo>
                <a:lnTo>
                  <a:pt x="51980" y="19766"/>
                </a:lnTo>
                <a:lnTo>
                  <a:pt x="55159" y="20936"/>
                </a:lnTo>
                <a:lnTo>
                  <a:pt x="58866" y="22430"/>
                </a:lnTo>
                <a:lnTo>
                  <a:pt x="62131" y="23427"/>
                </a:lnTo>
                <a:lnTo>
                  <a:pt x="65101" y="24091"/>
                </a:lnTo>
                <a:lnTo>
                  <a:pt x="67875" y="24534"/>
                </a:lnTo>
                <a:lnTo>
                  <a:pt x="70518" y="25543"/>
                </a:lnTo>
                <a:lnTo>
                  <a:pt x="73074" y="26931"/>
                </a:lnTo>
                <a:lnTo>
                  <a:pt x="75572" y="28570"/>
                </a:lnTo>
                <a:lnTo>
                  <a:pt x="78031" y="30377"/>
                </a:lnTo>
                <a:lnTo>
                  <a:pt x="80464" y="32297"/>
                </a:lnTo>
                <a:lnTo>
                  <a:pt x="82879" y="34290"/>
                </a:lnTo>
                <a:lnTo>
                  <a:pt x="87680" y="38411"/>
                </a:lnTo>
                <a:lnTo>
                  <a:pt x="90071" y="40510"/>
                </a:lnTo>
                <a:lnTo>
                  <a:pt x="91666" y="42623"/>
                </a:lnTo>
                <a:lnTo>
                  <a:pt x="92729" y="44747"/>
                </a:lnTo>
                <a:lnTo>
                  <a:pt x="93437" y="46877"/>
                </a:lnTo>
                <a:lnTo>
                  <a:pt x="93910" y="49011"/>
                </a:lnTo>
                <a:lnTo>
                  <a:pt x="94224" y="51148"/>
                </a:lnTo>
                <a:lnTo>
                  <a:pt x="94435" y="53288"/>
                </a:lnTo>
                <a:lnTo>
                  <a:pt x="94574" y="55428"/>
                </a:lnTo>
                <a:lnTo>
                  <a:pt x="94730" y="59712"/>
                </a:lnTo>
                <a:lnTo>
                  <a:pt x="93978" y="61140"/>
                </a:lnTo>
                <a:lnTo>
                  <a:pt x="92683" y="62092"/>
                </a:lnTo>
                <a:lnTo>
                  <a:pt x="91025" y="62726"/>
                </a:lnTo>
                <a:lnTo>
                  <a:pt x="89127" y="63864"/>
                </a:lnTo>
                <a:lnTo>
                  <a:pt x="87067" y="65337"/>
                </a:lnTo>
                <a:lnTo>
                  <a:pt x="84900" y="67033"/>
                </a:lnTo>
                <a:lnTo>
                  <a:pt x="82662" y="68878"/>
                </a:lnTo>
                <a:lnTo>
                  <a:pt x="78059" y="72833"/>
                </a:lnTo>
                <a:lnTo>
                  <a:pt x="75720" y="74173"/>
                </a:lnTo>
                <a:lnTo>
                  <a:pt x="73367" y="75067"/>
                </a:lnTo>
                <a:lnTo>
                  <a:pt x="67680" y="76501"/>
                </a:lnTo>
                <a:lnTo>
                  <a:pt x="66419" y="75905"/>
                </a:lnTo>
                <a:lnTo>
                  <a:pt x="64785" y="74792"/>
                </a:lnTo>
                <a:lnTo>
                  <a:pt x="62902" y="73337"/>
                </a:lnTo>
                <a:lnTo>
                  <a:pt x="60853" y="72366"/>
                </a:lnTo>
                <a:lnTo>
                  <a:pt x="58693" y="71719"/>
                </a:lnTo>
                <a:lnTo>
                  <a:pt x="56459" y="71288"/>
                </a:lnTo>
                <a:lnTo>
                  <a:pt x="54176" y="70286"/>
                </a:lnTo>
                <a:lnTo>
                  <a:pt x="51861" y="68903"/>
                </a:lnTo>
                <a:lnTo>
                  <a:pt x="49523" y="67268"/>
                </a:lnTo>
                <a:lnTo>
                  <a:pt x="47171" y="65462"/>
                </a:lnTo>
                <a:lnTo>
                  <a:pt x="44809" y="63545"/>
                </a:lnTo>
                <a:lnTo>
                  <a:pt x="40069" y="59509"/>
                </a:lnTo>
                <a:lnTo>
                  <a:pt x="35315" y="55334"/>
                </a:lnTo>
                <a:lnTo>
                  <a:pt x="33731" y="53221"/>
                </a:lnTo>
                <a:lnTo>
                  <a:pt x="32674" y="51097"/>
                </a:lnTo>
                <a:lnTo>
                  <a:pt x="31969" y="48967"/>
                </a:lnTo>
                <a:lnTo>
                  <a:pt x="31500" y="46119"/>
                </a:lnTo>
                <a:lnTo>
                  <a:pt x="31187" y="42791"/>
                </a:lnTo>
                <a:lnTo>
                  <a:pt x="30839" y="35997"/>
                </a:lnTo>
                <a:lnTo>
                  <a:pt x="30684" y="30597"/>
                </a:lnTo>
                <a:lnTo>
                  <a:pt x="30597" y="23540"/>
                </a:lnTo>
                <a:lnTo>
                  <a:pt x="31379" y="21309"/>
                </a:lnTo>
                <a:lnTo>
                  <a:pt x="32694" y="19107"/>
                </a:lnTo>
                <a:lnTo>
                  <a:pt x="34364" y="16925"/>
                </a:lnTo>
                <a:lnTo>
                  <a:pt x="37065" y="14756"/>
                </a:lnTo>
                <a:lnTo>
                  <a:pt x="40453" y="12595"/>
                </a:lnTo>
                <a:lnTo>
                  <a:pt x="44299" y="10441"/>
                </a:lnTo>
                <a:lnTo>
                  <a:pt x="47657" y="9004"/>
                </a:lnTo>
                <a:lnTo>
                  <a:pt x="50690" y="8047"/>
                </a:lnTo>
                <a:lnTo>
                  <a:pt x="53505" y="7408"/>
                </a:lnTo>
                <a:lnTo>
                  <a:pt x="56969" y="6268"/>
                </a:lnTo>
                <a:lnTo>
                  <a:pt x="60867" y="4794"/>
                </a:lnTo>
                <a:lnTo>
                  <a:pt x="65052" y="3097"/>
                </a:lnTo>
                <a:lnTo>
                  <a:pt x="68637" y="1965"/>
                </a:lnTo>
                <a:lnTo>
                  <a:pt x="71819" y="1211"/>
                </a:lnTo>
                <a:lnTo>
                  <a:pt x="74735" y="708"/>
                </a:lnTo>
                <a:lnTo>
                  <a:pt x="77473" y="372"/>
                </a:lnTo>
                <a:lnTo>
                  <a:pt x="80092" y="149"/>
                </a:lnTo>
                <a:lnTo>
                  <a:pt x="82631" y="0"/>
                </a:lnTo>
                <a:lnTo>
                  <a:pt x="85118" y="615"/>
                </a:lnTo>
                <a:lnTo>
                  <a:pt x="87570" y="1739"/>
                </a:lnTo>
                <a:lnTo>
                  <a:pt x="89998" y="3203"/>
                </a:lnTo>
                <a:lnTo>
                  <a:pt x="92411" y="4894"/>
                </a:lnTo>
                <a:lnTo>
                  <a:pt x="94813" y="6735"/>
                </a:lnTo>
                <a:lnTo>
                  <a:pt x="97208" y="8677"/>
                </a:lnTo>
                <a:lnTo>
                  <a:pt x="98805" y="10686"/>
                </a:lnTo>
                <a:lnTo>
                  <a:pt x="99869" y="12739"/>
                </a:lnTo>
                <a:lnTo>
                  <a:pt x="100579" y="14823"/>
                </a:lnTo>
                <a:lnTo>
                  <a:pt x="101846" y="17641"/>
                </a:lnTo>
                <a:lnTo>
                  <a:pt x="103484" y="20948"/>
                </a:lnTo>
                <a:lnTo>
                  <a:pt x="105370" y="24581"/>
                </a:lnTo>
                <a:lnTo>
                  <a:pt x="105834" y="27718"/>
                </a:lnTo>
                <a:lnTo>
                  <a:pt x="105349" y="30524"/>
                </a:lnTo>
                <a:lnTo>
                  <a:pt x="104232" y="33109"/>
                </a:lnTo>
                <a:lnTo>
                  <a:pt x="103487" y="35546"/>
                </a:lnTo>
                <a:lnTo>
                  <a:pt x="102991" y="37885"/>
                </a:lnTo>
                <a:lnTo>
                  <a:pt x="102660" y="40159"/>
                </a:lnTo>
                <a:lnTo>
                  <a:pt x="101646" y="43104"/>
                </a:lnTo>
                <a:lnTo>
                  <a:pt x="100176" y="46496"/>
                </a:lnTo>
                <a:lnTo>
                  <a:pt x="98402" y="50186"/>
                </a:lnTo>
                <a:lnTo>
                  <a:pt x="96426" y="53361"/>
                </a:lnTo>
                <a:lnTo>
                  <a:pt x="94314" y="56191"/>
                </a:lnTo>
                <a:lnTo>
                  <a:pt x="92113" y="58793"/>
                </a:lnTo>
                <a:lnTo>
                  <a:pt x="89852" y="61241"/>
                </a:lnTo>
                <a:lnTo>
                  <a:pt x="87551" y="63588"/>
                </a:lnTo>
                <a:lnTo>
                  <a:pt x="82877" y="68101"/>
                </a:lnTo>
                <a:lnTo>
                  <a:pt x="78154" y="72488"/>
                </a:lnTo>
                <a:lnTo>
                  <a:pt x="75784" y="73943"/>
                </a:lnTo>
                <a:lnTo>
                  <a:pt x="73409" y="74914"/>
                </a:lnTo>
                <a:lnTo>
                  <a:pt x="71033" y="75561"/>
                </a:lnTo>
                <a:lnTo>
                  <a:pt x="67861" y="76706"/>
                </a:lnTo>
                <a:lnTo>
                  <a:pt x="64159" y="78184"/>
                </a:lnTo>
                <a:lnTo>
                  <a:pt x="60103" y="79884"/>
                </a:lnTo>
                <a:lnTo>
                  <a:pt x="56606" y="80303"/>
                </a:lnTo>
                <a:lnTo>
                  <a:pt x="53480" y="79868"/>
                </a:lnTo>
                <a:lnTo>
                  <a:pt x="50603" y="78863"/>
                </a:lnTo>
                <a:lnTo>
                  <a:pt x="47097" y="78194"/>
                </a:lnTo>
                <a:lnTo>
                  <a:pt x="43173" y="77747"/>
                </a:lnTo>
                <a:lnTo>
                  <a:pt x="38969" y="77450"/>
                </a:lnTo>
                <a:lnTo>
                  <a:pt x="35372" y="76537"/>
                </a:lnTo>
                <a:lnTo>
                  <a:pt x="32181" y="75214"/>
                </a:lnTo>
                <a:lnTo>
                  <a:pt x="29260" y="73618"/>
                </a:lnTo>
                <a:lnTo>
                  <a:pt x="24931" y="72553"/>
                </a:lnTo>
                <a:lnTo>
                  <a:pt x="19664" y="71844"/>
                </a:lnTo>
                <a:lnTo>
                  <a:pt x="13771" y="71371"/>
                </a:lnTo>
                <a:lnTo>
                  <a:pt x="9049" y="66769"/>
                </a:lnTo>
                <a:lnTo>
                  <a:pt x="5107" y="59415"/>
                </a:lnTo>
                <a:lnTo>
                  <a:pt x="1685" y="50227"/>
                </a:lnTo>
                <a:lnTo>
                  <a:pt x="198" y="43386"/>
                </a:lnTo>
                <a:lnTo>
                  <a:pt x="0" y="38112"/>
                </a:lnTo>
                <a:lnTo>
                  <a:pt x="662" y="33881"/>
                </a:lnTo>
                <a:lnTo>
                  <a:pt x="1897" y="29632"/>
                </a:lnTo>
                <a:lnTo>
                  <a:pt x="3514" y="25370"/>
                </a:lnTo>
                <a:lnTo>
                  <a:pt x="5386" y="21100"/>
                </a:lnTo>
                <a:lnTo>
                  <a:pt x="8221" y="17539"/>
                </a:lnTo>
                <a:lnTo>
                  <a:pt x="11699" y="14451"/>
                </a:lnTo>
                <a:lnTo>
                  <a:pt x="15605" y="11678"/>
                </a:lnTo>
                <a:lnTo>
                  <a:pt x="19003" y="9829"/>
                </a:lnTo>
                <a:lnTo>
                  <a:pt x="22061" y="8596"/>
                </a:lnTo>
                <a:lnTo>
                  <a:pt x="24895" y="7775"/>
                </a:lnTo>
                <a:lnTo>
                  <a:pt x="28371" y="6513"/>
                </a:lnTo>
                <a:lnTo>
                  <a:pt x="32276" y="4957"/>
                </a:lnTo>
                <a:lnTo>
                  <a:pt x="36467" y="3205"/>
                </a:lnTo>
                <a:lnTo>
                  <a:pt x="40848" y="2037"/>
                </a:lnTo>
                <a:lnTo>
                  <a:pt x="45356" y="1259"/>
                </a:lnTo>
                <a:lnTo>
                  <a:pt x="49949" y="740"/>
                </a:lnTo>
                <a:lnTo>
                  <a:pt x="53805" y="1108"/>
                </a:lnTo>
                <a:lnTo>
                  <a:pt x="57170" y="2068"/>
                </a:lnTo>
                <a:lnTo>
                  <a:pt x="60206" y="3423"/>
                </a:lnTo>
                <a:lnTo>
                  <a:pt x="63024" y="4325"/>
                </a:lnTo>
                <a:lnTo>
                  <a:pt x="65697" y="4927"/>
                </a:lnTo>
                <a:lnTo>
                  <a:pt x="68272" y="5329"/>
                </a:lnTo>
                <a:lnTo>
                  <a:pt x="71577" y="6310"/>
                </a:lnTo>
                <a:lnTo>
                  <a:pt x="75368" y="7679"/>
                </a:lnTo>
                <a:lnTo>
                  <a:pt x="79482" y="9307"/>
                </a:lnTo>
                <a:lnTo>
                  <a:pt x="83019" y="11106"/>
                </a:lnTo>
                <a:lnTo>
                  <a:pt x="86170" y="13019"/>
                </a:lnTo>
                <a:lnTo>
                  <a:pt x="89065" y="15010"/>
                </a:lnTo>
                <a:lnTo>
                  <a:pt x="90995" y="17051"/>
                </a:lnTo>
                <a:lnTo>
                  <a:pt x="92281" y="19126"/>
                </a:lnTo>
                <a:lnTo>
                  <a:pt x="93139" y="21224"/>
                </a:lnTo>
                <a:lnTo>
                  <a:pt x="94505" y="23337"/>
                </a:lnTo>
                <a:lnTo>
                  <a:pt x="96209" y="25460"/>
                </a:lnTo>
                <a:lnTo>
                  <a:pt x="98139" y="27589"/>
                </a:lnTo>
                <a:lnTo>
                  <a:pt x="99425" y="29723"/>
                </a:lnTo>
                <a:lnTo>
                  <a:pt x="100283" y="31861"/>
                </a:lnTo>
                <a:lnTo>
                  <a:pt x="100855" y="34000"/>
                </a:lnTo>
                <a:lnTo>
                  <a:pt x="101236" y="36140"/>
                </a:lnTo>
                <a:lnTo>
                  <a:pt x="101490" y="38282"/>
                </a:lnTo>
                <a:lnTo>
                  <a:pt x="101659" y="40424"/>
                </a:lnTo>
                <a:lnTo>
                  <a:pt x="101772" y="42566"/>
                </a:lnTo>
                <a:lnTo>
                  <a:pt x="101898" y="46851"/>
                </a:lnTo>
                <a:lnTo>
                  <a:pt x="101137" y="48994"/>
                </a:lnTo>
                <a:lnTo>
                  <a:pt x="99837" y="51137"/>
                </a:lnTo>
                <a:lnTo>
                  <a:pt x="98176" y="53280"/>
                </a:lnTo>
                <a:lnTo>
                  <a:pt x="96275" y="54709"/>
                </a:lnTo>
                <a:lnTo>
                  <a:pt x="94214" y="55661"/>
                </a:lnTo>
                <a:lnTo>
                  <a:pt x="92046" y="56296"/>
                </a:lnTo>
                <a:lnTo>
                  <a:pt x="89808" y="57434"/>
                </a:lnTo>
                <a:lnTo>
                  <a:pt x="87521" y="58907"/>
                </a:lnTo>
                <a:lnTo>
                  <a:pt x="85203" y="60603"/>
                </a:lnTo>
                <a:lnTo>
                  <a:pt x="82864" y="61734"/>
                </a:lnTo>
                <a:lnTo>
                  <a:pt x="80511" y="62488"/>
                </a:lnTo>
                <a:lnTo>
                  <a:pt x="74823" y="63698"/>
                </a:lnTo>
                <a:lnTo>
                  <a:pt x="71929" y="63863"/>
                </a:lnTo>
                <a:lnTo>
                  <a:pt x="70046" y="63907"/>
                </a:lnTo>
                <a:lnTo>
                  <a:pt x="67203" y="63222"/>
                </a:lnTo>
                <a:lnTo>
                  <a:pt x="63720" y="62051"/>
                </a:lnTo>
                <a:lnTo>
                  <a:pt x="59811" y="60556"/>
                </a:lnTo>
                <a:lnTo>
                  <a:pt x="56411" y="59560"/>
                </a:lnTo>
                <a:lnTo>
                  <a:pt x="53350" y="58895"/>
                </a:lnTo>
                <a:lnTo>
                  <a:pt x="50516" y="58452"/>
                </a:lnTo>
                <a:lnTo>
                  <a:pt x="47040" y="57443"/>
                </a:lnTo>
                <a:lnTo>
                  <a:pt x="43134" y="56055"/>
                </a:lnTo>
                <a:lnTo>
                  <a:pt x="38943" y="54416"/>
                </a:lnTo>
                <a:lnTo>
                  <a:pt x="36149" y="52608"/>
                </a:lnTo>
                <a:lnTo>
                  <a:pt x="34286" y="50689"/>
                </a:lnTo>
                <a:lnTo>
                  <a:pt x="33044" y="48695"/>
                </a:lnTo>
                <a:lnTo>
                  <a:pt x="31423" y="46652"/>
                </a:lnTo>
                <a:lnTo>
                  <a:pt x="29548" y="44575"/>
                </a:lnTo>
                <a:lnTo>
                  <a:pt x="24628" y="39522"/>
                </a:lnTo>
                <a:lnTo>
                  <a:pt x="24224" y="38393"/>
                </a:lnTo>
                <a:lnTo>
                  <a:pt x="23955" y="36926"/>
                </a:lnTo>
                <a:lnTo>
                  <a:pt x="23776" y="35234"/>
                </a:lnTo>
                <a:lnTo>
                  <a:pt x="23657" y="33391"/>
                </a:lnTo>
                <a:lnTo>
                  <a:pt x="23523" y="29438"/>
                </a:lnTo>
                <a:lnTo>
                  <a:pt x="24281" y="26670"/>
                </a:lnTo>
                <a:lnTo>
                  <a:pt x="25581" y="23396"/>
                </a:lnTo>
                <a:lnTo>
                  <a:pt x="27241" y="19784"/>
                </a:lnTo>
                <a:lnTo>
                  <a:pt x="29935" y="16662"/>
                </a:lnTo>
                <a:lnTo>
                  <a:pt x="33319" y="13866"/>
                </a:lnTo>
                <a:lnTo>
                  <a:pt x="37162" y="11288"/>
                </a:lnTo>
                <a:lnTo>
                  <a:pt x="41311" y="9569"/>
                </a:lnTo>
                <a:lnTo>
                  <a:pt x="45666" y="8423"/>
                </a:lnTo>
                <a:lnTo>
                  <a:pt x="50155" y="7659"/>
                </a:lnTo>
                <a:lnTo>
                  <a:pt x="54737" y="6435"/>
                </a:lnTo>
                <a:lnTo>
                  <a:pt x="59378" y="4905"/>
                </a:lnTo>
                <a:lnTo>
                  <a:pt x="64060" y="3171"/>
                </a:lnTo>
                <a:lnTo>
                  <a:pt x="68768" y="2014"/>
                </a:lnTo>
                <a:lnTo>
                  <a:pt x="73495" y="1244"/>
                </a:lnTo>
                <a:lnTo>
                  <a:pt x="78234" y="730"/>
                </a:lnTo>
                <a:lnTo>
                  <a:pt x="82980" y="1101"/>
                </a:lnTo>
                <a:lnTo>
                  <a:pt x="87732" y="2064"/>
                </a:lnTo>
                <a:lnTo>
                  <a:pt x="92488" y="3420"/>
                </a:lnTo>
                <a:lnTo>
                  <a:pt x="96451" y="4323"/>
                </a:lnTo>
                <a:lnTo>
                  <a:pt x="99888" y="4926"/>
                </a:lnTo>
                <a:lnTo>
                  <a:pt x="102972" y="5328"/>
                </a:lnTo>
                <a:lnTo>
                  <a:pt x="105823" y="6310"/>
                </a:lnTo>
                <a:lnTo>
                  <a:pt x="108517" y="7679"/>
                </a:lnTo>
                <a:lnTo>
                  <a:pt x="111106" y="9306"/>
                </a:lnTo>
                <a:lnTo>
                  <a:pt x="113627" y="11105"/>
                </a:lnTo>
                <a:lnTo>
                  <a:pt x="116100" y="13019"/>
                </a:lnTo>
                <a:lnTo>
                  <a:pt x="118544" y="15010"/>
                </a:lnTo>
                <a:lnTo>
                  <a:pt x="120172" y="17051"/>
                </a:lnTo>
                <a:lnTo>
                  <a:pt x="121258" y="19126"/>
                </a:lnTo>
                <a:lnTo>
                  <a:pt x="121982" y="21224"/>
                </a:lnTo>
                <a:lnTo>
                  <a:pt x="122464" y="23337"/>
                </a:lnTo>
                <a:lnTo>
                  <a:pt x="122786" y="25460"/>
                </a:lnTo>
                <a:lnTo>
                  <a:pt x="123000" y="27589"/>
                </a:lnTo>
                <a:lnTo>
                  <a:pt x="123143" y="30438"/>
                </a:lnTo>
                <a:lnTo>
                  <a:pt x="123345" y="40559"/>
                </a:lnTo>
                <a:lnTo>
                  <a:pt x="123392" y="45959"/>
                </a:lnTo>
                <a:lnTo>
                  <a:pt x="122611" y="47685"/>
                </a:lnTo>
                <a:lnTo>
                  <a:pt x="121296" y="48836"/>
                </a:lnTo>
                <a:lnTo>
                  <a:pt x="119626" y="49603"/>
                </a:lnTo>
                <a:lnTo>
                  <a:pt x="117719" y="50829"/>
                </a:lnTo>
                <a:lnTo>
                  <a:pt x="115654" y="52360"/>
                </a:lnTo>
                <a:lnTo>
                  <a:pt x="113483" y="54095"/>
                </a:lnTo>
                <a:lnTo>
                  <a:pt x="112036" y="55967"/>
                </a:lnTo>
                <a:lnTo>
                  <a:pt x="111071" y="57929"/>
                </a:lnTo>
                <a:lnTo>
                  <a:pt x="110428" y="59951"/>
                </a:lnTo>
                <a:lnTo>
                  <a:pt x="109206" y="61299"/>
                </a:lnTo>
                <a:lnTo>
                  <a:pt x="107597" y="62198"/>
                </a:lnTo>
                <a:lnTo>
                  <a:pt x="105731" y="62797"/>
                </a:lnTo>
                <a:lnTo>
                  <a:pt x="103693" y="63197"/>
                </a:lnTo>
                <a:lnTo>
                  <a:pt x="101540" y="63463"/>
                </a:lnTo>
                <a:lnTo>
                  <a:pt x="99312" y="63641"/>
                </a:lnTo>
                <a:lnTo>
                  <a:pt x="96239" y="63759"/>
                </a:lnTo>
                <a:lnTo>
                  <a:pt x="85122" y="63925"/>
                </a:lnTo>
                <a:lnTo>
                  <a:pt x="79152" y="63964"/>
                </a:lnTo>
                <a:lnTo>
                  <a:pt x="76449" y="60403"/>
                </a:lnTo>
                <a:lnTo>
                  <a:pt x="73853" y="54457"/>
                </a:lnTo>
                <a:lnTo>
                  <a:pt x="67776" y="36315"/>
                </a:lnTo>
                <a:lnTo>
                  <a:pt x="68070" y="34826"/>
                </a:lnTo>
                <a:lnTo>
                  <a:pt x="69061" y="33834"/>
                </a:lnTo>
                <a:lnTo>
                  <a:pt x="70515" y="33172"/>
                </a:lnTo>
                <a:lnTo>
                  <a:pt x="71485" y="32016"/>
                </a:lnTo>
                <a:lnTo>
                  <a:pt x="72131" y="30532"/>
                </a:lnTo>
                <a:lnTo>
                  <a:pt x="72561" y="28828"/>
                </a:lnTo>
                <a:lnTo>
                  <a:pt x="73642" y="28406"/>
                </a:lnTo>
                <a:lnTo>
                  <a:pt x="75157" y="28839"/>
                </a:lnTo>
                <a:lnTo>
                  <a:pt x="80250" y="31673"/>
                </a:lnTo>
                <a:lnTo>
                  <a:pt x="80427" y="33675"/>
                </a:lnTo>
                <a:lnTo>
                  <a:pt x="80504" y="36947"/>
                </a:lnTo>
                <a:lnTo>
                  <a:pt x="80539" y="40782"/>
                </a:lnTo>
                <a:lnTo>
                  <a:pt x="79755" y="42805"/>
                </a:lnTo>
                <a:lnTo>
                  <a:pt x="78438" y="44868"/>
                </a:lnTo>
                <a:lnTo>
                  <a:pt x="76766" y="46958"/>
                </a:lnTo>
                <a:lnTo>
                  <a:pt x="75652" y="49065"/>
                </a:lnTo>
                <a:lnTo>
                  <a:pt x="74909" y="51184"/>
                </a:lnTo>
                <a:lnTo>
                  <a:pt x="74414" y="53312"/>
                </a:lnTo>
                <a:lnTo>
                  <a:pt x="73290" y="54730"/>
                </a:lnTo>
                <a:lnTo>
                  <a:pt x="71747" y="55675"/>
                </a:lnTo>
                <a:lnTo>
                  <a:pt x="66600" y="57456"/>
                </a:lnTo>
                <a:lnTo>
                  <a:pt x="64305" y="57517"/>
                </a:lnTo>
                <a:lnTo>
                  <a:pt x="59136" y="5756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541"/>
          <p:cNvSpPr/>
          <p:nvPr/>
        </p:nvSpPr>
        <p:spPr>
          <a:xfrm>
            <a:off x="2921793" y="939692"/>
            <a:ext cx="271464" cy="139516"/>
          </a:xfrm>
          <a:custGeom>
            <a:avLst/>
            <a:gdLst/>
            <a:ahLst/>
            <a:cxnLst/>
            <a:rect l="0" t="0" r="0" b="0"/>
            <a:pathLst>
              <a:path w="271464" h="139516">
                <a:moveTo>
                  <a:pt x="0" y="18284"/>
                </a:moveTo>
                <a:lnTo>
                  <a:pt x="0" y="51707"/>
                </a:lnTo>
                <a:lnTo>
                  <a:pt x="794" y="54853"/>
                </a:lnTo>
                <a:lnTo>
                  <a:pt x="2117" y="58380"/>
                </a:lnTo>
                <a:lnTo>
                  <a:pt x="3793" y="62160"/>
                </a:lnTo>
                <a:lnTo>
                  <a:pt x="4910" y="66108"/>
                </a:lnTo>
                <a:lnTo>
                  <a:pt x="5655" y="70170"/>
                </a:lnTo>
                <a:lnTo>
                  <a:pt x="6151" y="74306"/>
                </a:lnTo>
                <a:lnTo>
                  <a:pt x="6482" y="77778"/>
                </a:lnTo>
                <a:lnTo>
                  <a:pt x="6703" y="80807"/>
                </a:lnTo>
                <a:lnTo>
                  <a:pt x="6850" y="83540"/>
                </a:lnTo>
                <a:lnTo>
                  <a:pt x="7013" y="90388"/>
                </a:lnTo>
                <a:lnTo>
                  <a:pt x="7118" y="106425"/>
                </a:lnTo>
                <a:lnTo>
                  <a:pt x="7921" y="109906"/>
                </a:lnTo>
                <a:lnTo>
                  <a:pt x="9249" y="112941"/>
                </a:lnTo>
                <a:lnTo>
                  <a:pt x="10929" y="115679"/>
                </a:lnTo>
                <a:lnTo>
                  <a:pt x="12048" y="118218"/>
                </a:lnTo>
                <a:lnTo>
                  <a:pt x="12795" y="120626"/>
                </a:lnTo>
                <a:lnTo>
                  <a:pt x="13292" y="122945"/>
                </a:lnTo>
                <a:lnTo>
                  <a:pt x="13624" y="125206"/>
                </a:lnTo>
                <a:lnTo>
                  <a:pt x="13845" y="127427"/>
                </a:lnTo>
                <a:lnTo>
                  <a:pt x="14262" y="133628"/>
                </a:lnTo>
                <a:lnTo>
                  <a:pt x="14280" y="137312"/>
                </a:lnTo>
                <a:lnTo>
                  <a:pt x="15076" y="138356"/>
                </a:lnTo>
                <a:lnTo>
                  <a:pt x="16401" y="139051"/>
                </a:lnTo>
                <a:lnTo>
                  <a:pt x="18078" y="139515"/>
                </a:lnTo>
                <a:lnTo>
                  <a:pt x="19196" y="139110"/>
                </a:lnTo>
                <a:lnTo>
                  <a:pt x="19941" y="138125"/>
                </a:lnTo>
                <a:lnTo>
                  <a:pt x="21137" y="134825"/>
                </a:lnTo>
                <a:lnTo>
                  <a:pt x="19184" y="132469"/>
                </a:lnTo>
                <a:lnTo>
                  <a:pt x="17552" y="130841"/>
                </a:lnTo>
                <a:lnTo>
                  <a:pt x="16464" y="129041"/>
                </a:lnTo>
                <a:lnTo>
                  <a:pt x="15255" y="125136"/>
                </a:lnTo>
                <a:lnTo>
                  <a:pt x="14933" y="122380"/>
                </a:lnTo>
                <a:lnTo>
                  <a:pt x="14718" y="119114"/>
                </a:lnTo>
                <a:lnTo>
                  <a:pt x="14574" y="115508"/>
                </a:lnTo>
                <a:lnTo>
                  <a:pt x="13685" y="112389"/>
                </a:lnTo>
                <a:lnTo>
                  <a:pt x="12298" y="109596"/>
                </a:lnTo>
                <a:lnTo>
                  <a:pt x="10580" y="107019"/>
                </a:lnTo>
                <a:lnTo>
                  <a:pt x="9435" y="103873"/>
                </a:lnTo>
                <a:lnTo>
                  <a:pt x="8671" y="100347"/>
                </a:lnTo>
                <a:lnTo>
                  <a:pt x="8162" y="96567"/>
                </a:lnTo>
                <a:lnTo>
                  <a:pt x="7823" y="92618"/>
                </a:lnTo>
                <a:lnTo>
                  <a:pt x="7596" y="88557"/>
                </a:lnTo>
                <a:lnTo>
                  <a:pt x="7345" y="80235"/>
                </a:lnTo>
                <a:lnTo>
                  <a:pt x="7171" y="58977"/>
                </a:lnTo>
                <a:lnTo>
                  <a:pt x="7956" y="54700"/>
                </a:lnTo>
                <a:lnTo>
                  <a:pt x="9272" y="50420"/>
                </a:lnTo>
                <a:lnTo>
                  <a:pt x="10944" y="46137"/>
                </a:lnTo>
                <a:lnTo>
                  <a:pt x="12059" y="42568"/>
                </a:lnTo>
                <a:lnTo>
                  <a:pt x="12802" y="39474"/>
                </a:lnTo>
                <a:lnTo>
                  <a:pt x="13297" y="36697"/>
                </a:lnTo>
                <a:lnTo>
                  <a:pt x="18390" y="31274"/>
                </a:lnTo>
                <a:lnTo>
                  <a:pt x="26547" y="24087"/>
                </a:lnTo>
                <a:lnTo>
                  <a:pt x="36748" y="15723"/>
                </a:lnTo>
                <a:lnTo>
                  <a:pt x="45136" y="10862"/>
                </a:lnTo>
                <a:lnTo>
                  <a:pt x="52316" y="8335"/>
                </a:lnTo>
                <a:lnTo>
                  <a:pt x="58690" y="7366"/>
                </a:lnTo>
                <a:lnTo>
                  <a:pt x="63733" y="6719"/>
                </a:lnTo>
                <a:lnTo>
                  <a:pt x="71453" y="6000"/>
                </a:lnTo>
                <a:lnTo>
                  <a:pt x="74623" y="6523"/>
                </a:lnTo>
                <a:lnTo>
                  <a:pt x="80262" y="9009"/>
                </a:lnTo>
                <a:lnTo>
                  <a:pt x="87530" y="12495"/>
                </a:lnTo>
                <a:lnTo>
                  <a:pt x="95259" y="16426"/>
                </a:lnTo>
                <a:lnTo>
                  <a:pt x="101339" y="20554"/>
                </a:lnTo>
                <a:lnTo>
                  <a:pt x="106688" y="24770"/>
                </a:lnTo>
                <a:lnTo>
                  <a:pt x="109225" y="26894"/>
                </a:lnTo>
                <a:lnTo>
                  <a:pt x="111711" y="29739"/>
                </a:lnTo>
                <a:lnTo>
                  <a:pt x="114161" y="33065"/>
                </a:lnTo>
                <a:lnTo>
                  <a:pt x="116589" y="36711"/>
                </a:lnTo>
                <a:lnTo>
                  <a:pt x="118207" y="39855"/>
                </a:lnTo>
                <a:lnTo>
                  <a:pt x="119286" y="42666"/>
                </a:lnTo>
                <a:lnTo>
                  <a:pt x="120006" y="45255"/>
                </a:lnTo>
                <a:lnTo>
                  <a:pt x="121279" y="48409"/>
                </a:lnTo>
                <a:lnTo>
                  <a:pt x="122921" y="51940"/>
                </a:lnTo>
                <a:lnTo>
                  <a:pt x="124810" y="55724"/>
                </a:lnTo>
                <a:lnTo>
                  <a:pt x="126069" y="58960"/>
                </a:lnTo>
                <a:lnTo>
                  <a:pt x="126909" y="61832"/>
                </a:lnTo>
                <a:lnTo>
                  <a:pt x="127468" y="64461"/>
                </a:lnTo>
                <a:lnTo>
                  <a:pt x="127841" y="66928"/>
                </a:lnTo>
                <a:lnTo>
                  <a:pt x="128090" y="69287"/>
                </a:lnTo>
                <a:lnTo>
                  <a:pt x="128256" y="71575"/>
                </a:lnTo>
                <a:lnTo>
                  <a:pt x="128367" y="74528"/>
                </a:lnTo>
                <a:lnTo>
                  <a:pt x="128544" y="87629"/>
                </a:lnTo>
                <a:lnTo>
                  <a:pt x="128559" y="90232"/>
                </a:lnTo>
                <a:lnTo>
                  <a:pt x="129362" y="91967"/>
                </a:lnTo>
                <a:lnTo>
                  <a:pt x="130691" y="93124"/>
                </a:lnTo>
                <a:lnTo>
                  <a:pt x="132371" y="93895"/>
                </a:lnTo>
                <a:lnTo>
                  <a:pt x="133492" y="95123"/>
                </a:lnTo>
                <a:lnTo>
                  <a:pt x="134238" y="96656"/>
                </a:lnTo>
                <a:lnTo>
                  <a:pt x="135436" y="100837"/>
                </a:lnTo>
                <a:lnTo>
                  <a:pt x="133484" y="103314"/>
                </a:lnTo>
                <a:lnTo>
                  <a:pt x="131852" y="104974"/>
                </a:lnTo>
                <a:lnTo>
                  <a:pt x="130764" y="105367"/>
                </a:lnTo>
                <a:lnTo>
                  <a:pt x="130038" y="104915"/>
                </a:lnTo>
                <a:lnTo>
                  <a:pt x="128672" y="102045"/>
                </a:lnTo>
                <a:lnTo>
                  <a:pt x="124821" y="98506"/>
                </a:lnTo>
                <a:lnTo>
                  <a:pt x="123695" y="96769"/>
                </a:lnTo>
                <a:lnTo>
                  <a:pt x="122445" y="92933"/>
                </a:lnTo>
                <a:lnTo>
                  <a:pt x="119772" y="88847"/>
                </a:lnTo>
                <a:lnTo>
                  <a:pt x="115938" y="84650"/>
                </a:lnTo>
                <a:lnTo>
                  <a:pt x="111589" y="80403"/>
                </a:lnTo>
                <a:lnTo>
                  <a:pt x="110905" y="78271"/>
                </a:lnTo>
                <a:lnTo>
                  <a:pt x="111243" y="76135"/>
                </a:lnTo>
                <a:lnTo>
                  <a:pt x="112262" y="73996"/>
                </a:lnTo>
                <a:lnTo>
                  <a:pt x="112148" y="71856"/>
                </a:lnTo>
                <a:lnTo>
                  <a:pt x="111278" y="69715"/>
                </a:lnTo>
                <a:lnTo>
                  <a:pt x="109904" y="67573"/>
                </a:lnTo>
                <a:lnTo>
                  <a:pt x="108988" y="64717"/>
                </a:lnTo>
                <a:lnTo>
                  <a:pt x="108378" y="61384"/>
                </a:lnTo>
                <a:lnTo>
                  <a:pt x="107971" y="57733"/>
                </a:lnTo>
                <a:lnTo>
                  <a:pt x="108493" y="54585"/>
                </a:lnTo>
                <a:lnTo>
                  <a:pt x="109635" y="51771"/>
                </a:lnTo>
                <a:lnTo>
                  <a:pt x="111190" y="49182"/>
                </a:lnTo>
                <a:lnTo>
                  <a:pt x="112227" y="46741"/>
                </a:lnTo>
                <a:lnTo>
                  <a:pt x="112918" y="44399"/>
                </a:lnTo>
                <a:lnTo>
                  <a:pt x="113379" y="42123"/>
                </a:lnTo>
                <a:lnTo>
                  <a:pt x="114480" y="39178"/>
                </a:lnTo>
                <a:lnTo>
                  <a:pt x="116008" y="35785"/>
                </a:lnTo>
                <a:lnTo>
                  <a:pt x="120370" y="26901"/>
                </a:lnTo>
                <a:lnTo>
                  <a:pt x="123083" y="23781"/>
                </a:lnTo>
                <a:lnTo>
                  <a:pt x="126935" y="20013"/>
                </a:lnTo>
                <a:lnTo>
                  <a:pt x="131293" y="15957"/>
                </a:lnTo>
                <a:lnTo>
                  <a:pt x="137992" y="11773"/>
                </a:lnTo>
                <a:lnTo>
                  <a:pt x="147643" y="6679"/>
                </a:lnTo>
                <a:lnTo>
                  <a:pt x="153196" y="4078"/>
                </a:lnTo>
                <a:lnTo>
                  <a:pt x="156900" y="2384"/>
                </a:lnTo>
                <a:lnTo>
                  <a:pt x="165248" y="502"/>
                </a:lnTo>
                <a:lnTo>
                  <a:pt x="169696" y="0"/>
                </a:lnTo>
                <a:lnTo>
                  <a:pt x="173456" y="380"/>
                </a:lnTo>
                <a:lnTo>
                  <a:pt x="176756" y="1347"/>
                </a:lnTo>
                <a:lnTo>
                  <a:pt x="179750" y="2707"/>
                </a:lnTo>
                <a:lnTo>
                  <a:pt x="187310" y="4217"/>
                </a:lnTo>
                <a:lnTo>
                  <a:pt x="191548" y="4620"/>
                </a:lnTo>
                <a:lnTo>
                  <a:pt x="195962" y="5603"/>
                </a:lnTo>
                <a:lnTo>
                  <a:pt x="200491" y="6973"/>
                </a:lnTo>
                <a:lnTo>
                  <a:pt x="208963" y="10399"/>
                </a:lnTo>
                <a:lnTo>
                  <a:pt x="215375" y="14304"/>
                </a:lnTo>
                <a:lnTo>
                  <a:pt x="220870" y="18420"/>
                </a:lnTo>
                <a:lnTo>
                  <a:pt x="225958" y="22631"/>
                </a:lnTo>
                <a:lnTo>
                  <a:pt x="230866" y="26884"/>
                </a:lnTo>
                <a:lnTo>
                  <a:pt x="233285" y="29732"/>
                </a:lnTo>
                <a:lnTo>
                  <a:pt x="235692" y="33060"/>
                </a:lnTo>
                <a:lnTo>
                  <a:pt x="238091" y="36707"/>
                </a:lnTo>
                <a:lnTo>
                  <a:pt x="240484" y="40568"/>
                </a:lnTo>
                <a:lnTo>
                  <a:pt x="245259" y="48667"/>
                </a:lnTo>
                <a:lnTo>
                  <a:pt x="252410" y="61259"/>
                </a:lnTo>
                <a:lnTo>
                  <a:pt x="253998" y="64793"/>
                </a:lnTo>
                <a:lnTo>
                  <a:pt x="255057" y="67864"/>
                </a:lnTo>
                <a:lnTo>
                  <a:pt x="255764" y="70626"/>
                </a:lnTo>
                <a:lnTo>
                  <a:pt x="257028" y="73181"/>
                </a:lnTo>
                <a:lnTo>
                  <a:pt x="258664" y="75599"/>
                </a:lnTo>
                <a:lnTo>
                  <a:pt x="260549" y="77926"/>
                </a:lnTo>
                <a:lnTo>
                  <a:pt x="261806" y="80905"/>
                </a:lnTo>
                <a:lnTo>
                  <a:pt x="271463" y="12115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542"/>
          <p:cNvSpPr/>
          <p:nvPr/>
        </p:nvSpPr>
        <p:spPr>
          <a:xfrm>
            <a:off x="3236118" y="868084"/>
            <a:ext cx="478633" cy="189096"/>
          </a:xfrm>
          <a:custGeom>
            <a:avLst/>
            <a:gdLst/>
            <a:ahLst/>
            <a:cxnLst/>
            <a:rect l="0" t="0" r="0" b="0"/>
            <a:pathLst>
              <a:path w="478633" h="189096">
                <a:moveTo>
                  <a:pt x="0" y="89892"/>
                </a:moveTo>
                <a:lnTo>
                  <a:pt x="0" y="95428"/>
                </a:lnTo>
                <a:lnTo>
                  <a:pt x="4910" y="101278"/>
                </a:lnTo>
                <a:lnTo>
                  <a:pt x="6151" y="105192"/>
                </a:lnTo>
                <a:lnTo>
                  <a:pt x="7276" y="107950"/>
                </a:lnTo>
                <a:lnTo>
                  <a:pt x="8819" y="111218"/>
                </a:lnTo>
                <a:lnTo>
                  <a:pt x="12651" y="118658"/>
                </a:lnTo>
                <a:lnTo>
                  <a:pt x="17000" y="126728"/>
                </a:lnTo>
                <a:lnTo>
                  <a:pt x="18477" y="130166"/>
                </a:lnTo>
                <a:lnTo>
                  <a:pt x="20118" y="135890"/>
                </a:lnTo>
                <a:lnTo>
                  <a:pt x="21350" y="139132"/>
                </a:lnTo>
                <a:lnTo>
                  <a:pt x="22964" y="142721"/>
                </a:lnTo>
                <a:lnTo>
                  <a:pt x="24835" y="146543"/>
                </a:lnTo>
                <a:lnTo>
                  <a:pt x="26875" y="149805"/>
                </a:lnTo>
                <a:lnTo>
                  <a:pt x="31260" y="155335"/>
                </a:lnTo>
                <a:lnTo>
                  <a:pt x="33737" y="160174"/>
                </a:lnTo>
                <a:lnTo>
                  <a:pt x="34397" y="162464"/>
                </a:lnTo>
                <a:lnTo>
                  <a:pt x="37248" y="166914"/>
                </a:lnTo>
                <a:lnTo>
                  <a:pt x="41161" y="171273"/>
                </a:lnTo>
                <a:lnTo>
                  <a:pt x="45546" y="175592"/>
                </a:lnTo>
                <a:lnTo>
                  <a:pt x="55765" y="185061"/>
                </a:lnTo>
                <a:lnTo>
                  <a:pt x="57021" y="185485"/>
                </a:lnTo>
                <a:lnTo>
                  <a:pt x="64739" y="186166"/>
                </a:lnTo>
                <a:lnTo>
                  <a:pt x="66972" y="186221"/>
                </a:lnTo>
                <a:lnTo>
                  <a:pt x="69254" y="185544"/>
                </a:lnTo>
                <a:lnTo>
                  <a:pt x="73907" y="182887"/>
                </a:lnTo>
                <a:lnTo>
                  <a:pt x="75465" y="181178"/>
                </a:lnTo>
                <a:lnTo>
                  <a:pt x="76504" y="179325"/>
                </a:lnTo>
                <a:lnTo>
                  <a:pt x="77196" y="177374"/>
                </a:lnTo>
                <a:lnTo>
                  <a:pt x="80083" y="173303"/>
                </a:lnTo>
                <a:lnTo>
                  <a:pt x="84011" y="169112"/>
                </a:lnTo>
                <a:lnTo>
                  <a:pt x="88403" y="164868"/>
                </a:lnTo>
                <a:lnTo>
                  <a:pt x="90685" y="162022"/>
                </a:lnTo>
                <a:lnTo>
                  <a:pt x="93001" y="158696"/>
                </a:lnTo>
                <a:lnTo>
                  <a:pt x="95338" y="155049"/>
                </a:lnTo>
                <a:lnTo>
                  <a:pt x="97690" y="151904"/>
                </a:lnTo>
                <a:lnTo>
                  <a:pt x="102420" y="146504"/>
                </a:lnTo>
                <a:lnTo>
                  <a:pt x="104793" y="143350"/>
                </a:lnTo>
                <a:lnTo>
                  <a:pt x="107168" y="139818"/>
                </a:lnTo>
                <a:lnTo>
                  <a:pt x="109546" y="136035"/>
                </a:lnTo>
                <a:lnTo>
                  <a:pt x="114304" y="128022"/>
                </a:lnTo>
                <a:lnTo>
                  <a:pt x="116684" y="123884"/>
                </a:lnTo>
                <a:lnTo>
                  <a:pt x="118271" y="119697"/>
                </a:lnTo>
                <a:lnTo>
                  <a:pt x="119329" y="115477"/>
                </a:lnTo>
                <a:lnTo>
                  <a:pt x="120034" y="111235"/>
                </a:lnTo>
                <a:lnTo>
                  <a:pt x="121297" y="107693"/>
                </a:lnTo>
                <a:lnTo>
                  <a:pt x="124819" y="101852"/>
                </a:lnTo>
                <a:lnTo>
                  <a:pt x="126075" y="98580"/>
                </a:lnTo>
                <a:lnTo>
                  <a:pt x="126913" y="94970"/>
                </a:lnTo>
                <a:lnTo>
                  <a:pt x="128257" y="85736"/>
                </a:lnTo>
                <a:lnTo>
                  <a:pt x="130557" y="82568"/>
                </a:lnTo>
                <a:lnTo>
                  <a:pt x="135428" y="77358"/>
                </a:lnTo>
                <a:lnTo>
                  <a:pt x="135597" y="88608"/>
                </a:lnTo>
                <a:lnTo>
                  <a:pt x="135642" y="97608"/>
                </a:lnTo>
                <a:lnTo>
                  <a:pt x="136466" y="105038"/>
                </a:lnTo>
                <a:lnTo>
                  <a:pt x="137808" y="111419"/>
                </a:lnTo>
                <a:lnTo>
                  <a:pt x="139498" y="117102"/>
                </a:lnTo>
                <a:lnTo>
                  <a:pt x="140623" y="121605"/>
                </a:lnTo>
                <a:lnTo>
                  <a:pt x="141374" y="125322"/>
                </a:lnTo>
                <a:lnTo>
                  <a:pt x="141875" y="128514"/>
                </a:lnTo>
                <a:lnTo>
                  <a:pt x="143002" y="132071"/>
                </a:lnTo>
                <a:lnTo>
                  <a:pt x="144547" y="135871"/>
                </a:lnTo>
                <a:lnTo>
                  <a:pt x="146371" y="139833"/>
                </a:lnTo>
                <a:lnTo>
                  <a:pt x="148381" y="143188"/>
                </a:lnTo>
                <a:lnTo>
                  <a:pt x="152730" y="148822"/>
                </a:lnTo>
                <a:lnTo>
                  <a:pt x="155193" y="153707"/>
                </a:lnTo>
                <a:lnTo>
                  <a:pt x="157081" y="158974"/>
                </a:lnTo>
                <a:lnTo>
                  <a:pt x="158696" y="162379"/>
                </a:lnTo>
                <a:lnTo>
                  <a:pt x="160566" y="166077"/>
                </a:lnTo>
                <a:lnTo>
                  <a:pt x="163400" y="169257"/>
                </a:lnTo>
                <a:lnTo>
                  <a:pt x="170783" y="174696"/>
                </a:lnTo>
                <a:lnTo>
                  <a:pt x="177239" y="177589"/>
                </a:lnTo>
                <a:lnTo>
                  <a:pt x="180072" y="178361"/>
                </a:lnTo>
                <a:lnTo>
                  <a:pt x="185336" y="181123"/>
                </a:lnTo>
                <a:lnTo>
                  <a:pt x="187852" y="182860"/>
                </a:lnTo>
                <a:lnTo>
                  <a:pt x="191116" y="184017"/>
                </a:lnTo>
                <a:lnTo>
                  <a:pt x="203294" y="185647"/>
                </a:lnTo>
                <a:lnTo>
                  <a:pt x="216163" y="186130"/>
                </a:lnTo>
                <a:lnTo>
                  <a:pt x="222544" y="186243"/>
                </a:lnTo>
                <a:lnTo>
                  <a:pt x="225356" y="185558"/>
                </a:lnTo>
                <a:lnTo>
                  <a:pt x="233901" y="181182"/>
                </a:lnTo>
                <a:lnTo>
                  <a:pt x="246134" y="175361"/>
                </a:lnTo>
                <a:lnTo>
                  <a:pt x="255178" y="171217"/>
                </a:lnTo>
                <a:lnTo>
                  <a:pt x="259019" y="168398"/>
                </a:lnTo>
                <a:lnTo>
                  <a:pt x="262373" y="165089"/>
                </a:lnTo>
                <a:lnTo>
                  <a:pt x="265403" y="161455"/>
                </a:lnTo>
                <a:lnTo>
                  <a:pt x="269011" y="158318"/>
                </a:lnTo>
                <a:lnTo>
                  <a:pt x="277252" y="152927"/>
                </a:lnTo>
                <a:lnTo>
                  <a:pt x="280878" y="149775"/>
                </a:lnTo>
                <a:lnTo>
                  <a:pt x="284090" y="146245"/>
                </a:lnTo>
                <a:lnTo>
                  <a:pt x="287025" y="142462"/>
                </a:lnTo>
                <a:lnTo>
                  <a:pt x="289775" y="138512"/>
                </a:lnTo>
                <a:lnTo>
                  <a:pt x="292402" y="134450"/>
                </a:lnTo>
                <a:lnTo>
                  <a:pt x="294947" y="130313"/>
                </a:lnTo>
                <a:lnTo>
                  <a:pt x="297438" y="125412"/>
                </a:lnTo>
                <a:lnTo>
                  <a:pt x="299892" y="120002"/>
                </a:lnTo>
                <a:lnTo>
                  <a:pt x="302322" y="114251"/>
                </a:lnTo>
                <a:lnTo>
                  <a:pt x="305529" y="108989"/>
                </a:lnTo>
                <a:lnTo>
                  <a:pt x="309255" y="104052"/>
                </a:lnTo>
                <a:lnTo>
                  <a:pt x="313326" y="99332"/>
                </a:lnTo>
                <a:lnTo>
                  <a:pt x="316834" y="94757"/>
                </a:lnTo>
                <a:lnTo>
                  <a:pt x="319967" y="90278"/>
                </a:lnTo>
                <a:lnTo>
                  <a:pt x="322849" y="85863"/>
                </a:lnTo>
                <a:lnTo>
                  <a:pt x="324770" y="80777"/>
                </a:lnTo>
                <a:lnTo>
                  <a:pt x="326051" y="75243"/>
                </a:lnTo>
                <a:lnTo>
                  <a:pt x="326905" y="69410"/>
                </a:lnTo>
                <a:lnTo>
                  <a:pt x="327474" y="64093"/>
                </a:lnTo>
                <a:lnTo>
                  <a:pt x="327854" y="59120"/>
                </a:lnTo>
                <a:lnTo>
                  <a:pt x="328107" y="54375"/>
                </a:lnTo>
                <a:lnTo>
                  <a:pt x="329069" y="49784"/>
                </a:lnTo>
                <a:lnTo>
                  <a:pt x="330505" y="45294"/>
                </a:lnTo>
                <a:lnTo>
                  <a:pt x="332255" y="40872"/>
                </a:lnTo>
                <a:lnTo>
                  <a:pt x="333422" y="37210"/>
                </a:lnTo>
                <a:lnTo>
                  <a:pt x="334200" y="34054"/>
                </a:lnTo>
                <a:lnTo>
                  <a:pt x="334719" y="31235"/>
                </a:lnTo>
                <a:lnTo>
                  <a:pt x="334271" y="27928"/>
                </a:lnTo>
                <a:lnTo>
                  <a:pt x="333179" y="24294"/>
                </a:lnTo>
                <a:lnTo>
                  <a:pt x="331657" y="20442"/>
                </a:lnTo>
                <a:lnTo>
                  <a:pt x="330642" y="17160"/>
                </a:lnTo>
                <a:lnTo>
                  <a:pt x="329515" y="11609"/>
                </a:lnTo>
                <a:lnTo>
                  <a:pt x="326897" y="6760"/>
                </a:lnTo>
                <a:lnTo>
                  <a:pt x="325088" y="4467"/>
                </a:lnTo>
                <a:lnTo>
                  <a:pt x="323088" y="2938"/>
                </a:lnTo>
                <a:lnTo>
                  <a:pt x="320961" y="1919"/>
                </a:lnTo>
                <a:lnTo>
                  <a:pt x="316481" y="787"/>
                </a:lnTo>
                <a:lnTo>
                  <a:pt x="308563" y="0"/>
                </a:lnTo>
                <a:lnTo>
                  <a:pt x="305678" y="1839"/>
                </a:lnTo>
                <a:lnTo>
                  <a:pt x="299592" y="6891"/>
                </a:lnTo>
                <a:lnTo>
                  <a:pt x="297360" y="8840"/>
                </a:lnTo>
                <a:lnTo>
                  <a:pt x="295871" y="11569"/>
                </a:lnTo>
                <a:lnTo>
                  <a:pt x="294879" y="14817"/>
                </a:lnTo>
                <a:lnTo>
                  <a:pt x="294217" y="18411"/>
                </a:lnTo>
                <a:lnTo>
                  <a:pt x="291365" y="24309"/>
                </a:lnTo>
                <a:lnTo>
                  <a:pt x="287452" y="30026"/>
                </a:lnTo>
                <a:lnTo>
                  <a:pt x="285298" y="33551"/>
                </a:lnTo>
                <a:lnTo>
                  <a:pt x="283067" y="37330"/>
                </a:lnTo>
                <a:lnTo>
                  <a:pt x="280786" y="41992"/>
                </a:lnTo>
                <a:lnTo>
                  <a:pt x="278472" y="47243"/>
                </a:lnTo>
                <a:lnTo>
                  <a:pt x="276136" y="52887"/>
                </a:lnTo>
                <a:lnTo>
                  <a:pt x="274578" y="58078"/>
                </a:lnTo>
                <a:lnTo>
                  <a:pt x="273540" y="62968"/>
                </a:lnTo>
                <a:lnTo>
                  <a:pt x="272848" y="67657"/>
                </a:lnTo>
                <a:lnTo>
                  <a:pt x="272386" y="72211"/>
                </a:lnTo>
                <a:lnTo>
                  <a:pt x="272078" y="76676"/>
                </a:lnTo>
                <a:lnTo>
                  <a:pt x="271873" y="81081"/>
                </a:lnTo>
                <a:lnTo>
                  <a:pt x="271645" y="91692"/>
                </a:lnTo>
                <a:lnTo>
                  <a:pt x="271584" y="97521"/>
                </a:lnTo>
                <a:lnTo>
                  <a:pt x="272338" y="102836"/>
                </a:lnTo>
                <a:lnTo>
                  <a:pt x="273634" y="107809"/>
                </a:lnTo>
                <a:lnTo>
                  <a:pt x="275291" y="112552"/>
                </a:lnTo>
                <a:lnTo>
                  <a:pt x="277190" y="117143"/>
                </a:lnTo>
                <a:lnTo>
                  <a:pt x="279250" y="121633"/>
                </a:lnTo>
                <a:lnTo>
                  <a:pt x="281416" y="126055"/>
                </a:lnTo>
                <a:lnTo>
                  <a:pt x="285941" y="134778"/>
                </a:lnTo>
                <a:lnTo>
                  <a:pt x="295313" y="152019"/>
                </a:lnTo>
                <a:lnTo>
                  <a:pt x="297682" y="155599"/>
                </a:lnTo>
                <a:lnTo>
                  <a:pt x="302430" y="161482"/>
                </a:lnTo>
                <a:lnTo>
                  <a:pt x="309303" y="166477"/>
                </a:lnTo>
                <a:lnTo>
                  <a:pt x="317649" y="171793"/>
                </a:lnTo>
                <a:lnTo>
                  <a:pt x="322098" y="175211"/>
                </a:lnTo>
                <a:lnTo>
                  <a:pt x="326651" y="178918"/>
                </a:lnTo>
                <a:lnTo>
                  <a:pt x="331273" y="181390"/>
                </a:lnTo>
                <a:lnTo>
                  <a:pt x="350099" y="187262"/>
                </a:lnTo>
                <a:lnTo>
                  <a:pt x="354843" y="189095"/>
                </a:lnTo>
                <a:lnTo>
                  <a:pt x="366738" y="187460"/>
                </a:lnTo>
                <a:lnTo>
                  <a:pt x="383398" y="183513"/>
                </a:lnTo>
                <a:lnTo>
                  <a:pt x="403236" y="178023"/>
                </a:lnTo>
                <a:lnTo>
                  <a:pt x="417255" y="172935"/>
                </a:lnTo>
                <a:lnTo>
                  <a:pt x="427395" y="168114"/>
                </a:lnTo>
                <a:lnTo>
                  <a:pt x="434949" y="163472"/>
                </a:lnTo>
                <a:lnTo>
                  <a:pt x="441573" y="158948"/>
                </a:lnTo>
                <a:lnTo>
                  <a:pt x="447575" y="154503"/>
                </a:lnTo>
                <a:lnTo>
                  <a:pt x="453165" y="150111"/>
                </a:lnTo>
                <a:lnTo>
                  <a:pt x="457685" y="145754"/>
                </a:lnTo>
                <a:lnTo>
                  <a:pt x="461492" y="141421"/>
                </a:lnTo>
                <a:lnTo>
                  <a:pt x="464824" y="137104"/>
                </a:lnTo>
                <a:lnTo>
                  <a:pt x="467839" y="133511"/>
                </a:lnTo>
                <a:lnTo>
                  <a:pt x="470643" y="130402"/>
                </a:lnTo>
                <a:lnTo>
                  <a:pt x="478632" y="1220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543"/>
          <p:cNvSpPr/>
          <p:nvPr/>
        </p:nvSpPr>
        <p:spPr>
          <a:xfrm>
            <a:off x="3743325" y="861536"/>
            <a:ext cx="64294" cy="205741"/>
          </a:xfrm>
          <a:custGeom>
            <a:avLst/>
            <a:gdLst/>
            <a:ahLst/>
            <a:cxnLst/>
            <a:rect l="0" t="0" r="0" b="0"/>
            <a:pathLst>
              <a:path w="64294" h="205741">
                <a:moveTo>
                  <a:pt x="0" y="0"/>
                </a:moveTo>
                <a:lnTo>
                  <a:pt x="0" y="18713"/>
                </a:lnTo>
                <a:lnTo>
                  <a:pt x="794" y="21762"/>
                </a:lnTo>
                <a:lnTo>
                  <a:pt x="2116" y="24509"/>
                </a:lnTo>
                <a:lnTo>
                  <a:pt x="3792" y="27055"/>
                </a:lnTo>
                <a:lnTo>
                  <a:pt x="4909" y="30181"/>
                </a:lnTo>
                <a:lnTo>
                  <a:pt x="5654" y="33694"/>
                </a:lnTo>
                <a:lnTo>
                  <a:pt x="6150" y="37464"/>
                </a:lnTo>
                <a:lnTo>
                  <a:pt x="6481" y="41407"/>
                </a:lnTo>
                <a:lnTo>
                  <a:pt x="6702" y="45464"/>
                </a:lnTo>
                <a:lnTo>
                  <a:pt x="6947" y="54496"/>
                </a:lnTo>
                <a:lnTo>
                  <a:pt x="7118" y="80572"/>
                </a:lnTo>
                <a:lnTo>
                  <a:pt x="7920" y="85861"/>
                </a:lnTo>
                <a:lnTo>
                  <a:pt x="9248" y="91531"/>
                </a:lnTo>
                <a:lnTo>
                  <a:pt x="10928" y="97454"/>
                </a:lnTo>
                <a:lnTo>
                  <a:pt x="12048" y="102831"/>
                </a:lnTo>
                <a:lnTo>
                  <a:pt x="12794" y="107845"/>
                </a:lnTo>
                <a:lnTo>
                  <a:pt x="13291" y="112616"/>
                </a:lnTo>
                <a:lnTo>
                  <a:pt x="14417" y="117225"/>
                </a:lnTo>
                <a:lnTo>
                  <a:pt x="15961" y="121727"/>
                </a:lnTo>
                <a:lnTo>
                  <a:pt x="17784" y="126157"/>
                </a:lnTo>
                <a:lnTo>
                  <a:pt x="19000" y="131253"/>
                </a:lnTo>
                <a:lnTo>
                  <a:pt x="19810" y="136794"/>
                </a:lnTo>
                <a:lnTo>
                  <a:pt x="20350" y="142631"/>
                </a:lnTo>
                <a:lnTo>
                  <a:pt x="21504" y="147237"/>
                </a:lnTo>
                <a:lnTo>
                  <a:pt x="23067" y="151021"/>
                </a:lnTo>
                <a:lnTo>
                  <a:pt x="38195" y="178063"/>
                </a:lnTo>
                <a:lnTo>
                  <a:pt x="40545" y="181574"/>
                </a:lnTo>
                <a:lnTo>
                  <a:pt x="42905" y="184629"/>
                </a:lnTo>
                <a:lnTo>
                  <a:pt x="45272" y="187379"/>
                </a:lnTo>
                <a:lnTo>
                  <a:pt x="46850" y="189928"/>
                </a:lnTo>
                <a:lnTo>
                  <a:pt x="48603" y="194664"/>
                </a:lnTo>
                <a:lnTo>
                  <a:pt x="50658" y="196927"/>
                </a:lnTo>
                <a:lnTo>
                  <a:pt x="53616" y="199151"/>
                </a:lnTo>
                <a:lnTo>
                  <a:pt x="64293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544"/>
          <p:cNvSpPr/>
          <p:nvPr/>
        </p:nvSpPr>
        <p:spPr>
          <a:xfrm>
            <a:off x="3664743" y="957976"/>
            <a:ext cx="221458" cy="19290"/>
          </a:xfrm>
          <a:custGeom>
            <a:avLst/>
            <a:gdLst/>
            <a:ahLst/>
            <a:cxnLst/>
            <a:rect l="0" t="0" r="0" b="0"/>
            <a:pathLst>
              <a:path w="221458" h="19290">
                <a:moveTo>
                  <a:pt x="0" y="19289"/>
                </a:moveTo>
                <a:lnTo>
                  <a:pt x="6151" y="13753"/>
                </a:lnTo>
                <a:lnTo>
                  <a:pt x="8819" y="13256"/>
                </a:lnTo>
                <a:lnTo>
                  <a:pt x="10642" y="13124"/>
                </a:lnTo>
                <a:lnTo>
                  <a:pt x="12651" y="12321"/>
                </a:lnTo>
                <a:lnTo>
                  <a:pt x="14785" y="11072"/>
                </a:lnTo>
                <a:lnTo>
                  <a:pt x="17000" y="9524"/>
                </a:lnTo>
                <a:lnTo>
                  <a:pt x="20065" y="8493"/>
                </a:lnTo>
                <a:lnTo>
                  <a:pt x="23695" y="7805"/>
                </a:lnTo>
                <a:lnTo>
                  <a:pt x="27703" y="7347"/>
                </a:lnTo>
                <a:lnTo>
                  <a:pt x="31963" y="7041"/>
                </a:lnTo>
                <a:lnTo>
                  <a:pt x="36390" y="6837"/>
                </a:lnTo>
                <a:lnTo>
                  <a:pt x="40929" y="6702"/>
                </a:lnTo>
                <a:lnTo>
                  <a:pt x="46336" y="5897"/>
                </a:lnTo>
                <a:lnTo>
                  <a:pt x="52322" y="4646"/>
                </a:lnTo>
                <a:lnTo>
                  <a:pt x="58694" y="3097"/>
                </a:lnTo>
                <a:lnTo>
                  <a:pt x="65323" y="2065"/>
                </a:lnTo>
                <a:lnTo>
                  <a:pt x="72124" y="1377"/>
                </a:lnTo>
                <a:lnTo>
                  <a:pt x="79039" y="918"/>
                </a:lnTo>
                <a:lnTo>
                  <a:pt x="86824" y="612"/>
                </a:lnTo>
                <a:lnTo>
                  <a:pt x="103941" y="272"/>
                </a:lnTo>
                <a:lnTo>
                  <a:pt x="22145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545"/>
          <p:cNvSpPr/>
          <p:nvPr/>
        </p:nvSpPr>
        <p:spPr>
          <a:xfrm>
            <a:off x="3929062" y="957976"/>
            <a:ext cx="42864" cy="90013"/>
          </a:xfrm>
          <a:custGeom>
            <a:avLst/>
            <a:gdLst/>
            <a:ahLst/>
            <a:cxnLst/>
            <a:rect l="0" t="0" r="0" b="0"/>
            <a:pathLst>
              <a:path w="42864" h="90013">
                <a:moveTo>
                  <a:pt x="0" y="0"/>
                </a:moveTo>
                <a:lnTo>
                  <a:pt x="0" y="5536"/>
                </a:lnTo>
                <a:lnTo>
                  <a:pt x="794" y="6548"/>
                </a:lnTo>
                <a:lnTo>
                  <a:pt x="2117" y="7938"/>
                </a:lnTo>
                <a:lnTo>
                  <a:pt x="3792" y="9578"/>
                </a:lnTo>
                <a:lnTo>
                  <a:pt x="4910" y="11386"/>
                </a:lnTo>
                <a:lnTo>
                  <a:pt x="5654" y="13306"/>
                </a:lnTo>
                <a:lnTo>
                  <a:pt x="6151" y="15300"/>
                </a:lnTo>
                <a:lnTo>
                  <a:pt x="7276" y="18058"/>
                </a:lnTo>
                <a:lnTo>
                  <a:pt x="8820" y="21326"/>
                </a:lnTo>
                <a:lnTo>
                  <a:pt x="10642" y="24933"/>
                </a:lnTo>
                <a:lnTo>
                  <a:pt x="11857" y="28052"/>
                </a:lnTo>
                <a:lnTo>
                  <a:pt x="12667" y="30846"/>
                </a:lnTo>
                <a:lnTo>
                  <a:pt x="13207" y="33423"/>
                </a:lnTo>
                <a:lnTo>
                  <a:pt x="14361" y="36569"/>
                </a:lnTo>
                <a:lnTo>
                  <a:pt x="15924" y="40096"/>
                </a:lnTo>
                <a:lnTo>
                  <a:pt x="17760" y="43876"/>
                </a:lnTo>
                <a:lnTo>
                  <a:pt x="18984" y="47110"/>
                </a:lnTo>
                <a:lnTo>
                  <a:pt x="19800" y="49981"/>
                </a:lnTo>
                <a:lnTo>
                  <a:pt x="20343" y="52609"/>
                </a:lnTo>
                <a:lnTo>
                  <a:pt x="21500" y="55075"/>
                </a:lnTo>
                <a:lnTo>
                  <a:pt x="23064" y="57434"/>
                </a:lnTo>
                <a:lnTo>
                  <a:pt x="24902" y="59720"/>
                </a:lnTo>
                <a:lnTo>
                  <a:pt x="26920" y="61960"/>
                </a:lnTo>
                <a:lnTo>
                  <a:pt x="29059" y="64166"/>
                </a:lnTo>
                <a:lnTo>
                  <a:pt x="31279" y="66352"/>
                </a:lnTo>
                <a:lnTo>
                  <a:pt x="32759" y="69238"/>
                </a:lnTo>
                <a:lnTo>
                  <a:pt x="33746" y="72591"/>
                </a:lnTo>
                <a:lnTo>
                  <a:pt x="35329" y="81411"/>
                </a:lnTo>
                <a:lnTo>
                  <a:pt x="35459" y="82849"/>
                </a:lnTo>
                <a:lnTo>
                  <a:pt x="35546" y="84522"/>
                </a:lnTo>
                <a:lnTo>
                  <a:pt x="35716" y="89916"/>
                </a:lnTo>
                <a:lnTo>
                  <a:pt x="36511" y="89948"/>
                </a:lnTo>
                <a:lnTo>
                  <a:pt x="42863" y="900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3914775" y="880824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547"/>
          <p:cNvSpPr/>
          <p:nvPr/>
        </p:nvSpPr>
        <p:spPr>
          <a:xfrm>
            <a:off x="4064793" y="938803"/>
            <a:ext cx="142358" cy="179875"/>
          </a:xfrm>
          <a:custGeom>
            <a:avLst/>
            <a:gdLst/>
            <a:ahLst/>
            <a:cxnLst/>
            <a:rect l="0" t="0" r="0" b="0"/>
            <a:pathLst>
              <a:path w="142358" h="179875">
                <a:moveTo>
                  <a:pt x="0" y="44891"/>
                </a:moveTo>
                <a:lnTo>
                  <a:pt x="0" y="53840"/>
                </a:lnTo>
                <a:lnTo>
                  <a:pt x="794" y="55857"/>
                </a:lnTo>
                <a:lnTo>
                  <a:pt x="3793" y="60004"/>
                </a:lnTo>
                <a:lnTo>
                  <a:pt x="4910" y="62825"/>
                </a:lnTo>
                <a:lnTo>
                  <a:pt x="5654" y="66134"/>
                </a:lnTo>
                <a:lnTo>
                  <a:pt x="6151" y="69768"/>
                </a:lnTo>
                <a:lnTo>
                  <a:pt x="7276" y="72906"/>
                </a:lnTo>
                <a:lnTo>
                  <a:pt x="10642" y="78297"/>
                </a:lnTo>
                <a:lnTo>
                  <a:pt x="12651" y="81449"/>
                </a:lnTo>
                <a:lnTo>
                  <a:pt x="17000" y="88761"/>
                </a:lnTo>
                <a:lnTo>
                  <a:pt x="23911" y="100911"/>
                </a:lnTo>
                <a:lnTo>
                  <a:pt x="26259" y="104383"/>
                </a:lnTo>
                <a:lnTo>
                  <a:pt x="28619" y="107412"/>
                </a:lnTo>
                <a:lnTo>
                  <a:pt x="30986" y="110146"/>
                </a:lnTo>
                <a:lnTo>
                  <a:pt x="33357" y="113398"/>
                </a:lnTo>
                <a:lnTo>
                  <a:pt x="35732" y="116994"/>
                </a:lnTo>
                <a:lnTo>
                  <a:pt x="38109" y="120820"/>
                </a:lnTo>
                <a:lnTo>
                  <a:pt x="42867" y="128882"/>
                </a:lnTo>
                <a:lnTo>
                  <a:pt x="45246" y="133032"/>
                </a:lnTo>
                <a:lnTo>
                  <a:pt x="47627" y="136513"/>
                </a:lnTo>
                <a:lnTo>
                  <a:pt x="50008" y="139548"/>
                </a:lnTo>
                <a:lnTo>
                  <a:pt x="52389" y="142285"/>
                </a:lnTo>
                <a:lnTo>
                  <a:pt x="53976" y="145539"/>
                </a:lnTo>
                <a:lnTo>
                  <a:pt x="55034" y="149137"/>
                </a:lnTo>
                <a:lnTo>
                  <a:pt x="55740" y="152965"/>
                </a:lnTo>
                <a:lnTo>
                  <a:pt x="57003" y="156231"/>
                </a:lnTo>
                <a:lnTo>
                  <a:pt x="60525" y="161765"/>
                </a:lnTo>
                <a:lnTo>
                  <a:pt x="62619" y="166605"/>
                </a:lnTo>
                <a:lnTo>
                  <a:pt x="63549" y="171138"/>
                </a:lnTo>
                <a:lnTo>
                  <a:pt x="63963" y="175534"/>
                </a:lnTo>
                <a:lnTo>
                  <a:pt x="64867" y="176992"/>
                </a:lnTo>
                <a:lnTo>
                  <a:pt x="66264" y="177964"/>
                </a:lnTo>
                <a:lnTo>
                  <a:pt x="71348" y="179874"/>
                </a:lnTo>
                <a:lnTo>
                  <a:pt x="67619" y="176485"/>
                </a:lnTo>
                <a:lnTo>
                  <a:pt x="61748" y="169053"/>
                </a:lnTo>
                <a:lnTo>
                  <a:pt x="42525" y="143651"/>
                </a:lnTo>
                <a:lnTo>
                  <a:pt x="34700" y="132877"/>
                </a:lnTo>
                <a:lnTo>
                  <a:pt x="28690" y="124265"/>
                </a:lnTo>
                <a:lnTo>
                  <a:pt x="23889" y="117095"/>
                </a:lnTo>
                <a:lnTo>
                  <a:pt x="19895" y="110886"/>
                </a:lnTo>
                <a:lnTo>
                  <a:pt x="13341" y="100178"/>
                </a:lnTo>
                <a:lnTo>
                  <a:pt x="11275" y="95322"/>
                </a:lnTo>
                <a:lnTo>
                  <a:pt x="9898" y="90656"/>
                </a:lnTo>
                <a:lnTo>
                  <a:pt x="8980" y="86116"/>
                </a:lnTo>
                <a:lnTo>
                  <a:pt x="8368" y="81661"/>
                </a:lnTo>
                <a:lnTo>
                  <a:pt x="7960" y="77263"/>
                </a:lnTo>
                <a:lnTo>
                  <a:pt x="7507" y="69280"/>
                </a:lnTo>
                <a:lnTo>
                  <a:pt x="7305" y="63350"/>
                </a:lnTo>
                <a:lnTo>
                  <a:pt x="7192" y="52583"/>
                </a:lnTo>
                <a:lnTo>
                  <a:pt x="7970" y="48590"/>
                </a:lnTo>
                <a:lnTo>
                  <a:pt x="9282" y="44500"/>
                </a:lnTo>
                <a:lnTo>
                  <a:pt x="10950" y="40344"/>
                </a:lnTo>
                <a:lnTo>
                  <a:pt x="12857" y="36144"/>
                </a:lnTo>
                <a:lnTo>
                  <a:pt x="14921" y="31916"/>
                </a:lnTo>
                <a:lnTo>
                  <a:pt x="17091" y="27669"/>
                </a:lnTo>
                <a:lnTo>
                  <a:pt x="20125" y="24123"/>
                </a:lnTo>
                <a:lnTo>
                  <a:pt x="23736" y="21044"/>
                </a:lnTo>
                <a:lnTo>
                  <a:pt x="27730" y="18277"/>
                </a:lnTo>
                <a:lnTo>
                  <a:pt x="31981" y="15718"/>
                </a:lnTo>
                <a:lnTo>
                  <a:pt x="36402" y="13298"/>
                </a:lnTo>
                <a:lnTo>
                  <a:pt x="40937" y="10970"/>
                </a:lnTo>
                <a:lnTo>
                  <a:pt x="50209" y="6479"/>
                </a:lnTo>
                <a:lnTo>
                  <a:pt x="54903" y="4281"/>
                </a:lnTo>
                <a:lnTo>
                  <a:pt x="59621" y="2816"/>
                </a:lnTo>
                <a:lnTo>
                  <a:pt x="64354" y="1839"/>
                </a:lnTo>
                <a:lnTo>
                  <a:pt x="69097" y="1188"/>
                </a:lnTo>
                <a:lnTo>
                  <a:pt x="74639" y="753"/>
                </a:lnTo>
                <a:lnTo>
                  <a:pt x="80716" y="464"/>
                </a:lnTo>
                <a:lnTo>
                  <a:pt x="93024" y="142"/>
                </a:lnTo>
                <a:lnTo>
                  <a:pt x="103785" y="0"/>
                </a:lnTo>
                <a:lnTo>
                  <a:pt x="108084" y="676"/>
                </a:lnTo>
                <a:lnTo>
                  <a:pt x="111743" y="1841"/>
                </a:lnTo>
                <a:lnTo>
                  <a:pt x="127113" y="8844"/>
                </a:lnTo>
                <a:lnTo>
                  <a:pt x="130779" y="10858"/>
                </a:lnTo>
                <a:lnTo>
                  <a:pt x="134018" y="12916"/>
                </a:lnTo>
                <a:lnTo>
                  <a:pt x="136970" y="15002"/>
                </a:lnTo>
                <a:lnTo>
                  <a:pt x="138939" y="17821"/>
                </a:lnTo>
                <a:lnTo>
                  <a:pt x="140251" y="21129"/>
                </a:lnTo>
                <a:lnTo>
                  <a:pt x="141126" y="24764"/>
                </a:lnTo>
                <a:lnTo>
                  <a:pt x="141709" y="27901"/>
                </a:lnTo>
                <a:lnTo>
                  <a:pt x="142357" y="33292"/>
                </a:lnTo>
                <a:lnTo>
                  <a:pt x="140942" y="36444"/>
                </a:lnTo>
                <a:lnTo>
                  <a:pt x="138412" y="39974"/>
                </a:lnTo>
                <a:lnTo>
                  <a:pt x="135137" y="43756"/>
                </a:lnTo>
                <a:lnTo>
                  <a:pt x="132160" y="47706"/>
                </a:lnTo>
                <a:lnTo>
                  <a:pt x="129382" y="51768"/>
                </a:lnTo>
                <a:lnTo>
                  <a:pt x="126736" y="55905"/>
                </a:lnTo>
                <a:lnTo>
                  <a:pt x="123384" y="59377"/>
                </a:lnTo>
                <a:lnTo>
                  <a:pt x="119563" y="62407"/>
                </a:lnTo>
                <a:lnTo>
                  <a:pt x="115427" y="65141"/>
                </a:lnTo>
                <a:lnTo>
                  <a:pt x="111083" y="68392"/>
                </a:lnTo>
                <a:lnTo>
                  <a:pt x="106600" y="71988"/>
                </a:lnTo>
                <a:lnTo>
                  <a:pt x="102022" y="75815"/>
                </a:lnTo>
                <a:lnTo>
                  <a:pt x="97384" y="79080"/>
                </a:lnTo>
                <a:lnTo>
                  <a:pt x="92704" y="81971"/>
                </a:lnTo>
                <a:lnTo>
                  <a:pt x="87996" y="84613"/>
                </a:lnTo>
                <a:lnTo>
                  <a:pt x="84064" y="86374"/>
                </a:lnTo>
                <a:lnTo>
                  <a:pt x="80649" y="87548"/>
                </a:lnTo>
                <a:lnTo>
                  <a:pt x="77578" y="88331"/>
                </a:lnTo>
                <a:lnTo>
                  <a:pt x="73944" y="89567"/>
                </a:lnTo>
                <a:lnTo>
                  <a:pt x="69934" y="91106"/>
                </a:lnTo>
                <a:lnTo>
                  <a:pt x="65673" y="92846"/>
                </a:lnTo>
                <a:lnTo>
                  <a:pt x="62038" y="94006"/>
                </a:lnTo>
                <a:lnTo>
                  <a:pt x="58821" y="94779"/>
                </a:lnTo>
                <a:lnTo>
                  <a:pt x="55883" y="95295"/>
                </a:lnTo>
                <a:lnTo>
                  <a:pt x="53924" y="94924"/>
                </a:lnTo>
                <a:lnTo>
                  <a:pt x="52618" y="93963"/>
                </a:lnTo>
                <a:lnTo>
                  <a:pt x="51748" y="92607"/>
                </a:lnTo>
                <a:lnTo>
                  <a:pt x="50780" y="89196"/>
                </a:lnTo>
                <a:lnTo>
                  <a:pt x="50522" y="87287"/>
                </a:lnTo>
                <a:lnTo>
                  <a:pt x="49557" y="86013"/>
                </a:lnTo>
                <a:lnTo>
                  <a:pt x="48119" y="85165"/>
                </a:lnTo>
                <a:lnTo>
                  <a:pt x="46367" y="84599"/>
                </a:lnTo>
                <a:lnTo>
                  <a:pt x="45199" y="83507"/>
                </a:lnTo>
                <a:lnTo>
                  <a:pt x="44420" y="82065"/>
                </a:lnTo>
                <a:lnTo>
                  <a:pt x="42863" y="770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548"/>
          <p:cNvSpPr/>
          <p:nvPr/>
        </p:nvSpPr>
        <p:spPr>
          <a:xfrm>
            <a:off x="4250531" y="848677"/>
            <a:ext cx="42863" cy="231459"/>
          </a:xfrm>
          <a:custGeom>
            <a:avLst/>
            <a:gdLst/>
            <a:ahLst/>
            <a:cxnLst/>
            <a:rect l="0" t="0" r="0" b="0"/>
            <a:pathLst>
              <a:path w="42863" h="231459">
                <a:moveTo>
                  <a:pt x="0" y="0"/>
                </a:moveTo>
                <a:lnTo>
                  <a:pt x="0" y="5536"/>
                </a:lnTo>
                <a:lnTo>
                  <a:pt x="7585" y="36883"/>
                </a:lnTo>
                <a:lnTo>
                  <a:pt x="9819" y="47449"/>
                </a:lnTo>
                <a:lnTo>
                  <a:pt x="11308" y="55921"/>
                </a:lnTo>
                <a:lnTo>
                  <a:pt x="12301" y="62998"/>
                </a:lnTo>
                <a:lnTo>
                  <a:pt x="12963" y="69859"/>
                </a:lnTo>
                <a:lnTo>
                  <a:pt x="13405" y="76577"/>
                </a:lnTo>
                <a:lnTo>
                  <a:pt x="13699" y="83198"/>
                </a:lnTo>
                <a:lnTo>
                  <a:pt x="13101" y="89041"/>
                </a:lnTo>
                <a:lnTo>
                  <a:pt x="11909" y="94365"/>
                </a:lnTo>
                <a:lnTo>
                  <a:pt x="10320" y="99343"/>
                </a:lnTo>
                <a:lnTo>
                  <a:pt x="10055" y="104091"/>
                </a:lnTo>
                <a:lnTo>
                  <a:pt x="10672" y="108684"/>
                </a:lnTo>
                <a:lnTo>
                  <a:pt x="11877" y="113176"/>
                </a:lnTo>
                <a:lnTo>
                  <a:pt x="12680" y="118313"/>
                </a:lnTo>
                <a:lnTo>
                  <a:pt x="13216" y="123881"/>
                </a:lnTo>
                <a:lnTo>
                  <a:pt x="13573" y="129736"/>
                </a:lnTo>
                <a:lnTo>
                  <a:pt x="13969" y="140052"/>
                </a:lnTo>
                <a:lnTo>
                  <a:pt x="14224" y="158316"/>
                </a:lnTo>
                <a:lnTo>
                  <a:pt x="15039" y="162694"/>
                </a:lnTo>
                <a:lnTo>
                  <a:pt x="16376" y="167041"/>
                </a:lnTo>
                <a:lnTo>
                  <a:pt x="18061" y="171368"/>
                </a:lnTo>
                <a:lnTo>
                  <a:pt x="19184" y="175682"/>
                </a:lnTo>
                <a:lnTo>
                  <a:pt x="19933" y="179986"/>
                </a:lnTo>
                <a:lnTo>
                  <a:pt x="20433" y="184285"/>
                </a:lnTo>
                <a:lnTo>
                  <a:pt x="20987" y="190966"/>
                </a:lnTo>
                <a:lnTo>
                  <a:pt x="21135" y="193747"/>
                </a:lnTo>
                <a:lnTo>
                  <a:pt x="22027" y="196316"/>
                </a:lnTo>
                <a:lnTo>
                  <a:pt x="23416" y="198743"/>
                </a:lnTo>
                <a:lnTo>
                  <a:pt x="25136" y="201075"/>
                </a:lnTo>
                <a:lnTo>
                  <a:pt x="26282" y="203345"/>
                </a:lnTo>
                <a:lnTo>
                  <a:pt x="27556" y="207771"/>
                </a:lnTo>
                <a:lnTo>
                  <a:pt x="28689" y="209951"/>
                </a:lnTo>
                <a:lnTo>
                  <a:pt x="30238" y="212120"/>
                </a:lnTo>
                <a:lnTo>
                  <a:pt x="32065" y="214279"/>
                </a:lnTo>
                <a:lnTo>
                  <a:pt x="33283" y="216434"/>
                </a:lnTo>
                <a:lnTo>
                  <a:pt x="34095" y="218584"/>
                </a:lnTo>
                <a:lnTo>
                  <a:pt x="35398" y="223755"/>
                </a:lnTo>
                <a:lnTo>
                  <a:pt x="35700" y="230787"/>
                </a:lnTo>
                <a:lnTo>
                  <a:pt x="35710" y="231160"/>
                </a:lnTo>
                <a:lnTo>
                  <a:pt x="36507" y="231259"/>
                </a:lnTo>
                <a:lnTo>
                  <a:pt x="37832" y="231325"/>
                </a:lnTo>
                <a:lnTo>
                  <a:pt x="42862" y="2314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549"/>
          <p:cNvSpPr/>
          <p:nvPr/>
        </p:nvSpPr>
        <p:spPr>
          <a:xfrm>
            <a:off x="4350543" y="951635"/>
            <a:ext cx="285751" cy="237476"/>
          </a:xfrm>
          <a:custGeom>
            <a:avLst/>
            <a:gdLst/>
            <a:ahLst/>
            <a:cxnLst/>
            <a:rect l="0" t="0" r="0" b="0"/>
            <a:pathLst>
              <a:path w="285751" h="237476">
                <a:moveTo>
                  <a:pt x="0" y="6341"/>
                </a:moveTo>
                <a:lnTo>
                  <a:pt x="0" y="9755"/>
                </a:lnTo>
                <a:lnTo>
                  <a:pt x="794" y="10760"/>
                </a:lnTo>
                <a:lnTo>
                  <a:pt x="2117" y="11430"/>
                </a:lnTo>
                <a:lnTo>
                  <a:pt x="3793" y="11877"/>
                </a:lnTo>
                <a:lnTo>
                  <a:pt x="4910" y="12889"/>
                </a:lnTo>
                <a:lnTo>
                  <a:pt x="5654" y="14279"/>
                </a:lnTo>
                <a:lnTo>
                  <a:pt x="6482" y="17727"/>
                </a:lnTo>
                <a:lnTo>
                  <a:pt x="6850" y="21641"/>
                </a:lnTo>
                <a:lnTo>
                  <a:pt x="7742" y="23685"/>
                </a:lnTo>
                <a:lnTo>
                  <a:pt x="10849" y="27861"/>
                </a:lnTo>
                <a:lnTo>
                  <a:pt x="12760" y="34003"/>
                </a:lnTo>
                <a:lnTo>
                  <a:pt x="13608" y="40781"/>
                </a:lnTo>
                <a:lnTo>
                  <a:pt x="13986" y="46175"/>
                </a:lnTo>
                <a:lnTo>
                  <a:pt x="14880" y="48613"/>
                </a:lnTo>
                <a:lnTo>
                  <a:pt x="17991" y="53228"/>
                </a:lnTo>
                <a:lnTo>
                  <a:pt x="24205" y="59842"/>
                </a:lnTo>
                <a:lnTo>
                  <a:pt x="29630" y="63440"/>
                </a:lnTo>
                <a:lnTo>
                  <a:pt x="37216" y="67981"/>
                </a:lnTo>
                <a:lnTo>
                  <a:pt x="46242" y="73152"/>
                </a:lnTo>
                <a:lnTo>
                  <a:pt x="53847" y="76599"/>
                </a:lnTo>
                <a:lnTo>
                  <a:pt x="60504" y="78897"/>
                </a:lnTo>
                <a:lnTo>
                  <a:pt x="66530" y="80430"/>
                </a:lnTo>
                <a:lnTo>
                  <a:pt x="71341" y="80737"/>
                </a:lnTo>
                <a:lnTo>
                  <a:pt x="75342" y="80227"/>
                </a:lnTo>
                <a:lnTo>
                  <a:pt x="81904" y="77756"/>
                </a:lnTo>
                <a:lnTo>
                  <a:pt x="90855" y="72348"/>
                </a:lnTo>
                <a:lnTo>
                  <a:pt x="98854" y="68301"/>
                </a:lnTo>
                <a:lnTo>
                  <a:pt x="105583" y="62216"/>
                </a:lnTo>
                <a:lnTo>
                  <a:pt x="111220" y="55463"/>
                </a:lnTo>
                <a:lnTo>
                  <a:pt x="116371" y="50081"/>
                </a:lnTo>
                <a:lnTo>
                  <a:pt x="123733" y="43034"/>
                </a:lnTo>
                <a:lnTo>
                  <a:pt x="128547" y="36699"/>
                </a:lnTo>
                <a:lnTo>
                  <a:pt x="132539" y="29835"/>
                </a:lnTo>
                <a:lnTo>
                  <a:pt x="134313" y="24403"/>
                </a:lnTo>
                <a:lnTo>
                  <a:pt x="135311" y="17329"/>
                </a:lnTo>
                <a:lnTo>
                  <a:pt x="134658" y="15095"/>
                </a:lnTo>
                <a:lnTo>
                  <a:pt x="130021" y="8282"/>
                </a:lnTo>
                <a:lnTo>
                  <a:pt x="129544" y="7635"/>
                </a:lnTo>
                <a:lnTo>
                  <a:pt x="129013" y="5011"/>
                </a:lnTo>
                <a:lnTo>
                  <a:pt x="128596" y="0"/>
                </a:lnTo>
                <a:lnTo>
                  <a:pt x="128589" y="8868"/>
                </a:lnTo>
                <a:lnTo>
                  <a:pt x="129382" y="10884"/>
                </a:lnTo>
                <a:lnTo>
                  <a:pt x="132380" y="15028"/>
                </a:lnTo>
                <a:lnTo>
                  <a:pt x="138531" y="21377"/>
                </a:lnTo>
                <a:lnTo>
                  <a:pt x="143061" y="27549"/>
                </a:lnTo>
                <a:lnTo>
                  <a:pt x="145380" y="31196"/>
                </a:lnTo>
                <a:lnTo>
                  <a:pt x="150074" y="39057"/>
                </a:lnTo>
                <a:lnTo>
                  <a:pt x="166691" y="68525"/>
                </a:lnTo>
                <a:lnTo>
                  <a:pt x="168277" y="73515"/>
                </a:lnTo>
                <a:lnTo>
                  <a:pt x="169335" y="78984"/>
                </a:lnTo>
                <a:lnTo>
                  <a:pt x="170040" y="84774"/>
                </a:lnTo>
                <a:lnTo>
                  <a:pt x="171304" y="90776"/>
                </a:lnTo>
                <a:lnTo>
                  <a:pt x="172940" y="96921"/>
                </a:lnTo>
                <a:lnTo>
                  <a:pt x="174825" y="103161"/>
                </a:lnTo>
                <a:lnTo>
                  <a:pt x="176081" y="108750"/>
                </a:lnTo>
                <a:lnTo>
                  <a:pt x="176919" y="113904"/>
                </a:lnTo>
                <a:lnTo>
                  <a:pt x="177477" y="118769"/>
                </a:lnTo>
                <a:lnTo>
                  <a:pt x="177849" y="124156"/>
                </a:lnTo>
                <a:lnTo>
                  <a:pt x="178263" y="135856"/>
                </a:lnTo>
                <a:lnTo>
                  <a:pt x="178496" y="151079"/>
                </a:lnTo>
                <a:lnTo>
                  <a:pt x="177735" y="155697"/>
                </a:lnTo>
                <a:lnTo>
                  <a:pt x="176434" y="160204"/>
                </a:lnTo>
                <a:lnTo>
                  <a:pt x="174773" y="164638"/>
                </a:lnTo>
                <a:lnTo>
                  <a:pt x="173665" y="169022"/>
                </a:lnTo>
                <a:lnTo>
                  <a:pt x="172927" y="173374"/>
                </a:lnTo>
                <a:lnTo>
                  <a:pt x="172435" y="177704"/>
                </a:lnTo>
                <a:lnTo>
                  <a:pt x="171313" y="182019"/>
                </a:lnTo>
                <a:lnTo>
                  <a:pt x="169771" y="186325"/>
                </a:lnTo>
                <a:lnTo>
                  <a:pt x="167950" y="190624"/>
                </a:lnTo>
                <a:lnTo>
                  <a:pt x="165942" y="194919"/>
                </a:lnTo>
                <a:lnTo>
                  <a:pt x="163809" y="199211"/>
                </a:lnTo>
                <a:lnTo>
                  <a:pt x="161593" y="203501"/>
                </a:lnTo>
                <a:lnTo>
                  <a:pt x="159132" y="210173"/>
                </a:lnTo>
                <a:lnTo>
                  <a:pt x="157245" y="216234"/>
                </a:lnTo>
                <a:lnTo>
                  <a:pt x="155630" y="219850"/>
                </a:lnTo>
                <a:lnTo>
                  <a:pt x="153759" y="223690"/>
                </a:lnTo>
                <a:lnTo>
                  <a:pt x="151719" y="226250"/>
                </a:lnTo>
                <a:lnTo>
                  <a:pt x="149565" y="227957"/>
                </a:lnTo>
                <a:lnTo>
                  <a:pt x="145054" y="230567"/>
                </a:lnTo>
                <a:lnTo>
                  <a:pt x="140404" y="234108"/>
                </a:lnTo>
                <a:lnTo>
                  <a:pt x="138053" y="235339"/>
                </a:lnTo>
                <a:lnTo>
                  <a:pt x="133324" y="236705"/>
                </a:lnTo>
                <a:lnTo>
                  <a:pt x="126198" y="237475"/>
                </a:lnTo>
                <a:lnTo>
                  <a:pt x="123821" y="236869"/>
                </a:lnTo>
                <a:lnTo>
                  <a:pt x="116680" y="233316"/>
                </a:lnTo>
                <a:lnTo>
                  <a:pt x="111918" y="232235"/>
                </a:lnTo>
                <a:lnTo>
                  <a:pt x="110331" y="231232"/>
                </a:lnTo>
                <a:lnTo>
                  <a:pt x="109273" y="229849"/>
                </a:lnTo>
                <a:lnTo>
                  <a:pt x="105667" y="222585"/>
                </a:lnTo>
                <a:lnTo>
                  <a:pt x="97337" y="207330"/>
                </a:lnTo>
                <a:lnTo>
                  <a:pt x="92738" y="200921"/>
                </a:lnTo>
                <a:lnTo>
                  <a:pt x="90401" y="198212"/>
                </a:lnTo>
                <a:lnTo>
                  <a:pt x="88843" y="194977"/>
                </a:lnTo>
                <a:lnTo>
                  <a:pt x="87111" y="187572"/>
                </a:lnTo>
                <a:lnTo>
                  <a:pt x="86648" y="183598"/>
                </a:lnTo>
                <a:lnTo>
                  <a:pt x="86341" y="179519"/>
                </a:lnTo>
                <a:lnTo>
                  <a:pt x="86136" y="175371"/>
                </a:lnTo>
                <a:lnTo>
                  <a:pt x="86793" y="171177"/>
                </a:lnTo>
                <a:lnTo>
                  <a:pt x="88024" y="166953"/>
                </a:lnTo>
                <a:lnTo>
                  <a:pt x="89640" y="162708"/>
                </a:lnTo>
                <a:lnTo>
                  <a:pt x="92303" y="158449"/>
                </a:lnTo>
                <a:lnTo>
                  <a:pt x="95667" y="154181"/>
                </a:lnTo>
                <a:lnTo>
                  <a:pt x="99497" y="149907"/>
                </a:lnTo>
                <a:lnTo>
                  <a:pt x="105869" y="143252"/>
                </a:lnTo>
                <a:lnTo>
                  <a:pt x="108680" y="140478"/>
                </a:lnTo>
                <a:lnTo>
                  <a:pt x="122459" y="132913"/>
                </a:lnTo>
                <a:lnTo>
                  <a:pt x="169520" y="109268"/>
                </a:lnTo>
                <a:lnTo>
                  <a:pt x="189214" y="99962"/>
                </a:lnTo>
                <a:lnTo>
                  <a:pt x="204724" y="93044"/>
                </a:lnTo>
                <a:lnTo>
                  <a:pt x="217445" y="87718"/>
                </a:lnTo>
                <a:lnTo>
                  <a:pt x="227513" y="84167"/>
                </a:lnTo>
                <a:lnTo>
                  <a:pt x="235813" y="81799"/>
                </a:lnTo>
                <a:lnTo>
                  <a:pt x="242934" y="80221"/>
                </a:lnTo>
                <a:lnTo>
                  <a:pt x="249268" y="79169"/>
                </a:lnTo>
                <a:lnTo>
                  <a:pt x="255079" y="78467"/>
                </a:lnTo>
                <a:lnTo>
                  <a:pt x="260541" y="78000"/>
                </a:lnTo>
                <a:lnTo>
                  <a:pt x="268725" y="77480"/>
                </a:lnTo>
                <a:lnTo>
                  <a:pt x="272019" y="77342"/>
                </a:lnTo>
                <a:lnTo>
                  <a:pt x="275008" y="77964"/>
                </a:lnTo>
                <a:lnTo>
                  <a:pt x="283393" y="82190"/>
                </a:lnTo>
                <a:lnTo>
                  <a:pt x="285750" y="834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550"/>
          <p:cNvSpPr/>
          <p:nvPr/>
        </p:nvSpPr>
        <p:spPr>
          <a:xfrm>
            <a:off x="5472114" y="919690"/>
            <a:ext cx="171446" cy="153935"/>
          </a:xfrm>
          <a:custGeom>
            <a:avLst/>
            <a:gdLst/>
            <a:ahLst/>
            <a:cxnLst/>
            <a:rect l="0" t="0" r="0" b="0"/>
            <a:pathLst>
              <a:path w="171446" h="153935">
                <a:moveTo>
                  <a:pt x="92867" y="25428"/>
                </a:moveTo>
                <a:lnTo>
                  <a:pt x="80565" y="19892"/>
                </a:lnTo>
                <a:lnTo>
                  <a:pt x="75229" y="19395"/>
                </a:lnTo>
                <a:lnTo>
                  <a:pt x="66452" y="19077"/>
                </a:lnTo>
                <a:lnTo>
                  <a:pt x="61139" y="19021"/>
                </a:lnTo>
                <a:lnTo>
                  <a:pt x="47556" y="19000"/>
                </a:lnTo>
                <a:lnTo>
                  <a:pt x="45991" y="19714"/>
                </a:lnTo>
                <a:lnTo>
                  <a:pt x="44947" y="20904"/>
                </a:lnTo>
                <a:lnTo>
                  <a:pt x="44252" y="22412"/>
                </a:lnTo>
                <a:lnTo>
                  <a:pt x="42994" y="23417"/>
                </a:lnTo>
                <a:lnTo>
                  <a:pt x="41362" y="24087"/>
                </a:lnTo>
                <a:lnTo>
                  <a:pt x="39480" y="24534"/>
                </a:lnTo>
                <a:lnTo>
                  <a:pt x="35273" y="26935"/>
                </a:lnTo>
                <a:lnTo>
                  <a:pt x="33039" y="28576"/>
                </a:lnTo>
                <a:lnTo>
                  <a:pt x="31551" y="30384"/>
                </a:lnTo>
                <a:lnTo>
                  <a:pt x="29896" y="34298"/>
                </a:lnTo>
                <a:lnTo>
                  <a:pt x="27045" y="38419"/>
                </a:lnTo>
                <a:lnTo>
                  <a:pt x="23131" y="42631"/>
                </a:lnTo>
                <a:lnTo>
                  <a:pt x="18746" y="46885"/>
                </a:lnTo>
                <a:lnTo>
                  <a:pt x="16466" y="49734"/>
                </a:lnTo>
                <a:lnTo>
                  <a:pt x="14151" y="53062"/>
                </a:lnTo>
                <a:lnTo>
                  <a:pt x="11815" y="56709"/>
                </a:lnTo>
                <a:lnTo>
                  <a:pt x="10257" y="59855"/>
                </a:lnTo>
                <a:lnTo>
                  <a:pt x="9219" y="62667"/>
                </a:lnTo>
                <a:lnTo>
                  <a:pt x="8526" y="65255"/>
                </a:lnTo>
                <a:lnTo>
                  <a:pt x="5640" y="70037"/>
                </a:lnTo>
                <a:lnTo>
                  <a:pt x="3760" y="72312"/>
                </a:lnTo>
                <a:lnTo>
                  <a:pt x="1670" y="76745"/>
                </a:lnTo>
                <a:lnTo>
                  <a:pt x="1113" y="78928"/>
                </a:lnTo>
                <a:lnTo>
                  <a:pt x="741" y="81811"/>
                </a:lnTo>
                <a:lnTo>
                  <a:pt x="493" y="85162"/>
                </a:lnTo>
                <a:lnTo>
                  <a:pt x="218" y="91981"/>
                </a:lnTo>
                <a:lnTo>
                  <a:pt x="63" y="99837"/>
                </a:lnTo>
                <a:lnTo>
                  <a:pt x="0" y="117558"/>
                </a:lnTo>
                <a:lnTo>
                  <a:pt x="793" y="119710"/>
                </a:lnTo>
                <a:lnTo>
                  <a:pt x="3791" y="124004"/>
                </a:lnTo>
                <a:lnTo>
                  <a:pt x="5653" y="128295"/>
                </a:lnTo>
                <a:lnTo>
                  <a:pt x="6149" y="130439"/>
                </a:lnTo>
                <a:lnTo>
                  <a:pt x="8067" y="132582"/>
                </a:lnTo>
                <a:lnTo>
                  <a:pt x="10934" y="134726"/>
                </a:lnTo>
                <a:lnTo>
                  <a:pt x="19356" y="139886"/>
                </a:lnTo>
                <a:lnTo>
                  <a:pt x="24607" y="144193"/>
                </a:lnTo>
                <a:lnTo>
                  <a:pt x="26723" y="145324"/>
                </a:lnTo>
                <a:lnTo>
                  <a:pt x="31190" y="146580"/>
                </a:lnTo>
                <a:lnTo>
                  <a:pt x="35822" y="147139"/>
                </a:lnTo>
                <a:lnTo>
                  <a:pt x="38168" y="147288"/>
                </a:lnTo>
                <a:lnTo>
                  <a:pt x="41320" y="148102"/>
                </a:lnTo>
                <a:lnTo>
                  <a:pt x="45008" y="149358"/>
                </a:lnTo>
                <a:lnTo>
                  <a:pt x="49055" y="150911"/>
                </a:lnTo>
                <a:lnTo>
                  <a:pt x="52546" y="151945"/>
                </a:lnTo>
                <a:lnTo>
                  <a:pt x="55667" y="152635"/>
                </a:lnTo>
                <a:lnTo>
                  <a:pt x="58542" y="153095"/>
                </a:lnTo>
                <a:lnTo>
                  <a:pt x="62046" y="153402"/>
                </a:lnTo>
                <a:lnTo>
                  <a:pt x="65970" y="153606"/>
                </a:lnTo>
                <a:lnTo>
                  <a:pt x="74562" y="153833"/>
                </a:lnTo>
                <a:lnTo>
                  <a:pt x="83673" y="153934"/>
                </a:lnTo>
                <a:lnTo>
                  <a:pt x="87532" y="153247"/>
                </a:lnTo>
                <a:lnTo>
                  <a:pt x="90897" y="152074"/>
                </a:lnTo>
                <a:lnTo>
                  <a:pt x="93935" y="150578"/>
                </a:lnTo>
                <a:lnTo>
                  <a:pt x="97548" y="149581"/>
                </a:lnTo>
                <a:lnTo>
                  <a:pt x="101544" y="148916"/>
                </a:lnTo>
                <a:lnTo>
                  <a:pt x="105795" y="148472"/>
                </a:lnTo>
                <a:lnTo>
                  <a:pt x="110217" y="147462"/>
                </a:lnTo>
                <a:lnTo>
                  <a:pt x="114753" y="146075"/>
                </a:lnTo>
                <a:lnTo>
                  <a:pt x="119363" y="144435"/>
                </a:lnTo>
                <a:lnTo>
                  <a:pt x="123231" y="143342"/>
                </a:lnTo>
                <a:lnTo>
                  <a:pt x="126603" y="142614"/>
                </a:lnTo>
                <a:lnTo>
                  <a:pt x="129646" y="142128"/>
                </a:lnTo>
                <a:lnTo>
                  <a:pt x="132467" y="141090"/>
                </a:lnTo>
                <a:lnTo>
                  <a:pt x="137719" y="138031"/>
                </a:lnTo>
                <a:lnTo>
                  <a:pt x="142699" y="134291"/>
                </a:lnTo>
                <a:lnTo>
                  <a:pt x="145138" y="132293"/>
                </a:lnTo>
                <a:lnTo>
                  <a:pt x="146765" y="130247"/>
                </a:lnTo>
                <a:lnTo>
                  <a:pt x="148571" y="126068"/>
                </a:lnTo>
                <a:lnTo>
                  <a:pt x="150641" y="124668"/>
                </a:lnTo>
                <a:lnTo>
                  <a:pt x="153608" y="123735"/>
                </a:lnTo>
                <a:lnTo>
                  <a:pt x="157173" y="123113"/>
                </a:lnTo>
                <a:lnTo>
                  <a:pt x="159550" y="121984"/>
                </a:lnTo>
                <a:lnTo>
                  <a:pt x="161135" y="120516"/>
                </a:lnTo>
                <a:lnTo>
                  <a:pt x="163689" y="116981"/>
                </a:lnTo>
                <a:lnTo>
                  <a:pt x="167471" y="113029"/>
                </a:lnTo>
                <a:lnTo>
                  <a:pt x="168797" y="110974"/>
                </a:lnTo>
                <a:lnTo>
                  <a:pt x="170269" y="106787"/>
                </a:lnTo>
                <a:lnTo>
                  <a:pt x="170924" y="102545"/>
                </a:lnTo>
                <a:lnTo>
                  <a:pt x="171215" y="98278"/>
                </a:lnTo>
                <a:lnTo>
                  <a:pt x="171345" y="94001"/>
                </a:lnTo>
                <a:lnTo>
                  <a:pt x="171445" y="43896"/>
                </a:lnTo>
                <a:lnTo>
                  <a:pt x="170653" y="41312"/>
                </a:lnTo>
                <a:lnTo>
                  <a:pt x="167655" y="36535"/>
                </a:lnTo>
                <a:lnTo>
                  <a:pt x="165794" y="32031"/>
                </a:lnTo>
                <a:lnTo>
                  <a:pt x="165297" y="29830"/>
                </a:lnTo>
                <a:lnTo>
                  <a:pt x="162629" y="25479"/>
                </a:lnTo>
                <a:lnTo>
                  <a:pt x="160806" y="23319"/>
                </a:lnTo>
                <a:lnTo>
                  <a:pt x="158797" y="21879"/>
                </a:lnTo>
                <a:lnTo>
                  <a:pt x="156664" y="20918"/>
                </a:lnTo>
                <a:lnTo>
                  <a:pt x="154449" y="20278"/>
                </a:lnTo>
                <a:lnTo>
                  <a:pt x="149870" y="17662"/>
                </a:lnTo>
                <a:lnTo>
                  <a:pt x="144255" y="13575"/>
                </a:lnTo>
                <a:lnTo>
                  <a:pt x="139490" y="9454"/>
                </a:lnTo>
                <a:lnTo>
                  <a:pt x="137443" y="8349"/>
                </a:lnTo>
                <a:lnTo>
                  <a:pt x="133051" y="7121"/>
                </a:lnTo>
                <a:lnTo>
                  <a:pt x="128454" y="4671"/>
                </a:lnTo>
                <a:lnTo>
                  <a:pt x="122827" y="690"/>
                </a:lnTo>
                <a:lnTo>
                  <a:pt x="117824" y="146"/>
                </a:lnTo>
                <a:lnTo>
                  <a:pt x="114267" y="0"/>
                </a:lnTo>
                <a:lnTo>
                  <a:pt x="111897" y="618"/>
                </a:lnTo>
                <a:lnTo>
                  <a:pt x="110316" y="1744"/>
                </a:lnTo>
                <a:lnTo>
                  <a:pt x="109262" y="3209"/>
                </a:lnTo>
                <a:lnTo>
                  <a:pt x="107765" y="4186"/>
                </a:lnTo>
                <a:lnTo>
                  <a:pt x="102661" y="5561"/>
                </a:lnTo>
                <a:lnTo>
                  <a:pt x="101189" y="5882"/>
                </a:lnTo>
                <a:lnTo>
                  <a:pt x="96567" y="9476"/>
                </a:lnTo>
                <a:lnTo>
                  <a:pt x="94540" y="10507"/>
                </a:lnTo>
                <a:lnTo>
                  <a:pt x="90170" y="11653"/>
                </a:lnTo>
                <a:lnTo>
                  <a:pt x="85723" y="125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551"/>
          <p:cNvSpPr/>
          <p:nvPr/>
        </p:nvSpPr>
        <p:spPr>
          <a:xfrm>
            <a:off x="5902140" y="945118"/>
            <a:ext cx="326068" cy="128494"/>
          </a:xfrm>
          <a:custGeom>
            <a:avLst/>
            <a:gdLst/>
            <a:ahLst/>
            <a:cxnLst/>
            <a:rect l="0" t="0" r="0" b="0"/>
            <a:pathLst>
              <a:path w="326068" h="128494">
                <a:moveTo>
                  <a:pt x="48603" y="0"/>
                </a:moveTo>
                <a:lnTo>
                  <a:pt x="37961" y="0"/>
                </a:lnTo>
                <a:lnTo>
                  <a:pt x="35952" y="714"/>
                </a:lnTo>
                <a:lnTo>
                  <a:pt x="31603" y="3413"/>
                </a:lnTo>
                <a:lnTo>
                  <a:pt x="30126" y="5133"/>
                </a:lnTo>
                <a:lnTo>
                  <a:pt x="29141" y="6994"/>
                </a:lnTo>
                <a:lnTo>
                  <a:pt x="28485" y="8948"/>
                </a:lnTo>
                <a:lnTo>
                  <a:pt x="27253" y="10966"/>
                </a:lnTo>
                <a:lnTo>
                  <a:pt x="25639" y="13026"/>
                </a:lnTo>
                <a:lnTo>
                  <a:pt x="23768" y="15113"/>
                </a:lnTo>
                <a:lnTo>
                  <a:pt x="21728" y="17219"/>
                </a:lnTo>
                <a:lnTo>
                  <a:pt x="19574" y="19337"/>
                </a:lnTo>
                <a:lnTo>
                  <a:pt x="15063" y="23596"/>
                </a:lnTo>
                <a:lnTo>
                  <a:pt x="10413" y="27870"/>
                </a:lnTo>
                <a:lnTo>
                  <a:pt x="8062" y="30724"/>
                </a:lnTo>
                <a:lnTo>
                  <a:pt x="5700" y="34056"/>
                </a:lnTo>
                <a:lnTo>
                  <a:pt x="3333" y="37706"/>
                </a:lnTo>
                <a:lnTo>
                  <a:pt x="1754" y="47283"/>
                </a:lnTo>
                <a:lnTo>
                  <a:pt x="702" y="60811"/>
                </a:lnTo>
                <a:lnTo>
                  <a:pt x="0" y="76974"/>
                </a:lnTo>
                <a:lnTo>
                  <a:pt x="326" y="88463"/>
                </a:lnTo>
                <a:lnTo>
                  <a:pt x="1337" y="96837"/>
                </a:lnTo>
                <a:lnTo>
                  <a:pt x="2805" y="103134"/>
                </a:lnTo>
                <a:lnTo>
                  <a:pt x="4577" y="108047"/>
                </a:lnTo>
                <a:lnTo>
                  <a:pt x="6553" y="112036"/>
                </a:lnTo>
                <a:lnTo>
                  <a:pt x="8663" y="115410"/>
                </a:lnTo>
                <a:lnTo>
                  <a:pt x="11657" y="117659"/>
                </a:lnTo>
                <a:lnTo>
                  <a:pt x="15241" y="119159"/>
                </a:lnTo>
                <a:lnTo>
                  <a:pt x="22663" y="121539"/>
                </a:lnTo>
                <a:lnTo>
                  <a:pt x="28608" y="124978"/>
                </a:lnTo>
                <a:lnTo>
                  <a:pt x="38129" y="126983"/>
                </a:lnTo>
                <a:lnTo>
                  <a:pt x="44002" y="127518"/>
                </a:lnTo>
                <a:lnTo>
                  <a:pt x="49504" y="127874"/>
                </a:lnTo>
                <a:lnTo>
                  <a:pt x="54760" y="128112"/>
                </a:lnTo>
                <a:lnTo>
                  <a:pt x="59851" y="128270"/>
                </a:lnTo>
                <a:lnTo>
                  <a:pt x="78394" y="128493"/>
                </a:lnTo>
                <a:lnTo>
                  <a:pt x="84339" y="127810"/>
                </a:lnTo>
                <a:lnTo>
                  <a:pt x="89889" y="126640"/>
                </a:lnTo>
                <a:lnTo>
                  <a:pt x="113997" y="119630"/>
                </a:lnTo>
                <a:lnTo>
                  <a:pt x="119980" y="117615"/>
                </a:lnTo>
                <a:lnTo>
                  <a:pt x="125557" y="115558"/>
                </a:lnTo>
                <a:lnTo>
                  <a:pt x="130862" y="113471"/>
                </a:lnTo>
                <a:lnTo>
                  <a:pt x="135192" y="111366"/>
                </a:lnTo>
                <a:lnTo>
                  <a:pt x="138873" y="109248"/>
                </a:lnTo>
                <a:lnTo>
                  <a:pt x="142121" y="107122"/>
                </a:lnTo>
                <a:lnTo>
                  <a:pt x="145873" y="104990"/>
                </a:lnTo>
                <a:lnTo>
                  <a:pt x="149963" y="102855"/>
                </a:lnTo>
                <a:lnTo>
                  <a:pt x="154275" y="100717"/>
                </a:lnTo>
                <a:lnTo>
                  <a:pt x="157945" y="98577"/>
                </a:lnTo>
                <a:lnTo>
                  <a:pt x="161186" y="96436"/>
                </a:lnTo>
                <a:lnTo>
                  <a:pt x="164139" y="94294"/>
                </a:lnTo>
                <a:lnTo>
                  <a:pt x="167696" y="91438"/>
                </a:lnTo>
                <a:lnTo>
                  <a:pt x="175881" y="84454"/>
                </a:lnTo>
                <a:lnTo>
                  <a:pt x="193535" y="68844"/>
                </a:lnTo>
                <a:lnTo>
                  <a:pt x="196025" y="65899"/>
                </a:lnTo>
                <a:lnTo>
                  <a:pt x="198478" y="62506"/>
                </a:lnTo>
                <a:lnTo>
                  <a:pt x="200908" y="58816"/>
                </a:lnTo>
                <a:lnTo>
                  <a:pt x="202527" y="55641"/>
                </a:lnTo>
                <a:lnTo>
                  <a:pt x="203606" y="52810"/>
                </a:lnTo>
                <a:lnTo>
                  <a:pt x="204326" y="50209"/>
                </a:lnTo>
                <a:lnTo>
                  <a:pt x="205600" y="47760"/>
                </a:lnTo>
                <a:lnTo>
                  <a:pt x="207243" y="45413"/>
                </a:lnTo>
                <a:lnTo>
                  <a:pt x="209131" y="43134"/>
                </a:lnTo>
                <a:lnTo>
                  <a:pt x="210391" y="40900"/>
                </a:lnTo>
                <a:lnTo>
                  <a:pt x="211231" y="38697"/>
                </a:lnTo>
                <a:lnTo>
                  <a:pt x="212578" y="33440"/>
                </a:lnTo>
                <a:lnTo>
                  <a:pt x="213482" y="33009"/>
                </a:lnTo>
                <a:lnTo>
                  <a:pt x="219963" y="32157"/>
                </a:lnTo>
                <a:lnTo>
                  <a:pt x="220027" y="35563"/>
                </a:lnTo>
                <a:lnTo>
                  <a:pt x="219242" y="37281"/>
                </a:lnTo>
                <a:lnTo>
                  <a:pt x="216253" y="41096"/>
                </a:lnTo>
                <a:lnTo>
                  <a:pt x="215138" y="43114"/>
                </a:lnTo>
                <a:lnTo>
                  <a:pt x="214395" y="45173"/>
                </a:lnTo>
                <a:lnTo>
                  <a:pt x="213901" y="47260"/>
                </a:lnTo>
                <a:lnTo>
                  <a:pt x="213570" y="50080"/>
                </a:lnTo>
                <a:lnTo>
                  <a:pt x="213350" y="53389"/>
                </a:lnTo>
                <a:lnTo>
                  <a:pt x="213105" y="60162"/>
                </a:lnTo>
                <a:lnTo>
                  <a:pt x="212967" y="68705"/>
                </a:lnTo>
                <a:lnTo>
                  <a:pt x="212918" y="84753"/>
                </a:lnTo>
                <a:lnTo>
                  <a:pt x="213708" y="87935"/>
                </a:lnTo>
                <a:lnTo>
                  <a:pt x="215030" y="91484"/>
                </a:lnTo>
                <a:lnTo>
                  <a:pt x="219061" y="100621"/>
                </a:lnTo>
                <a:lnTo>
                  <a:pt x="221729" y="103775"/>
                </a:lnTo>
                <a:lnTo>
                  <a:pt x="225561" y="107558"/>
                </a:lnTo>
                <a:lnTo>
                  <a:pt x="229909" y="111621"/>
                </a:lnTo>
                <a:lnTo>
                  <a:pt x="232180" y="112990"/>
                </a:lnTo>
                <a:lnTo>
                  <a:pt x="236820" y="114511"/>
                </a:lnTo>
                <a:lnTo>
                  <a:pt x="246266" y="115488"/>
                </a:lnTo>
                <a:lnTo>
                  <a:pt x="255776" y="115681"/>
                </a:lnTo>
                <a:lnTo>
                  <a:pt x="258156" y="115697"/>
                </a:lnTo>
                <a:lnTo>
                  <a:pt x="265033" y="113809"/>
                </a:lnTo>
                <a:lnTo>
                  <a:pt x="272589" y="110589"/>
                </a:lnTo>
                <a:lnTo>
                  <a:pt x="278592" y="106777"/>
                </a:lnTo>
                <a:lnTo>
                  <a:pt x="281304" y="104046"/>
                </a:lnTo>
                <a:lnTo>
                  <a:pt x="283906" y="100796"/>
                </a:lnTo>
                <a:lnTo>
                  <a:pt x="286434" y="97201"/>
                </a:lnTo>
                <a:lnTo>
                  <a:pt x="288914" y="94090"/>
                </a:lnTo>
                <a:lnTo>
                  <a:pt x="291360" y="91302"/>
                </a:lnTo>
                <a:lnTo>
                  <a:pt x="293785" y="88728"/>
                </a:lnTo>
                <a:lnTo>
                  <a:pt x="296989" y="86298"/>
                </a:lnTo>
                <a:lnTo>
                  <a:pt x="300713" y="83964"/>
                </a:lnTo>
                <a:lnTo>
                  <a:pt x="304783" y="81693"/>
                </a:lnTo>
                <a:lnTo>
                  <a:pt x="308290" y="79465"/>
                </a:lnTo>
                <a:lnTo>
                  <a:pt x="311421" y="77266"/>
                </a:lnTo>
                <a:lnTo>
                  <a:pt x="314303" y="75085"/>
                </a:lnTo>
                <a:lnTo>
                  <a:pt x="316224" y="72202"/>
                </a:lnTo>
                <a:lnTo>
                  <a:pt x="317505" y="68851"/>
                </a:lnTo>
                <a:lnTo>
                  <a:pt x="318358" y="65189"/>
                </a:lnTo>
                <a:lnTo>
                  <a:pt x="319721" y="62033"/>
                </a:lnTo>
                <a:lnTo>
                  <a:pt x="321424" y="59215"/>
                </a:lnTo>
                <a:lnTo>
                  <a:pt x="323352" y="56621"/>
                </a:lnTo>
                <a:lnTo>
                  <a:pt x="324639" y="54178"/>
                </a:lnTo>
                <a:lnTo>
                  <a:pt x="325496" y="51835"/>
                </a:lnTo>
                <a:lnTo>
                  <a:pt x="326067" y="49558"/>
                </a:lnTo>
                <a:lnTo>
                  <a:pt x="323273" y="45183"/>
                </a:lnTo>
                <a:lnTo>
                  <a:pt x="318235" y="39409"/>
                </a:lnTo>
                <a:lnTo>
                  <a:pt x="311702" y="32702"/>
                </a:lnTo>
                <a:lnTo>
                  <a:pt x="304965" y="28231"/>
                </a:lnTo>
                <a:lnTo>
                  <a:pt x="298092" y="25250"/>
                </a:lnTo>
                <a:lnTo>
                  <a:pt x="291129" y="23262"/>
                </a:lnTo>
                <a:lnTo>
                  <a:pt x="284899" y="21938"/>
                </a:lnTo>
                <a:lnTo>
                  <a:pt x="279159" y="21054"/>
                </a:lnTo>
                <a:lnTo>
                  <a:pt x="273745" y="20465"/>
                </a:lnTo>
                <a:lnTo>
                  <a:pt x="268548" y="20073"/>
                </a:lnTo>
                <a:lnTo>
                  <a:pt x="258540" y="19637"/>
                </a:lnTo>
                <a:lnTo>
                  <a:pt x="248800" y="19443"/>
                </a:lnTo>
                <a:lnTo>
                  <a:pt x="233405" y="19318"/>
                </a:lnTo>
                <a:lnTo>
                  <a:pt x="225723" y="21207"/>
                </a:lnTo>
                <a:lnTo>
                  <a:pt x="217811" y="23712"/>
                </a:lnTo>
                <a:lnTo>
                  <a:pt x="208380" y="25321"/>
                </a:lnTo>
                <a:lnTo>
                  <a:pt x="205766" y="257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552"/>
          <p:cNvSpPr/>
          <p:nvPr/>
        </p:nvSpPr>
        <p:spPr>
          <a:xfrm>
            <a:off x="6329362" y="935060"/>
            <a:ext cx="350045" cy="138646"/>
          </a:xfrm>
          <a:custGeom>
            <a:avLst/>
            <a:gdLst/>
            <a:ahLst/>
            <a:cxnLst/>
            <a:rect l="0" t="0" r="0" b="0"/>
            <a:pathLst>
              <a:path w="350045" h="138646">
                <a:moveTo>
                  <a:pt x="0" y="22916"/>
                </a:moveTo>
                <a:lnTo>
                  <a:pt x="3792" y="22916"/>
                </a:lnTo>
                <a:lnTo>
                  <a:pt x="4910" y="23631"/>
                </a:lnTo>
                <a:lnTo>
                  <a:pt x="5654" y="24821"/>
                </a:lnTo>
                <a:lnTo>
                  <a:pt x="6850" y="28452"/>
                </a:lnTo>
                <a:lnTo>
                  <a:pt x="14641" y="32494"/>
                </a:lnTo>
                <a:lnTo>
                  <a:pt x="16904" y="34302"/>
                </a:lnTo>
                <a:lnTo>
                  <a:pt x="18413" y="36222"/>
                </a:lnTo>
                <a:lnTo>
                  <a:pt x="19419" y="38216"/>
                </a:lnTo>
                <a:lnTo>
                  <a:pt x="26737" y="51682"/>
                </a:lnTo>
                <a:lnTo>
                  <a:pt x="31198" y="59752"/>
                </a:lnTo>
                <a:lnTo>
                  <a:pt x="32705" y="63904"/>
                </a:lnTo>
                <a:lnTo>
                  <a:pt x="33710" y="68101"/>
                </a:lnTo>
                <a:lnTo>
                  <a:pt x="34379" y="72328"/>
                </a:lnTo>
                <a:lnTo>
                  <a:pt x="35620" y="75860"/>
                </a:lnTo>
                <a:lnTo>
                  <a:pt x="37240" y="78929"/>
                </a:lnTo>
                <a:lnTo>
                  <a:pt x="39114" y="81689"/>
                </a:lnTo>
                <a:lnTo>
                  <a:pt x="40364" y="84958"/>
                </a:lnTo>
                <a:lnTo>
                  <a:pt x="41196" y="88566"/>
                </a:lnTo>
                <a:lnTo>
                  <a:pt x="41752" y="92401"/>
                </a:lnTo>
                <a:lnTo>
                  <a:pt x="42916" y="96385"/>
                </a:lnTo>
                <a:lnTo>
                  <a:pt x="44486" y="100471"/>
                </a:lnTo>
                <a:lnTo>
                  <a:pt x="46326" y="104623"/>
                </a:lnTo>
                <a:lnTo>
                  <a:pt x="48346" y="108106"/>
                </a:lnTo>
                <a:lnTo>
                  <a:pt x="50487" y="111142"/>
                </a:lnTo>
                <a:lnTo>
                  <a:pt x="52708" y="113880"/>
                </a:lnTo>
                <a:lnTo>
                  <a:pt x="54189" y="116420"/>
                </a:lnTo>
                <a:lnTo>
                  <a:pt x="55176" y="118828"/>
                </a:lnTo>
                <a:lnTo>
                  <a:pt x="55834" y="121147"/>
                </a:lnTo>
                <a:lnTo>
                  <a:pt x="57066" y="123408"/>
                </a:lnTo>
                <a:lnTo>
                  <a:pt x="58682" y="125630"/>
                </a:lnTo>
                <a:lnTo>
                  <a:pt x="64286" y="132206"/>
                </a:lnTo>
                <a:lnTo>
                  <a:pt x="60499" y="128800"/>
                </a:lnTo>
                <a:lnTo>
                  <a:pt x="59383" y="127081"/>
                </a:lnTo>
                <a:lnTo>
                  <a:pt x="57018" y="120534"/>
                </a:lnTo>
                <a:lnTo>
                  <a:pt x="55474" y="117284"/>
                </a:lnTo>
                <a:lnTo>
                  <a:pt x="53652" y="113689"/>
                </a:lnTo>
                <a:lnTo>
                  <a:pt x="52436" y="109863"/>
                </a:lnTo>
                <a:lnTo>
                  <a:pt x="51626" y="105884"/>
                </a:lnTo>
                <a:lnTo>
                  <a:pt x="51087" y="101803"/>
                </a:lnTo>
                <a:lnTo>
                  <a:pt x="49933" y="98367"/>
                </a:lnTo>
                <a:lnTo>
                  <a:pt x="48370" y="95363"/>
                </a:lnTo>
                <a:lnTo>
                  <a:pt x="46534" y="92645"/>
                </a:lnTo>
                <a:lnTo>
                  <a:pt x="45310" y="89405"/>
                </a:lnTo>
                <a:lnTo>
                  <a:pt x="44495" y="85816"/>
                </a:lnTo>
                <a:lnTo>
                  <a:pt x="43950" y="81994"/>
                </a:lnTo>
                <a:lnTo>
                  <a:pt x="43588" y="78732"/>
                </a:lnTo>
                <a:lnTo>
                  <a:pt x="43346" y="75843"/>
                </a:lnTo>
                <a:lnTo>
                  <a:pt x="43185" y="73203"/>
                </a:lnTo>
                <a:lnTo>
                  <a:pt x="45458" y="66442"/>
                </a:lnTo>
                <a:lnTo>
                  <a:pt x="49356" y="56934"/>
                </a:lnTo>
                <a:lnTo>
                  <a:pt x="54335" y="45595"/>
                </a:lnTo>
                <a:lnTo>
                  <a:pt x="58448" y="38035"/>
                </a:lnTo>
                <a:lnTo>
                  <a:pt x="61985" y="32996"/>
                </a:lnTo>
                <a:lnTo>
                  <a:pt x="65136" y="29636"/>
                </a:lnTo>
                <a:lnTo>
                  <a:pt x="68823" y="26682"/>
                </a:lnTo>
                <a:lnTo>
                  <a:pt x="72870" y="23998"/>
                </a:lnTo>
                <a:lnTo>
                  <a:pt x="77155" y="21494"/>
                </a:lnTo>
                <a:lnTo>
                  <a:pt x="86150" y="18713"/>
                </a:lnTo>
                <a:lnTo>
                  <a:pt x="95438" y="17476"/>
                </a:lnTo>
                <a:lnTo>
                  <a:pt x="104859" y="16927"/>
                </a:lnTo>
                <a:lnTo>
                  <a:pt x="108800" y="17494"/>
                </a:lnTo>
                <a:lnTo>
                  <a:pt x="118932" y="21707"/>
                </a:lnTo>
                <a:lnTo>
                  <a:pt x="127207" y="25474"/>
                </a:lnTo>
                <a:lnTo>
                  <a:pt x="134059" y="27625"/>
                </a:lnTo>
                <a:lnTo>
                  <a:pt x="136997" y="28199"/>
                </a:lnTo>
                <a:lnTo>
                  <a:pt x="139750" y="30010"/>
                </a:lnTo>
                <a:lnTo>
                  <a:pt x="142380" y="32646"/>
                </a:lnTo>
                <a:lnTo>
                  <a:pt x="144926" y="35832"/>
                </a:lnTo>
                <a:lnTo>
                  <a:pt x="147417" y="38671"/>
                </a:lnTo>
                <a:lnTo>
                  <a:pt x="149872" y="41277"/>
                </a:lnTo>
                <a:lnTo>
                  <a:pt x="152302" y="43730"/>
                </a:lnTo>
                <a:lnTo>
                  <a:pt x="154716" y="46793"/>
                </a:lnTo>
                <a:lnTo>
                  <a:pt x="157119" y="50264"/>
                </a:lnTo>
                <a:lnTo>
                  <a:pt x="159515" y="54007"/>
                </a:lnTo>
                <a:lnTo>
                  <a:pt x="161112" y="57217"/>
                </a:lnTo>
                <a:lnTo>
                  <a:pt x="162177" y="60071"/>
                </a:lnTo>
                <a:lnTo>
                  <a:pt x="162887" y="62688"/>
                </a:lnTo>
                <a:lnTo>
                  <a:pt x="164154" y="65861"/>
                </a:lnTo>
                <a:lnTo>
                  <a:pt x="165792" y="69406"/>
                </a:lnTo>
                <a:lnTo>
                  <a:pt x="167678" y="73197"/>
                </a:lnTo>
                <a:lnTo>
                  <a:pt x="168935" y="76440"/>
                </a:lnTo>
                <a:lnTo>
                  <a:pt x="169774" y="79315"/>
                </a:lnTo>
                <a:lnTo>
                  <a:pt x="170332" y="81947"/>
                </a:lnTo>
                <a:lnTo>
                  <a:pt x="171499" y="84416"/>
                </a:lnTo>
                <a:lnTo>
                  <a:pt x="173070" y="86776"/>
                </a:lnTo>
                <a:lnTo>
                  <a:pt x="174911" y="89064"/>
                </a:lnTo>
                <a:lnTo>
                  <a:pt x="176139" y="91303"/>
                </a:lnTo>
                <a:lnTo>
                  <a:pt x="176957" y="93511"/>
                </a:lnTo>
                <a:lnTo>
                  <a:pt x="177503" y="95697"/>
                </a:lnTo>
                <a:lnTo>
                  <a:pt x="178660" y="97869"/>
                </a:lnTo>
                <a:lnTo>
                  <a:pt x="182063" y="102186"/>
                </a:lnTo>
                <a:lnTo>
                  <a:pt x="185729" y="106488"/>
                </a:lnTo>
                <a:lnTo>
                  <a:pt x="185738" y="60259"/>
                </a:lnTo>
                <a:lnTo>
                  <a:pt x="186531" y="57098"/>
                </a:lnTo>
                <a:lnTo>
                  <a:pt x="187854" y="53562"/>
                </a:lnTo>
                <a:lnTo>
                  <a:pt x="189530" y="49776"/>
                </a:lnTo>
                <a:lnTo>
                  <a:pt x="190647" y="46538"/>
                </a:lnTo>
                <a:lnTo>
                  <a:pt x="191391" y="43665"/>
                </a:lnTo>
                <a:lnTo>
                  <a:pt x="191888" y="41035"/>
                </a:lnTo>
                <a:lnTo>
                  <a:pt x="193013" y="37853"/>
                </a:lnTo>
                <a:lnTo>
                  <a:pt x="194557" y="34303"/>
                </a:lnTo>
                <a:lnTo>
                  <a:pt x="196380" y="30507"/>
                </a:lnTo>
                <a:lnTo>
                  <a:pt x="198389" y="27263"/>
                </a:lnTo>
                <a:lnTo>
                  <a:pt x="200522" y="24385"/>
                </a:lnTo>
                <a:lnTo>
                  <a:pt x="202737" y="21753"/>
                </a:lnTo>
                <a:lnTo>
                  <a:pt x="205008" y="19283"/>
                </a:lnTo>
                <a:lnTo>
                  <a:pt x="207316" y="16922"/>
                </a:lnTo>
                <a:lnTo>
                  <a:pt x="211997" y="12394"/>
                </a:lnTo>
                <a:lnTo>
                  <a:pt x="216723" y="8001"/>
                </a:lnTo>
                <a:lnTo>
                  <a:pt x="219888" y="6543"/>
                </a:lnTo>
                <a:lnTo>
                  <a:pt x="227638" y="4924"/>
                </a:lnTo>
                <a:lnTo>
                  <a:pt x="237134" y="4012"/>
                </a:lnTo>
                <a:lnTo>
                  <a:pt x="239846" y="3170"/>
                </a:lnTo>
                <a:lnTo>
                  <a:pt x="244975" y="329"/>
                </a:lnTo>
                <a:lnTo>
                  <a:pt x="248248" y="0"/>
                </a:lnTo>
                <a:lnTo>
                  <a:pt x="256118" y="1540"/>
                </a:lnTo>
                <a:lnTo>
                  <a:pt x="264907" y="2700"/>
                </a:lnTo>
                <a:lnTo>
                  <a:pt x="269473" y="3009"/>
                </a:lnTo>
                <a:lnTo>
                  <a:pt x="273312" y="3930"/>
                </a:lnTo>
                <a:lnTo>
                  <a:pt x="279692" y="6858"/>
                </a:lnTo>
                <a:lnTo>
                  <a:pt x="285175" y="10541"/>
                </a:lnTo>
                <a:lnTo>
                  <a:pt x="291050" y="14559"/>
                </a:lnTo>
                <a:lnTo>
                  <a:pt x="298954" y="18726"/>
                </a:lnTo>
                <a:lnTo>
                  <a:pt x="302490" y="21551"/>
                </a:lnTo>
                <a:lnTo>
                  <a:pt x="305641" y="24864"/>
                </a:lnTo>
                <a:lnTo>
                  <a:pt x="308535" y="28501"/>
                </a:lnTo>
                <a:lnTo>
                  <a:pt x="310466" y="32354"/>
                </a:lnTo>
                <a:lnTo>
                  <a:pt x="311752" y="36352"/>
                </a:lnTo>
                <a:lnTo>
                  <a:pt x="312610" y="40446"/>
                </a:lnTo>
                <a:lnTo>
                  <a:pt x="313975" y="43890"/>
                </a:lnTo>
                <a:lnTo>
                  <a:pt x="315679" y="46900"/>
                </a:lnTo>
                <a:lnTo>
                  <a:pt x="317609" y="49621"/>
                </a:lnTo>
                <a:lnTo>
                  <a:pt x="319689" y="52864"/>
                </a:lnTo>
                <a:lnTo>
                  <a:pt x="324117" y="60277"/>
                </a:lnTo>
                <a:lnTo>
                  <a:pt x="331073" y="72483"/>
                </a:lnTo>
                <a:lnTo>
                  <a:pt x="332635" y="76678"/>
                </a:lnTo>
                <a:lnTo>
                  <a:pt x="333675" y="80903"/>
                </a:lnTo>
                <a:lnTo>
                  <a:pt x="334369" y="85148"/>
                </a:lnTo>
                <a:lnTo>
                  <a:pt x="334832" y="88693"/>
                </a:lnTo>
                <a:lnTo>
                  <a:pt x="335140" y="91771"/>
                </a:lnTo>
                <a:lnTo>
                  <a:pt x="335345" y="94537"/>
                </a:lnTo>
                <a:lnTo>
                  <a:pt x="337070" y="99953"/>
                </a:lnTo>
                <a:lnTo>
                  <a:pt x="339807" y="107135"/>
                </a:lnTo>
                <a:lnTo>
                  <a:pt x="343219" y="115495"/>
                </a:lnTo>
                <a:lnTo>
                  <a:pt x="345494" y="121783"/>
                </a:lnTo>
                <a:lnTo>
                  <a:pt x="347011" y="126690"/>
                </a:lnTo>
                <a:lnTo>
                  <a:pt x="350044" y="1386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553"/>
          <p:cNvSpPr/>
          <p:nvPr/>
        </p:nvSpPr>
        <p:spPr>
          <a:xfrm>
            <a:off x="6736556" y="945151"/>
            <a:ext cx="135311" cy="250408"/>
          </a:xfrm>
          <a:custGeom>
            <a:avLst/>
            <a:gdLst/>
            <a:ahLst/>
            <a:cxnLst/>
            <a:rect l="0" t="0" r="0" b="0"/>
            <a:pathLst>
              <a:path w="135311" h="250408">
                <a:moveTo>
                  <a:pt x="0" y="25684"/>
                </a:moveTo>
                <a:lnTo>
                  <a:pt x="0" y="157581"/>
                </a:lnTo>
                <a:lnTo>
                  <a:pt x="794" y="162193"/>
                </a:lnTo>
                <a:lnTo>
                  <a:pt x="2117" y="166696"/>
                </a:lnTo>
                <a:lnTo>
                  <a:pt x="3793" y="171127"/>
                </a:lnTo>
                <a:lnTo>
                  <a:pt x="4910" y="175510"/>
                </a:lnTo>
                <a:lnTo>
                  <a:pt x="5654" y="179861"/>
                </a:lnTo>
                <a:lnTo>
                  <a:pt x="6151" y="184190"/>
                </a:lnTo>
                <a:lnTo>
                  <a:pt x="7275" y="188504"/>
                </a:lnTo>
                <a:lnTo>
                  <a:pt x="8819" y="192810"/>
                </a:lnTo>
                <a:lnTo>
                  <a:pt x="10643" y="197109"/>
                </a:lnTo>
                <a:lnTo>
                  <a:pt x="11857" y="201404"/>
                </a:lnTo>
                <a:lnTo>
                  <a:pt x="12667" y="205695"/>
                </a:lnTo>
                <a:lnTo>
                  <a:pt x="13207" y="209985"/>
                </a:lnTo>
                <a:lnTo>
                  <a:pt x="13807" y="216657"/>
                </a:lnTo>
                <a:lnTo>
                  <a:pt x="14074" y="222718"/>
                </a:lnTo>
                <a:lnTo>
                  <a:pt x="14259" y="238991"/>
                </a:lnTo>
                <a:lnTo>
                  <a:pt x="15062" y="240755"/>
                </a:lnTo>
                <a:lnTo>
                  <a:pt x="16391" y="241931"/>
                </a:lnTo>
                <a:lnTo>
                  <a:pt x="18072" y="242715"/>
                </a:lnTo>
                <a:lnTo>
                  <a:pt x="19192" y="243952"/>
                </a:lnTo>
                <a:lnTo>
                  <a:pt x="19938" y="245491"/>
                </a:lnTo>
                <a:lnTo>
                  <a:pt x="21343" y="250407"/>
                </a:lnTo>
                <a:lnTo>
                  <a:pt x="21427" y="242763"/>
                </a:lnTo>
                <a:lnTo>
                  <a:pt x="21431" y="223656"/>
                </a:lnTo>
                <a:lnTo>
                  <a:pt x="23548" y="217018"/>
                </a:lnTo>
                <a:lnTo>
                  <a:pt x="26341" y="209305"/>
                </a:lnTo>
                <a:lnTo>
                  <a:pt x="27085" y="205248"/>
                </a:lnTo>
                <a:lnTo>
                  <a:pt x="27582" y="201115"/>
                </a:lnTo>
                <a:lnTo>
                  <a:pt x="27913" y="196930"/>
                </a:lnTo>
                <a:lnTo>
                  <a:pt x="28133" y="192712"/>
                </a:lnTo>
                <a:lnTo>
                  <a:pt x="28379" y="184215"/>
                </a:lnTo>
                <a:lnTo>
                  <a:pt x="28575" y="34328"/>
                </a:lnTo>
                <a:lnTo>
                  <a:pt x="29369" y="30732"/>
                </a:lnTo>
                <a:lnTo>
                  <a:pt x="32368" y="24832"/>
                </a:lnTo>
                <a:lnTo>
                  <a:pt x="36346" y="19829"/>
                </a:lnTo>
                <a:lnTo>
                  <a:pt x="38518" y="17494"/>
                </a:lnTo>
                <a:lnTo>
                  <a:pt x="40759" y="15224"/>
                </a:lnTo>
                <a:lnTo>
                  <a:pt x="45368" y="10796"/>
                </a:lnTo>
                <a:lnTo>
                  <a:pt x="52424" y="4286"/>
                </a:lnTo>
                <a:lnTo>
                  <a:pt x="54793" y="2847"/>
                </a:lnTo>
                <a:lnTo>
                  <a:pt x="57167" y="1887"/>
                </a:lnTo>
                <a:lnTo>
                  <a:pt x="59542" y="1247"/>
                </a:lnTo>
                <a:lnTo>
                  <a:pt x="61919" y="820"/>
                </a:lnTo>
                <a:lnTo>
                  <a:pt x="64298" y="536"/>
                </a:lnTo>
                <a:lnTo>
                  <a:pt x="66678" y="346"/>
                </a:lnTo>
                <a:lnTo>
                  <a:pt x="69851" y="219"/>
                </a:lnTo>
                <a:lnTo>
                  <a:pt x="81110" y="42"/>
                </a:lnTo>
                <a:lnTo>
                  <a:pt x="87113" y="0"/>
                </a:lnTo>
                <a:lnTo>
                  <a:pt x="90619" y="703"/>
                </a:lnTo>
                <a:lnTo>
                  <a:pt x="94544" y="1886"/>
                </a:lnTo>
                <a:lnTo>
                  <a:pt x="98748" y="3390"/>
                </a:lnTo>
                <a:lnTo>
                  <a:pt x="102345" y="5106"/>
                </a:lnTo>
                <a:lnTo>
                  <a:pt x="105537" y="6965"/>
                </a:lnTo>
                <a:lnTo>
                  <a:pt x="108457" y="8918"/>
                </a:lnTo>
                <a:lnTo>
                  <a:pt x="111198" y="11650"/>
                </a:lnTo>
                <a:lnTo>
                  <a:pt x="113820" y="14899"/>
                </a:lnTo>
                <a:lnTo>
                  <a:pt x="116361" y="18494"/>
                </a:lnTo>
                <a:lnTo>
                  <a:pt x="118849" y="21605"/>
                </a:lnTo>
                <a:lnTo>
                  <a:pt x="121302" y="24394"/>
                </a:lnTo>
                <a:lnTo>
                  <a:pt x="123731" y="26967"/>
                </a:lnTo>
                <a:lnTo>
                  <a:pt x="126143" y="30111"/>
                </a:lnTo>
                <a:lnTo>
                  <a:pt x="128545" y="33636"/>
                </a:lnTo>
                <a:lnTo>
                  <a:pt x="130941" y="37415"/>
                </a:lnTo>
                <a:lnTo>
                  <a:pt x="132537" y="41363"/>
                </a:lnTo>
                <a:lnTo>
                  <a:pt x="133602" y="45424"/>
                </a:lnTo>
                <a:lnTo>
                  <a:pt x="134312" y="49559"/>
                </a:lnTo>
                <a:lnTo>
                  <a:pt x="134785" y="53745"/>
                </a:lnTo>
                <a:lnTo>
                  <a:pt x="135100" y="57965"/>
                </a:lnTo>
                <a:lnTo>
                  <a:pt x="135310" y="62206"/>
                </a:lnTo>
                <a:lnTo>
                  <a:pt x="134657" y="65749"/>
                </a:lnTo>
                <a:lnTo>
                  <a:pt x="131814" y="71589"/>
                </a:lnTo>
                <a:lnTo>
                  <a:pt x="125751" y="82307"/>
                </a:lnTo>
                <a:lnTo>
                  <a:pt x="123521" y="85578"/>
                </a:lnTo>
                <a:lnTo>
                  <a:pt x="121241" y="88474"/>
                </a:lnTo>
                <a:lnTo>
                  <a:pt x="118927" y="91118"/>
                </a:lnTo>
                <a:lnTo>
                  <a:pt x="115797" y="94310"/>
                </a:lnTo>
                <a:lnTo>
                  <a:pt x="108086" y="101666"/>
                </a:lnTo>
                <a:lnTo>
                  <a:pt x="103807" y="104914"/>
                </a:lnTo>
                <a:lnTo>
                  <a:pt x="99367" y="107793"/>
                </a:lnTo>
                <a:lnTo>
                  <a:pt x="94820" y="110427"/>
                </a:lnTo>
                <a:lnTo>
                  <a:pt x="90200" y="112898"/>
                </a:lnTo>
                <a:lnTo>
                  <a:pt x="85534" y="115259"/>
                </a:lnTo>
                <a:lnTo>
                  <a:pt x="80835" y="117548"/>
                </a:lnTo>
                <a:lnTo>
                  <a:pt x="76909" y="119073"/>
                </a:lnTo>
                <a:lnTo>
                  <a:pt x="73498" y="120090"/>
                </a:lnTo>
                <a:lnTo>
                  <a:pt x="70430" y="120769"/>
                </a:lnTo>
                <a:lnTo>
                  <a:pt x="66796" y="121935"/>
                </a:lnTo>
                <a:lnTo>
                  <a:pt x="62787" y="123427"/>
                </a:lnTo>
                <a:lnTo>
                  <a:pt x="58527" y="125136"/>
                </a:lnTo>
                <a:lnTo>
                  <a:pt x="54893" y="126275"/>
                </a:lnTo>
                <a:lnTo>
                  <a:pt x="51676" y="127035"/>
                </a:lnTo>
                <a:lnTo>
                  <a:pt x="48739" y="127541"/>
                </a:lnTo>
                <a:lnTo>
                  <a:pt x="45986" y="127879"/>
                </a:lnTo>
                <a:lnTo>
                  <a:pt x="43357" y="128104"/>
                </a:lnTo>
                <a:lnTo>
                  <a:pt x="40811" y="128254"/>
                </a:lnTo>
                <a:lnTo>
                  <a:pt x="38320" y="128354"/>
                </a:lnTo>
                <a:lnTo>
                  <a:pt x="28575" y="12855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554"/>
          <p:cNvSpPr/>
          <p:nvPr/>
        </p:nvSpPr>
        <p:spPr>
          <a:xfrm>
            <a:off x="6986702" y="951547"/>
            <a:ext cx="142342" cy="106319"/>
          </a:xfrm>
          <a:custGeom>
            <a:avLst/>
            <a:gdLst/>
            <a:ahLst/>
            <a:cxnLst/>
            <a:rect l="0" t="0" r="0" b="0"/>
            <a:pathLst>
              <a:path w="142342" h="106319">
                <a:moveTo>
                  <a:pt x="28460" y="0"/>
                </a:moveTo>
                <a:lnTo>
                  <a:pt x="28460" y="3413"/>
                </a:lnTo>
                <a:lnTo>
                  <a:pt x="27666" y="5133"/>
                </a:lnTo>
                <a:lnTo>
                  <a:pt x="26344" y="6994"/>
                </a:lnTo>
                <a:lnTo>
                  <a:pt x="24667" y="8949"/>
                </a:lnTo>
                <a:lnTo>
                  <a:pt x="23551" y="10967"/>
                </a:lnTo>
                <a:lnTo>
                  <a:pt x="22806" y="13026"/>
                </a:lnTo>
                <a:lnTo>
                  <a:pt x="22310" y="15113"/>
                </a:lnTo>
                <a:lnTo>
                  <a:pt x="21184" y="17219"/>
                </a:lnTo>
                <a:lnTo>
                  <a:pt x="19641" y="19338"/>
                </a:lnTo>
                <a:lnTo>
                  <a:pt x="17818" y="21464"/>
                </a:lnTo>
                <a:lnTo>
                  <a:pt x="16603" y="24311"/>
                </a:lnTo>
                <a:lnTo>
                  <a:pt x="15793" y="27637"/>
                </a:lnTo>
                <a:lnTo>
                  <a:pt x="15252" y="31284"/>
                </a:lnTo>
                <a:lnTo>
                  <a:pt x="14099" y="35143"/>
                </a:lnTo>
                <a:lnTo>
                  <a:pt x="12536" y="39145"/>
                </a:lnTo>
                <a:lnTo>
                  <a:pt x="10701" y="43242"/>
                </a:lnTo>
                <a:lnTo>
                  <a:pt x="8683" y="47402"/>
                </a:lnTo>
                <a:lnTo>
                  <a:pt x="4324" y="55834"/>
                </a:lnTo>
                <a:lnTo>
                  <a:pt x="2845" y="59368"/>
                </a:lnTo>
                <a:lnTo>
                  <a:pt x="1859" y="62439"/>
                </a:lnTo>
                <a:lnTo>
                  <a:pt x="1201" y="65200"/>
                </a:lnTo>
                <a:lnTo>
                  <a:pt x="762" y="68470"/>
                </a:lnTo>
                <a:lnTo>
                  <a:pt x="470" y="72078"/>
                </a:lnTo>
                <a:lnTo>
                  <a:pt x="145" y="79184"/>
                </a:lnTo>
                <a:lnTo>
                  <a:pt x="0" y="84723"/>
                </a:lnTo>
                <a:lnTo>
                  <a:pt x="755" y="87200"/>
                </a:lnTo>
                <a:lnTo>
                  <a:pt x="2053" y="89566"/>
                </a:lnTo>
                <a:lnTo>
                  <a:pt x="3712" y="91858"/>
                </a:lnTo>
                <a:lnTo>
                  <a:pt x="5611" y="94100"/>
                </a:lnTo>
                <a:lnTo>
                  <a:pt x="7671" y="96309"/>
                </a:lnTo>
                <a:lnTo>
                  <a:pt x="9839" y="98496"/>
                </a:lnTo>
                <a:lnTo>
                  <a:pt x="12870" y="99954"/>
                </a:lnTo>
                <a:lnTo>
                  <a:pt x="16479" y="100926"/>
                </a:lnTo>
                <a:lnTo>
                  <a:pt x="20473" y="101574"/>
                </a:lnTo>
                <a:lnTo>
                  <a:pt x="24723" y="102720"/>
                </a:lnTo>
                <a:lnTo>
                  <a:pt x="29144" y="104199"/>
                </a:lnTo>
                <a:lnTo>
                  <a:pt x="33678" y="105899"/>
                </a:lnTo>
                <a:lnTo>
                  <a:pt x="37495" y="106318"/>
                </a:lnTo>
                <a:lnTo>
                  <a:pt x="40833" y="105883"/>
                </a:lnTo>
                <a:lnTo>
                  <a:pt x="43853" y="104879"/>
                </a:lnTo>
                <a:lnTo>
                  <a:pt x="47453" y="104209"/>
                </a:lnTo>
                <a:lnTo>
                  <a:pt x="51441" y="103763"/>
                </a:lnTo>
                <a:lnTo>
                  <a:pt x="55687" y="103465"/>
                </a:lnTo>
                <a:lnTo>
                  <a:pt x="60105" y="102553"/>
                </a:lnTo>
                <a:lnTo>
                  <a:pt x="64638" y="101230"/>
                </a:lnTo>
                <a:lnTo>
                  <a:pt x="69247" y="99633"/>
                </a:lnTo>
                <a:lnTo>
                  <a:pt x="73908" y="98569"/>
                </a:lnTo>
                <a:lnTo>
                  <a:pt x="78602" y="97860"/>
                </a:lnTo>
                <a:lnTo>
                  <a:pt x="83319" y="97387"/>
                </a:lnTo>
                <a:lnTo>
                  <a:pt x="88052" y="96357"/>
                </a:lnTo>
                <a:lnTo>
                  <a:pt x="92794" y="94956"/>
                </a:lnTo>
                <a:lnTo>
                  <a:pt x="97543" y="93308"/>
                </a:lnTo>
                <a:lnTo>
                  <a:pt x="101503" y="91495"/>
                </a:lnTo>
                <a:lnTo>
                  <a:pt x="104937" y="89571"/>
                </a:lnTo>
                <a:lnTo>
                  <a:pt x="108019" y="87575"/>
                </a:lnTo>
                <a:lnTo>
                  <a:pt x="110869" y="85530"/>
                </a:lnTo>
                <a:lnTo>
                  <a:pt x="113561" y="83452"/>
                </a:lnTo>
                <a:lnTo>
                  <a:pt x="116151" y="81352"/>
                </a:lnTo>
                <a:lnTo>
                  <a:pt x="118671" y="78523"/>
                </a:lnTo>
                <a:lnTo>
                  <a:pt x="121144" y="75209"/>
                </a:lnTo>
                <a:lnTo>
                  <a:pt x="123587" y="71571"/>
                </a:lnTo>
                <a:lnTo>
                  <a:pt x="126009" y="68431"/>
                </a:lnTo>
                <a:lnTo>
                  <a:pt x="128417" y="65623"/>
                </a:lnTo>
                <a:lnTo>
                  <a:pt x="130817" y="63037"/>
                </a:lnTo>
                <a:lnTo>
                  <a:pt x="133211" y="60598"/>
                </a:lnTo>
                <a:lnTo>
                  <a:pt x="137987" y="55984"/>
                </a:lnTo>
                <a:lnTo>
                  <a:pt x="139578" y="53039"/>
                </a:lnTo>
                <a:lnTo>
                  <a:pt x="140638" y="49647"/>
                </a:lnTo>
                <a:lnTo>
                  <a:pt x="141345" y="45957"/>
                </a:lnTo>
                <a:lnTo>
                  <a:pt x="141817" y="42782"/>
                </a:lnTo>
                <a:lnTo>
                  <a:pt x="142132" y="39951"/>
                </a:lnTo>
                <a:lnTo>
                  <a:pt x="142341" y="37350"/>
                </a:lnTo>
                <a:lnTo>
                  <a:pt x="141687" y="34901"/>
                </a:lnTo>
                <a:lnTo>
                  <a:pt x="140458" y="32554"/>
                </a:lnTo>
                <a:lnTo>
                  <a:pt x="138843" y="30275"/>
                </a:lnTo>
                <a:lnTo>
                  <a:pt x="136974" y="27327"/>
                </a:lnTo>
                <a:lnTo>
                  <a:pt x="132781" y="20242"/>
                </a:lnTo>
                <a:lnTo>
                  <a:pt x="130551" y="17781"/>
                </a:lnTo>
                <a:lnTo>
                  <a:pt x="128270" y="16140"/>
                </a:lnTo>
                <a:lnTo>
                  <a:pt x="125956" y="15046"/>
                </a:lnTo>
                <a:lnTo>
                  <a:pt x="124414" y="13603"/>
                </a:lnTo>
                <a:lnTo>
                  <a:pt x="123385" y="11926"/>
                </a:lnTo>
                <a:lnTo>
                  <a:pt x="122700" y="10094"/>
                </a:lnTo>
                <a:lnTo>
                  <a:pt x="120655" y="8158"/>
                </a:lnTo>
                <a:lnTo>
                  <a:pt x="117705" y="6153"/>
                </a:lnTo>
                <a:lnTo>
                  <a:pt x="114150" y="4102"/>
                </a:lnTo>
                <a:lnTo>
                  <a:pt x="110987" y="2735"/>
                </a:lnTo>
                <a:lnTo>
                  <a:pt x="108085" y="1823"/>
                </a:lnTo>
                <a:lnTo>
                  <a:pt x="105356" y="1215"/>
                </a:lnTo>
                <a:lnTo>
                  <a:pt x="101949" y="810"/>
                </a:lnTo>
                <a:lnTo>
                  <a:pt x="98090" y="540"/>
                </a:lnTo>
                <a:lnTo>
                  <a:pt x="90363" y="240"/>
                </a:lnTo>
                <a:lnTo>
                  <a:pt x="7846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555"/>
          <p:cNvSpPr/>
          <p:nvPr/>
        </p:nvSpPr>
        <p:spPr>
          <a:xfrm>
            <a:off x="7230591" y="906541"/>
            <a:ext cx="119905" cy="146950"/>
          </a:xfrm>
          <a:custGeom>
            <a:avLst/>
            <a:gdLst/>
            <a:ahLst/>
            <a:cxnLst/>
            <a:rect l="0" t="0" r="0" b="0"/>
            <a:pathLst>
              <a:path w="119905" h="146950">
                <a:moveTo>
                  <a:pt x="48890" y="0"/>
                </a:moveTo>
                <a:lnTo>
                  <a:pt x="42740" y="0"/>
                </a:lnTo>
                <a:lnTo>
                  <a:pt x="40071" y="1905"/>
                </a:lnTo>
                <a:lnTo>
                  <a:pt x="38248" y="3414"/>
                </a:lnTo>
                <a:lnTo>
                  <a:pt x="34106" y="6994"/>
                </a:lnTo>
                <a:lnTo>
                  <a:pt x="24980" y="15114"/>
                </a:lnTo>
                <a:lnTo>
                  <a:pt x="22630" y="16505"/>
                </a:lnTo>
                <a:lnTo>
                  <a:pt x="20271" y="17433"/>
                </a:lnTo>
                <a:lnTo>
                  <a:pt x="17904" y="18051"/>
                </a:lnTo>
                <a:lnTo>
                  <a:pt x="15533" y="19178"/>
                </a:lnTo>
                <a:lnTo>
                  <a:pt x="13159" y="20644"/>
                </a:lnTo>
                <a:lnTo>
                  <a:pt x="10781" y="22335"/>
                </a:lnTo>
                <a:lnTo>
                  <a:pt x="9196" y="24177"/>
                </a:lnTo>
                <a:lnTo>
                  <a:pt x="8140" y="26119"/>
                </a:lnTo>
                <a:lnTo>
                  <a:pt x="7436" y="28129"/>
                </a:lnTo>
                <a:lnTo>
                  <a:pt x="4537" y="32266"/>
                </a:lnTo>
                <a:lnTo>
                  <a:pt x="2653" y="34370"/>
                </a:lnTo>
                <a:lnTo>
                  <a:pt x="1396" y="36486"/>
                </a:lnTo>
                <a:lnTo>
                  <a:pt x="0" y="40743"/>
                </a:lnTo>
                <a:lnTo>
                  <a:pt x="422" y="42164"/>
                </a:lnTo>
                <a:lnTo>
                  <a:pt x="1497" y="43111"/>
                </a:lnTo>
                <a:lnTo>
                  <a:pt x="3007" y="43743"/>
                </a:lnTo>
                <a:lnTo>
                  <a:pt x="4014" y="44878"/>
                </a:lnTo>
                <a:lnTo>
                  <a:pt x="4685" y="46350"/>
                </a:lnTo>
                <a:lnTo>
                  <a:pt x="5132" y="48045"/>
                </a:lnTo>
                <a:lnTo>
                  <a:pt x="7747" y="51833"/>
                </a:lnTo>
                <a:lnTo>
                  <a:pt x="9554" y="53844"/>
                </a:lnTo>
                <a:lnTo>
                  <a:pt x="12348" y="55184"/>
                </a:lnTo>
                <a:lnTo>
                  <a:pt x="15797" y="56078"/>
                </a:lnTo>
                <a:lnTo>
                  <a:pt x="19684" y="56673"/>
                </a:lnTo>
                <a:lnTo>
                  <a:pt x="23863" y="57785"/>
                </a:lnTo>
                <a:lnTo>
                  <a:pt x="28237" y="59240"/>
                </a:lnTo>
                <a:lnTo>
                  <a:pt x="32740" y="60925"/>
                </a:lnTo>
                <a:lnTo>
                  <a:pt x="37329" y="62048"/>
                </a:lnTo>
                <a:lnTo>
                  <a:pt x="41977" y="62797"/>
                </a:lnTo>
                <a:lnTo>
                  <a:pt x="46662" y="63296"/>
                </a:lnTo>
                <a:lnTo>
                  <a:pt x="51374" y="64343"/>
                </a:lnTo>
                <a:lnTo>
                  <a:pt x="56102" y="65755"/>
                </a:lnTo>
                <a:lnTo>
                  <a:pt x="60841" y="67411"/>
                </a:lnTo>
                <a:lnTo>
                  <a:pt x="72458" y="71156"/>
                </a:lnTo>
                <a:lnTo>
                  <a:pt x="78889" y="73155"/>
                </a:lnTo>
                <a:lnTo>
                  <a:pt x="83971" y="75202"/>
                </a:lnTo>
                <a:lnTo>
                  <a:pt x="88152" y="77281"/>
                </a:lnTo>
                <a:lnTo>
                  <a:pt x="91734" y="79382"/>
                </a:lnTo>
                <a:lnTo>
                  <a:pt x="94915" y="81496"/>
                </a:lnTo>
                <a:lnTo>
                  <a:pt x="97829" y="83620"/>
                </a:lnTo>
                <a:lnTo>
                  <a:pt x="100566" y="85751"/>
                </a:lnTo>
                <a:lnTo>
                  <a:pt x="103184" y="87171"/>
                </a:lnTo>
                <a:lnTo>
                  <a:pt x="105723" y="88118"/>
                </a:lnTo>
                <a:lnTo>
                  <a:pt x="108210" y="88749"/>
                </a:lnTo>
                <a:lnTo>
                  <a:pt x="110661" y="89884"/>
                </a:lnTo>
                <a:lnTo>
                  <a:pt x="113090" y="91356"/>
                </a:lnTo>
                <a:lnTo>
                  <a:pt x="115502" y="93051"/>
                </a:lnTo>
                <a:lnTo>
                  <a:pt x="117110" y="94895"/>
                </a:lnTo>
                <a:lnTo>
                  <a:pt x="118182" y="96839"/>
                </a:lnTo>
                <a:lnTo>
                  <a:pt x="119374" y="100904"/>
                </a:lnTo>
                <a:lnTo>
                  <a:pt x="119904" y="105092"/>
                </a:lnTo>
                <a:lnTo>
                  <a:pt x="119251" y="107209"/>
                </a:lnTo>
                <a:lnTo>
                  <a:pt x="116410" y="111466"/>
                </a:lnTo>
                <a:lnTo>
                  <a:pt x="114540" y="113602"/>
                </a:lnTo>
                <a:lnTo>
                  <a:pt x="112501" y="115740"/>
                </a:lnTo>
                <a:lnTo>
                  <a:pt x="110346" y="117879"/>
                </a:lnTo>
                <a:lnTo>
                  <a:pt x="105837" y="122162"/>
                </a:lnTo>
                <a:lnTo>
                  <a:pt x="103524" y="124304"/>
                </a:lnTo>
                <a:lnTo>
                  <a:pt x="100393" y="126446"/>
                </a:lnTo>
                <a:lnTo>
                  <a:pt x="96719" y="128589"/>
                </a:lnTo>
                <a:lnTo>
                  <a:pt x="92682" y="130732"/>
                </a:lnTo>
                <a:lnTo>
                  <a:pt x="88404" y="132875"/>
                </a:lnTo>
                <a:lnTo>
                  <a:pt x="79416" y="137161"/>
                </a:lnTo>
                <a:lnTo>
                  <a:pt x="75590" y="138589"/>
                </a:lnTo>
                <a:lnTo>
                  <a:pt x="72247" y="139542"/>
                </a:lnTo>
                <a:lnTo>
                  <a:pt x="69223" y="140177"/>
                </a:lnTo>
                <a:lnTo>
                  <a:pt x="65621" y="140600"/>
                </a:lnTo>
                <a:lnTo>
                  <a:pt x="61632" y="140882"/>
                </a:lnTo>
                <a:lnTo>
                  <a:pt x="57384" y="141070"/>
                </a:lnTo>
                <a:lnTo>
                  <a:pt x="53759" y="141910"/>
                </a:lnTo>
                <a:lnTo>
                  <a:pt x="50549" y="143185"/>
                </a:lnTo>
                <a:lnTo>
                  <a:pt x="47614" y="144748"/>
                </a:lnTo>
                <a:lnTo>
                  <a:pt x="44864" y="145791"/>
                </a:lnTo>
                <a:lnTo>
                  <a:pt x="42237" y="146486"/>
                </a:lnTo>
                <a:lnTo>
                  <a:pt x="39692" y="146949"/>
                </a:lnTo>
                <a:lnTo>
                  <a:pt x="37202" y="146544"/>
                </a:lnTo>
                <a:lnTo>
                  <a:pt x="34748" y="145559"/>
                </a:lnTo>
                <a:lnTo>
                  <a:pt x="32319" y="144188"/>
                </a:lnTo>
                <a:lnTo>
                  <a:pt x="29904" y="143274"/>
                </a:lnTo>
                <a:lnTo>
                  <a:pt x="27502" y="142665"/>
                </a:lnTo>
                <a:lnTo>
                  <a:pt x="21734" y="141687"/>
                </a:lnTo>
                <a:lnTo>
                  <a:pt x="18829" y="139649"/>
                </a:lnTo>
                <a:lnTo>
                  <a:pt x="14290" y="135932"/>
                </a:lnTo>
                <a:lnTo>
                  <a:pt x="13916" y="134913"/>
                </a:lnTo>
                <a:lnTo>
                  <a:pt x="13392" y="130779"/>
                </a:lnTo>
                <a:lnTo>
                  <a:pt x="13171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556"/>
          <p:cNvSpPr/>
          <p:nvPr/>
        </p:nvSpPr>
        <p:spPr>
          <a:xfrm>
            <a:off x="7436643" y="951547"/>
            <a:ext cx="35720" cy="109300"/>
          </a:xfrm>
          <a:custGeom>
            <a:avLst/>
            <a:gdLst/>
            <a:ahLst/>
            <a:cxnLst/>
            <a:rect l="0" t="0" r="0" b="0"/>
            <a:pathLst>
              <a:path w="35720" h="109300">
                <a:moveTo>
                  <a:pt x="0" y="0"/>
                </a:moveTo>
                <a:lnTo>
                  <a:pt x="0" y="3413"/>
                </a:lnTo>
                <a:lnTo>
                  <a:pt x="794" y="4419"/>
                </a:lnTo>
                <a:lnTo>
                  <a:pt x="2116" y="5089"/>
                </a:lnTo>
                <a:lnTo>
                  <a:pt x="3793" y="5536"/>
                </a:lnTo>
                <a:lnTo>
                  <a:pt x="4910" y="6548"/>
                </a:lnTo>
                <a:lnTo>
                  <a:pt x="5654" y="7937"/>
                </a:lnTo>
                <a:lnTo>
                  <a:pt x="6152" y="9578"/>
                </a:lnTo>
                <a:lnTo>
                  <a:pt x="7276" y="11386"/>
                </a:lnTo>
                <a:lnTo>
                  <a:pt x="8819" y="13306"/>
                </a:lnTo>
                <a:lnTo>
                  <a:pt x="10643" y="15300"/>
                </a:lnTo>
                <a:lnTo>
                  <a:pt x="11858" y="18058"/>
                </a:lnTo>
                <a:lnTo>
                  <a:pt x="12668" y="21325"/>
                </a:lnTo>
                <a:lnTo>
                  <a:pt x="13208" y="24933"/>
                </a:lnTo>
                <a:lnTo>
                  <a:pt x="14361" y="28052"/>
                </a:lnTo>
                <a:lnTo>
                  <a:pt x="15924" y="30846"/>
                </a:lnTo>
                <a:lnTo>
                  <a:pt x="17760" y="33423"/>
                </a:lnTo>
                <a:lnTo>
                  <a:pt x="18984" y="36569"/>
                </a:lnTo>
                <a:lnTo>
                  <a:pt x="19800" y="40096"/>
                </a:lnTo>
                <a:lnTo>
                  <a:pt x="20344" y="43875"/>
                </a:lnTo>
                <a:lnTo>
                  <a:pt x="20706" y="47824"/>
                </a:lnTo>
                <a:lnTo>
                  <a:pt x="20949" y="51885"/>
                </a:lnTo>
                <a:lnTo>
                  <a:pt x="21109" y="56021"/>
                </a:lnTo>
                <a:lnTo>
                  <a:pt x="22011" y="59493"/>
                </a:lnTo>
                <a:lnTo>
                  <a:pt x="23405" y="62522"/>
                </a:lnTo>
                <a:lnTo>
                  <a:pt x="25128" y="65256"/>
                </a:lnTo>
                <a:lnTo>
                  <a:pt x="26277" y="68507"/>
                </a:lnTo>
                <a:lnTo>
                  <a:pt x="27043" y="72103"/>
                </a:lnTo>
                <a:lnTo>
                  <a:pt x="27554" y="75929"/>
                </a:lnTo>
                <a:lnTo>
                  <a:pt x="27895" y="79195"/>
                </a:lnTo>
                <a:lnTo>
                  <a:pt x="28122" y="82086"/>
                </a:lnTo>
                <a:lnTo>
                  <a:pt x="28273" y="84728"/>
                </a:lnTo>
                <a:lnTo>
                  <a:pt x="28440" y="89568"/>
                </a:lnTo>
                <a:lnTo>
                  <a:pt x="28549" y="98496"/>
                </a:lnTo>
                <a:lnTo>
                  <a:pt x="29351" y="99954"/>
                </a:lnTo>
                <a:lnTo>
                  <a:pt x="30681" y="100926"/>
                </a:lnTo>
                <a:lnTo>
                  <a:pt x="32360" y="101574"/>
                </a:lnTo>
                <a:lnTo>
                  <a:pt x="33480" y="102720"/>
                </a:lnTo>
                <a:lnTo>
                  <a:pt x="34226" y="104199"/>
                </a:lnTo>
                <a:lnTo>
                  <a:pt x="35719" y="1092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557"/>
          <p:cNvSpPr/>
          <p:nvPr/>
        </p:nvSpPr>
        <p:spPr>
          <a:xfrm>
            <a:off x="7565231" y="822960"/>
            <a:ext cx="78582" cy="237590"/>
          </a:xfrm>
          <a:custGeom>
            <a:avLst/>
            <a:gdLst/>
            <a:ahLst/>
            <a:cxnLst/>
            <a:rect l="0" t="0" r="0" b="0"/>
            <a:pathLst>
              <a:path w="78582" h="237590">
                <a:moveTo>
                  <a:pt x="0" y="0"/>
                </a:moveTo>
                <a:lnTo>
                  <a:pt x="6151" y="5535"/>
                </a:lnTo>
                <a:lnTo>
                  <a:pt x="7275" y="7262"/>
                </a:lnTo>
                <a:lnTo>
                  <a:pt x="10643" y="12990"/>
                </a:lnTo>
                <a:lnTo>
                  <a:pt x="12652" y="15804"/>
                </a:lnTo>
                <a:lnTo>
                  <a:pt x="14784" y="18394"/>
                </a:lnTo>
                <a:lnTo>
                  <a:pt x="17000" y="20835"/>
                </a:lnTo>
                <a:lnTo>
                  <a:pt x="19271" y="23891"/>
                </a:lnTo>
                <a:lnTo>
                  <a:pt x="21578" y="27357"/>
                </a:lnTo>
                <a:lnTo>
                  <a:pt x="23910" y="31097"/>
                </a:lnTo>
                <a:lnTo>
                  <a:pt x="26259" y="34304"/>
                </a:lnTo>
                <a:lnTo>
                  <a:pt x="28618" y="37157"/>
                </a:lnTo>
                <a:lnTo>
                  <a:pt x="30985" y="39773"/>
                </a:lnTo>
                <a:lnTo>
                  <a:pt x="32563" y="42946"/>
                </a:lnTo>
                <a:lnTo>
                  <a:pt x="34316" y="50281"/>
                </a:lnTo>
                <a:lnTo>
                  <a:pt x="35577" y="54237"/>
                </a:lnTo>
                <a:lnTo>
                  <a:pt x="37212" y="58304"/>
                </a:lnTo>
                <a:lnTo>
                  <a:pt x="39096" y="62443"/>
                </a:lnTo>
                <a:lnTo>
                  <a:pt x="40351" y="66632"/>
                </a:lnTo>
                <a:lnTo>
                  <a:pt x="41188" y="70853"/>
                </a:lnTo>
                <a:lnTo>
                  <a:pt x="41746" y="75096"/>
                </a:lnTo>
                <a:lnTo>
                  <a:pt x="42912" y="80068"/>
                </a:lnTo>
                <a:lnTo>
                  <a:pt x="44483" y="85525"/>
                </a:lnTo>
                <a:lnTo>
                  <a:pt x="46324" y="91307"/>
                </a:lnTo>
                <a:lnTo>
                  <a:pt x="47551" y="96590"/>
                </a:lnTo>
                <a:lnTo>
                  <a:pt x="48370" y="101540"/>
                </a:lnTo>
                <a:lnTo>
                  <a:pt x="48915" y="106270"/>
                </a:lnTo>
                <a:lnTo>
                  <a:pt x="49279" y="110851"/>
                </a:lnTo>
                <a:lnTo>
                  <a:pt x="49521" y="115334"/>
                </a:lnTo>
                <a:lnTo>
                  <a:pt x="49684" y="119752"/>
                </a:lnTo>
                <a:lnTo>
                  <a:pt x="50584" y="124840"/>
                </a:lnTo>
                <a:lnTo>
                  <a:pt x="51980" y="130375"/>
                </a:lnTo>
                <a:lnTo>
                  <a:pt x="53703" y="136209"/>
                </a:lnTo>
                <a:lnTo>
                  <a:pt x="54851" y="141526"/>
                </a:lnTo>
                <a:lnTo>
                  <a:pt x="55617" y="146500"/>
                </a:lnTo>
                <a:lnTo>
                  <a:pt x="56128" y="151245"/>
                </a:lnTo>
                <a:lnTo>
                  <a:pt x="56469" y="155837"/>
                </a:lnTo>
                <a:lnTo>
                  <a:pt x="56696" y="160326"/>
                </a:lnTo>
                <a:lnTo>
                  <a:pt x="56948" y="169125"/>
                </a:lnTo>
                <a:lnTo>
                  <a:pt x="57142" y="200176"/>
                </a:lnTo>
                <a:lnTo>
                  <a:pt x="57938" y="202745"/>
                </a:lnTo>
                <a:lnTo>
                  <a:pt x="59263" y="205172"/>
                </a:lnTo>
                <a:lnTo>
                  <a:pt x="60939" y="207504"/>
                </a:lnTo>
                <a:lnTo>
                  <a:pt x="62804" y="212001"/>
                </a:lnTo>
                <a:lnTo>
                  <a:pt x="63852" y="218548"/>
                </a:lnTo>
                <a:lnTo>
                  <a:pt x="64163" y="225013"/>
                </a:lnTo>
                <a:lnTo>
                  <a:pt x="64206" y="227161"/>
                </a:lnTo>
                <a:lnTo>
                  <a:pt x="65030" y="228593"/>
                </a:lnTo>
                <a:lnTo>
                  <a:pt x="66372" y="229548"/>
                </a:lnTo>
                <a:lnTo>
                  <a:pt x="68060" y="230184"/>
                </a:lnTo>
                <a:lnTo>
                  <a:pt x="69185" y="231323"/>
                </a:lnTo>
                <a:lnTo>
                  <a:pt x="69937" y="232796"/>
                </a:lnTo>
                <a:lnTo>
                  <a:pt x="71349" y="237589"/>
                </a:lnTo>
                <a:lnTo>
                  <a:pt x="71411" y="234385"/>
                </a:lnTo>
                <a:lnTo>
                  <a:pt x="72214" y="233409"/>
                </a:lnTo>
                <a:lnTo>
                  <a:pt x="73543" y="232758"/>
                </a:lnTo>
                <a:lnTo>
                  <a:pt x="78581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558"/>
          <p:cNvSpPr/>
          <p:nvPr/>
        </p:nvSpPr>
        <p:spPr>
          <a:xfrm>
            <a:off x="7551238" y="932261"/>
            <a:ext cx="256881" cy="109288"/>
          </a:xfrm>
          <a:custGeom>
            <a:avLst/>
            <a:gdLst/>
            <a:ahLst/>
            <a:cxnLst/>
            <a:rect l="0" t="0" r="0" b="0"/>
            <a:pathLst>
              <a:path w="256881" h="109288">
                <a:moveTo>
                  <a:pt x="6849" y="19286"/>
                </a:moveTo>
                <a:lnTo>
                  <a:pt x="0" y="19286"/>
                </a:lnTo>
                <a:lnTo>
                  <a:pt x="9674" y="19286"/>
                </a:lnTo>
                <a:lnTo>
                  <a:pt x="11908" y="20000"/>
                </a:lnTo>
                <a:lnTo>
                  <a:pt x="16506" y="22699"/>
                </a:lnTo>
                <a:lnTo>
                  <a:pt x="23312" y="24375"/>
                </a:lnTo>
                <a:lnTo>
                  <a:pt x="27349" y="24822"/>
                </a:lnTo>
                <a:lnTo>
                  <a:pt x="31628" y="25120"/>
                </a:lnTo>
                <a:lnTo>
                  <a:pt x="36068" y="25318"/>
                </a:lnTo>
                <a:lnTo>
                  <a:pt x="45236" y="25539"/>
                </a:lnTo>
                <a:lnTo>
                  <a:pt x="86853" y="25708"/>
                </a:lnTo>
                <a:lnTo>
                  <a:pt x="93522" y="24996"/>
                </a:lnTo>
                <a:lnTo>
                  <a:pt x="100349" y="23807"/>
                </a:lnTo>
                <a:lnTo>
                  <a:pt x="107282" y="22300"/>
                </a:lnTo>
                <a:lnTo>
                  <a:pt x="113492" y="21295"/>
                </a:lnTo>
                <a:lnTo>
                  <a:pt x="119220" y="20626"/>
                </a:lnTo>
                <a:lnTo>
                  <a:pt x="124625" y="20179"/>
                </a:lnTo>
                <a:lnTo>
                  <a:pt x="129817" y="19881"/>
                </a:lnTo>
                <a:lnTo>
                  <a:pt x="139818" y="19551"/>
                </a:lnTo>
                <a:lnTo>
                  <a:pt x="144708" y="18748"/>
                </a:lnTo>
                <a:lnTo>
                  <a:pt x="149555" y="17499"/>
                </a:lnTo>
                <a:lnTo>
                  <a:pt x="154373" y="15951"/>
                </a:lnTo>
                <a:lnTo>
                  <a:pt x="159968" y="14920"/>
                </a:lnTo>
                <a:lnTo>
                  <a:pt x="166078" y="14232"/>
                </a:lnTo>
                <a:lnTo>
                  <a:pt x="172533" y="13773"/>
                </a:lnTo>
                <a:lnTo>
                  <a:pt x="178424" y="12753"/>
                </a:lnTo>
                <a:lnTo>
                  <a:pt x="183938" y="11359"/>
                </a:lnTo>
                <a:lnTo>
                  <a:pt x="189202" y="9715"/>
                </a:lnTo>
                <a:lnTo>
                  <a:pt x="197168" y="7889"/>
                </a:lnTo>
                <a:lnTo>
                  <a:pt x="204148" y="6362"/>
                </a:lnTo>
                <a:lnTo>
                  <a:pt x="208231" y="4955"/>
                </a:lnTo>
                <a:lnTo>
                  <a:pt x="216208" y="2201"/>
                </a:lnTo>
                <a:lnTo>
                  <a:pt x="222400" y="977"/>
                </a:lnTo>
                <a:lnTo>
                  <a:pt x="230349" y="288"/>
                </a:lnTo>
                <a:lnTo>
                  <a:pt x="235410" y="0"/>
                </a:lnTo>
                <a:lnTo>
                  <a:pt x="241597" y="5534"/>
                </a:lnTo>
                <a:lnTo>
                  <a:pt x="241928" y="7260"/>
                </a:lnTo>
                <a:lnTo>
                  <a:pt x="242149" y="9840"/>
                </a:lnTo>
                <a:lnTo>
                  <a:pt x="242396" y="15802"/>
                </a:lnTo>
                <a:lnTo>
                  <a:pt x="242505" y="20833"/>
                </a:lnTo>
                <a:lnTo>
                  <a:pt x="241741" y="23175"/>
                </a:lnTo>
                <a:lnTo>
                  <a:pt x="240437" y="25451"/>
                </a:lnTo>
                <a:lnTo>
                  <a:pt x="238774" y="27682"/>
                </a:lnTo>
                <a:lnTo>
                  <a:pt x="237666" y="30598"/>
                </a:lnTo>
                <a:lnTo>
                  <a:pt x="236927" y="33971"/>
                </a:lnTo>
                <a:lnTo>
                  <a:pt x="236434" y="37649"/>
                </a:lnTo>
                <a:lnTo>
                  <a:pt x="236900" y="41529"/>
                </a:lnTo>
                <a:lnTo>
                  <a:pt x="238004" y="45545"/>
                </a:lnTo>
                <a:lnTo>
                  <a:pt x="239534" y="49651"/>
                </a:lnTo>
                <a:lnTo>
                  <a:pt x="240553" y="53816"/>
                </a:lnTo>
                <a:lnTo>
                  <a:pt x="241233" y="58023"/>
                </a:lnTo>
                <a:lnTo>
                  <a:pt x="241687" y="62255"/>
                </a:lnTo>
                <a:lnTo>
                  <a:pt x="241988" y="65792"/>
                </a:lnTo>
                <a:lnTo>
                  <a:pt x="242190" y="68864"/>
                </a:lnTo>
                <a:lnTo>
                  <a:pt x="242414" y="74182"/>
                </a:lnTo>
                <a:lnTo>
                  <a:pt x="242514" y="78927"/>
                </a:lnTo>
                <a:lnTo>
                  <a:pt x="243333" y="81906"/>
                </a:lnTo>
                <a:lnTo>
                  <a:pt x="244675" y="85322"/>
                </a:lnTo>
                <a:lnTo>
                  <a:pt x="246362" y="89027"/>
                </a:lnTo>
                <a:lnTo>
                  <a:pt x="248280" y="92212"/>
                </a:lnTo>
                <a:lnTo>
                  <a:pt x="250353" y="95050"/>
                </a:lnTo>
                <a:lnTo>
                  <a:pt x="252529" y="97656"/>
                </a:lnTo>
                <a:lnTo>
                  <a:pt x="253980" y="100107"/>
                </a:lnTo>
                <a:lnTo>
                  <a:pt x="254947" y="102456"/>
                </a:lnTo>
                <a:lnTo>
                  <a:pt x="256847" y="109179"/>
                </a:lnTo>
                <a:lnTo>
                  <a:pt x="256878" y="109287"/>
                </a:lnTo>
                <a:lnTo>
                  <a:pt x="256880" y="1028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7715250" y="829389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560"/>
          <p:cNvSpPr/>
          <p:nvPr/>
        </p:nvSpPr>
        <p:spPr>
          <a:xfrm>
            <a:off x="7887787" y="938698"/>
            <a:ext cx="134197" cy="105938"/>
          </a:xfrm>
          <a:custGeom>
            <a:avLst/>
            <a:gdLst/>
            <a:ahLst/>
            <a:cxnLst/>
            <a:rect l="0" t="0" r="0" b="0"/>
            <a:pathLst>
              <a:path w="134197" h="105938">
                <a:moveTo>
                  <a:pt x="20344" y="6420"/>
                </a:moveTo>
                <a:lnTo>
                  <a:pt x="20344" y="34311"/>
                </a:lnTo>
                <a:lnTo>
                  <a:pt x="19550" y="36444"/>
                </a:lnTo>
                <a:lnTo>
                  <a:pt x="18227" y="38580"/>
                </a:lnTo>
                <a:lnTo>
                  <a:pt x="16551" y="40719"/>
                </a:lnTo>
                <a:lnTo>
                  <a:pt x="15434" y="42859"/>
                </a:lnTo>
                <a:lnTo>
                  <a:pt x="14689" y="45000"/>
                </a:lnTo>
                <a:lnTo>
                  <a:pt x="14193" y="47142"/>
                </a:lnTo>
                <a:lnTo>
                  <a:pt x="13068" y="49998"/>
                </a:lnTo>
                <a:lnTo>
                  <a:pt x="11525" y="53332"/>
                </a:lnTo>
                <a:lnTo>
                  <a:pt x="9702" y="56982"/>
                </a:lnTo>
                <a:lnTo>
                  <a:pt x="8486" y="60131"/>
                </a:lnTo>
                <a:lnTo>
                  <a:pt x="7676" y="62944"/>
                </a:lnTo>
                <a:lnTo>
                  <a:pt x="7136" y="65534"/>
                </a:lnTo>
                <a:lnTo>
                  <a:pt x="5983" y="67975"/>
                </a:lnTo>
                <a:lnTo>
                  <a:pt x="4419" y="70316"/>
                </a:lnTo>
                <a:lnTo>
                  <a:pt x="2584" y="72592"/>
                </a:lnTo>
                <a:lnTo>
                  <a:pt x="1360" y="74823"/>
                </a:lnTo>
                <a:lnTo>
                  <a:pt x="544" y="77025"/>
                </a:lnTo>
                <a:lnTo>
                  <a:pt x="0" y="79207"/>
                </a:lnTo>
                <a:lnTo>
                  <a:pt x="432" y="83520"/>
                </a:lnTo>
                <a:lnTo>
                  <a:pt x="1512" y="89252"/>
                </a:lnTo>
                <a:lnTo>
                  <a:pt x="5159" y="105332"/>
                </a:lnTo>
                <a:lnTo>
                  <a:pt x="7045" y="105937"/>
                </a:lnTo>
                <a:lnTo>
                  <a:pt x="9890" y="105625"/>
                </a:lnTo>
                <a:lnTo>
                  <a:pt x="13375" y="104704"/>
                </a:lnTo>
                <a:lnTo>
                  <a:pt x="16492" y="104089"/>
                </a:lnTo>
                <a:lnTo>
                  <a:pt x="19363" y="103680"/>
                </a:lnTo>
                <a:lnTo>
                  <a:pt x="22072" y="103406"/>
                </a:lnTo>
                <a:lnTo>
                  <a:pt x="25464" y="102510"/>
                </a:lnTo>
                <a:lnTo>
                  <a:pt x="29314" y="101198"/>
                </a:lnTo>
                <a:lnTo>
                  <a:pt x="33468" y="99609"/>
                </a:lnTo>
                <a:lnTo>
                  <a:pt x="42316" y="95938"/>
                </a:lnTo>
                <a:lnTo>
                  <a:pt x="60932" y="87761"/>
                </a:lnTo>
                <a:lnTo>
                  <a:pt x="65660" y="86365"/>
                </a:lnTo>
                <a:lnTo>
                  <a:pt x="70397" y="85434"/>
                </a:lnTo>
                <a:lnTo>
                  <a:pt x="75144" y="84813"/>
                </a:lnTo>
                <a:lnTo>
                  <a:pt x="79896" y="83685"/>
                </a:lnTo>
                <a:lnTo>
                  <a:pt x="84651" y="82219"/>
                </a:lnTo>
                <a:lnTo>
                  <a:pt x="89409" y="80527"/>
                </a:lnTo>
                <a:lnTo>
                  <a:pt x="93375" y="77970"/>
                </a:lnTo>
                <a:lnTo>
                  <a:pt x="96813" y="74837"/>
                </a:lnTo>
                <a:lnTo>
                  <a:pt x="99898" y="71319"/>
                </a:lnTo>
                <a:lnTo>
                  <a:pt x="103542" y="68260"/>
                </a:lnTo>
                <a:lnTo>
                  <a:pt x="107560" y="65506"/>
                </a:lnTo>
                <a:lnTo>
                  <a:pt x="111825" y="62955"/>
                </a:lnTo>
                <a:lnTo>
                  <a:pt x="115462" y="60541"/>
                </a:lnTo>
                <a:lnTo>
                  <a:pt x="118681" y="58217"/>
                </a:lnTo>
                <a:lnTo>
                  <a:pt x="121621" y="55953"/>
                </a:lnTo>
                <a:lnTo>
                  <a:pt x="124375" y="53729"/>
                </a:lnTo>
                <a:lnTo>
                  <a:pt x="129549" y="49354"/>
                </a:lnTo>
                <a:lnTo>
                  <a:pt x="131248" y="47187"/>
                </a:lnTo>
                <a:lnTo>
                  <a:pt x="132380" y="45028"/>
                </a:lnTo>
                <a:lnTo>
                  <a:pt x="133135" y="42874"/>
                </a:lnTo>
                <a:lnTo>
                  <a:pt x="133637" y="40724"/>
                </a:lnTo>
                <a:lnTo>
                  <a:pt x="133973" y="38576"/>
                </a:lnTo>
                <a:lnTo>
                  <a:pt x="134196" y="36430"/>
                </a:lnTo>
                <a:lnTo>
                  <a:pt x="133552" y="34285"/>
                </a:lnTo>
                <a:lnTo>
                  <a:pt x="132328" y="32140"/>
                </a:lnTo>
                <a:lnTo>
                  <a:pt x="130718" y="29996"/>
                </a:lnTo>
                <a:lnTo>
                  <a:pt x="128853" y="27852"/>
                </a:lnTo>
                <a:lnTo>
                  <a:pt x="126813" y="25709"/>
                </a:lnTo>
                <a:lnTo>
                  <a:pt x="124661" y="23565"/>
                </a:lnTo>
                <a:lnTo>
                  <a:pt x="121639" y="21422"/>
                </a:lnTo>
                <a:lnTo>
                  <a:pt x="118036" y="19279"/>
                </a:lnTo>
                <a:lnTo>
                  <a:pt x="114047" y="17136"/>
                </a:lnTo>
                <a:lnTo>
                  <a:pt x="109800" y="14992"/>
                </a:lnTo>
                <a:lnTo>
                  <a:pt x="100848" y="10706"/>
                </a:lnTo>
                <a:lnTo>
                  <a:pt x="86883" y="4277"/>
                </a:lnTo>
                <a:lnTo>
                  <a:pt x="82959" y="2848"/>
                </a:lnTo>
                <a:lnTo>
                  <a:pt x="79550" y="1895"/>
                </a:lnTo>
                <a:lnTo>
                  <a:pt x="76484" y="1260"/>
                </a:lnTo>
                <a:lnTo>
                  <a:pt x="73645" y="837"/>
                </a:lnTo>
                <a:lnTo>
                  <a:pt x="70959" y="555"/>
                </a:lnTo>
                <a:lnTo>
                  <a:pt x="68375" y="367"/>
                </a:lnTo>
                <a:lnTo>
                  <a:pt x="65858" y="241"/>
                </a:lnTo>
                <a:lnTo>
                  <a:pt x="60945" y="102"/>
                </a:lnTo>
                <a:lnTo>
                  <a:pt x="40397" y="0"/>
                </a:lnTo>
                <a:lnTo>
                  <a:pt x="37681" y="711"/>
                </a:lnTo>
                <a:lnTo>
                  <a:pt x="35078" y="1900"/>
                </a:lnTo>
                <a:lnTo>
                  <a:pt x="27488" y="64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561"/>
          <p:cNvSpPr/>
          <p:nvPr/>
        </p:nvSpPr>
        <p:spPr>
          <a:xfrm>
            <a:off x="8072437" y="919400"/>
            <a:ext cx="214314" cy="109301"/>
          </a:xfrm>
          <a:custGeom>
            <a:avLst/>
            <a:gdLst/>
            <a:ahLst/>
            <a:cxnLst/>
            <a:rect l="0" t="0" r="0" b="0"/>
            <a:pathLst>
              <a:path w="214314" h="109301">
                <a:moveTo>
                  <a:pt x="0" y="0"/>
                </a:moveTo>
                <a:lnTo>
                  <a:pt x="6850" y="0"/>
                </a:lnTo>
                <a:lnTo>
                  <a:pt x="10849" y="3413"/>
                </a:lnTo>
                <a:lnTo>
                  <a:pt x="23929" y="15113"/>
                </a:lnTo>
                <a:lnTo>
                  <a:pt x="25478" y="17219"/>
                </a:lnTo>
                <a:lnTo>
                  <a:pt x="26510" y="19338"/>
                </a:lnTo>
                <a:lnTo>
                  <a:pt x="27198" y="21464"/>
                </a:lnTo>
                <a:lnTo>
                  <a:pt x="28451" y="23596"/>
                </a:lnTo>
                <a:lnTo>
                  <a:pt x="30080" y="25732"/>
                </a:lnTo>
                <a:lnTo>
                  <a:pt x="31959" y="27870"/>
                </a:lnTo>
                <a:lnTo>
                  <a:pt x="33212" y="30010"/>
                </a:lnTo>
                <a:lnTo>
                  <a:pt x="34048" y="32151"/>
                </a:lnTo>
                <a:lnTo>
                  <a:pt x="34605" y="34293"/>
                </a:lnTo>
                <a:lnTo>
                  <a:pt x="34182" y="36435"/>
                </a:lnTo>
                <a:lnTo>
                  <a:pt x="33107" y="38578"/>
                </a:lnTo>
                <a:lnTo>
                  <a:pt x="31597" y="40720"/>
                </a:lnTo>
                <a:lnTo>
                  <a:pt x="29796" y="46435"/>
                </a:lnTo>
                <a:lnTo>
                  <a:pt x="27801" y="54531"/>
                </a:lnTo>
                <a:lnTo>
                  <a:pt x="22689" y="77844"/>
                </a:lnTo>
                <a:lnTo>
                  <a:pt x="22270" y="80471"/>
                </a:lnTo>
                <a:lnTo>
                  <a:pt x="21990" y="82937"/>
                </a:lnTo>
                <a:lnTo>
                  <a:pt x="21542" y="88614"/>
                </a:lnTo>
                <a:lnTo>
                  <a:pt x="21453" y="85317"/>
                </a:lnTo>
                <a:lnTo>
                  <a:pt x="21431" y="55713"/>
                </a:lnTo>
                <a:lnTo>
                  <a:pt x="22225" y="53573"/>
                </a:lnTo>
                <a:lnTo>
                  <a:pt x="23547" y="51432"/>
                </a:lnTo>
                <a:lnTo>
                  <a:pt x="25224" y="49290"/>
                </a:lnTo>
                <a:lnTo>
                  <a:pt x="27135" y="47147"/>
                </a:lnTo>
                <a:lnTo>
                  <a:pt x="29202" y="45005"/>
                </a:lnTo>
                <a:lnTo>
                  <a:pt x="31374" y="42862"/>
                </a:lnTo>
                <a:lnTo>
                  <a:pt x="34410" y="40719"/>
                </a:lnTo>
                <a:lnTo>
                  <a:pt x="38021" y="38576"/>
                </a:lnTo>
                <a:lnTo>
                  <a:pt x="42015" y="36433"/>
                </a:lnTo>
                <a:lnTo>
                  <a:pt x="46267" y="34290"/>
                </a:lnTo>
                <a:lnTo>
                  <a:pt x="55224" y="30004"/>
                </a:lnTo>
                <a:lnTo>
                  <a:pt x="69191" y="23575"/>
                </a:lnTo>
                <a:lnTo>
                  <a:pt x="73909" y="22146"/>
                </a:lnTo>
                <a:lnTo>
                  <a:pt x="78641" y="21193"/>
                </a:lnTo>
                <a:lnTo>
                  <a:pt x="83384" y="20558"/>
                </a:lnTo>
                <a:lnTo>
                  <a:pt x="88133" y="20135"/>
                </a:lnTo>
                <a:lnTo>
                  <a:pt x="92886" y="19853"/>
                </a:lnTo>
                <a:lnTo>
                  <a:pt x="97643" y="19665"/>
                </a:lnTo>
                <a:lnTo>
                  <a:pt x="109278" y="19455"/>
                </a:lnTo>
                <a:lnTo>
                  <a:pt x="136151" y="19321"/>
                </a:lnTo>
                <a:lnTo>
                  <a:pt x="142360" y="20025"/>
                </a:lnTo>
                <a:lnTo>
                  <a:pt x="148088" y="21208"/>
                </a:lnTo>
                <a:lnTo>
                  <a:pt x="153495" y="22711"/>
                </a:lnTo>
                <a:lnTo>
                  <a:pt x="158686" y="24428"/>
                </a:lnTo>
                <a:lnTo>
                  <a:pt x="163734" y="26286"/>
                </a:lnTo>
                <a:lnTo>
                  <a:pt x="168688" y="28240"/>
                </a:lnTo>
                <a:lnTo>
                  <a:pt x="172783" y="30257"/>
                </a:lnTo>
                <a:lnTo>
                  <a:pt x="176309" y="32316"/>
                </a:lnTo>
                <a:lnTo>
                  <a:pt x="179451" y="34403"/>
                </a:lnTo>
                <a:lnTo>
                  <a:pt x="183135" y="36508"/>
                </a:lnTo>
                <a:lnTo>
                  <a:pt x="187178" y="38626"/>
                </a:lnTo>
                <a:lnTo>
                  <a:pt x="191460" y="40753"/>
                </a:lnTo>
                <a:lnTo>
                  <a:pt x="195108" y="42885"/>
                </a:lnTo>
                <a:lnTo>
                  <a:pt x="198335" y="45021"/>
                </a:lnTo>
                <a:lnTo>
                  <a:pt x="201280" y="47159"/>
                </a:lnTo>
                <a:lnTo>
                  <a:pt x="203243" y="49299"/>
                </a:lnTo>
                <a:lnTo>
                  <a:pt x="204552" y="51439"/>
                </a:lnTo>
                <a:lnTo>
                  <a:pt x="205423" y="53581"/>
                </a:lnTo>
                <a:lnTo>
                  <a:pt x="206799" y="56438"/>
                </a:lnTo>
                <a:lnTo>
                  <a:pt x="210445" y="63422"/>
                </a:lnTo>
                <a:lnTo>
                  <a:pt x="211734" y="66570"/>
                </a:lnTo>
                <a:lnTo>
                  <a:pt x="212593" y="69383"/>
                </a:lnTo>
                <a:lnTo>
                  <a:pt x="213167" y="71973"/>
                </a:lnTo>
                <a:lnTo>
                  <a:pt x="213548" y="75128"/>
                </a:lnTo>
                <a:lnTo>
                  <a:pt x="213803" y="78661"/>
                </a:lnTo>
                <a:lnTo>
                  <a:pt x="214086" y="85681"/>
                </a:lnTo>
                <a:lnTo>
                  <a:pt x="214246" y="93650"/>
                </a:lnTo>
                <a:lnTo>
                  <a:pt x="214313" y="1093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562"/>
          <p:cNvSpPr/>
          <p:nvPr/>
        </p:nvSpPr>
        <p:spPr>
          <a:xfrm>
            <a:off x="3929062" y="1999535"/>
            <a:ext cx="121445" cy="1"/>
          </a:xfrm>
          <a:custGeom>
            <a:avLst/>
            <a:gdLst/>
            <a:ahLst/>
            <a:cxnLst/>
            <a:rect l="0" t="0" r="0" b="0"/>
            <a:pathLst>
              <a:path w="121445" h="1">
                <a:moveTo>
                  <a:pt x="0" y="0"/>
                </a:moveTo>
                <a:lnTo>
                  <a:pt x="1214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563"/>
          <p:cNvSpPr/>
          <p:nvPr/>
        </p:nvSpPr>
        <p:spPr>
          <a:xfrm>
            <a:off x="3900487" y="2057406"/>
            <a:ext cx="150020" cy="12853"/>
          </a:xfrm>
          <a:custGeom>
            <a:avLst/>
            <a:gdLst/>
            <a:ahLst/>
            <a:cxnLst/>
            <a:rect l="0" t="0" r="0" b="0"/>
            <a:pathLst>
              <a:path w="150020" h="12853">
                <a:moveTo>
                  <a:pt x="0" y="6423"/>
                </a:moveTo>
                <a:lnTo>
                  <a:pt x="20585" y="6423"/>
                </a:lnTo>
                <a:lnTo>
                  <a:pt x="24042" y="5708"/>
                </a:lnTo>
                <a:lnTo>
                  <a:pt x="27141" y="4518"/>
                </a:lnTo>
                <a:lnTo>
                  <a:pt x="30000" y="3010"/>
                </a:lnTo>
                <a:lnTo>
                  <a:pt x="33494" y="2004"/>
                </a:lnTo>
                <a:lnTo>
                  <a:pt x="37410" y="1334"/>
                </a:lnTo>
                <a:lnTo>
                  <a:pt x="41609" y="887"/>
                </a:lnTo>
                <a:lnTo>
                  <a:pt x="45202" y="589"/>
                </a:lnTo>
                <a:lnTo>
                  <a:pt x="48391" y="391"/>
                </a:lnTo>
                <a:lnTo>
                  <a:pt x="51310" y="258"/>
                </a:lnTo>
                <a:lnTo>
                  <a:pt x="58788" y="111"/>
                </a:lnTo>
                <a:lnTo>
                  <a:pt x="90584" y="0"/>
                </a:lnTo>
                <a:lnTo>
                  <a:pt x="94520" y="712"/>
                </a:lnTo>
                <a:lnTo>
                  <a:pt x="97938" y="1902"/>
                </a:lnTo>
                <a:lnTo>
                  <a:pt x="101011" y="3409"/>
                </a:lnTo>
                <a:lnTo>
                  <a:pt x="104647" y="4413"/>
                </a:lnTo>
                <a:lnTo>
                  <a:pt x="108658" y="5083"/>
                </a:lnTo>
                <a:lnTo>
                  <a:pt x="112920" y="5530"/>
                </a:lnTo>
                <a:lnTo>
                  <a:pt x="116555" y="5827"/>
                </a:lnTo>
                <a:lnTo>
                  <a:pt x="119772" y="6026"/>
                </a:lnTo>
                <a:lnTo>
                  <a:pt x="122711" y="6158"/>
                </a:lnTo>
                <a:lnTo>
                  <a:pt x="128092" y="6305"/>
                </a:lnTo>
                <a:lnTo>
                  <a:pt x="130638" y="6344"/>
                </a:lnTo>
                <a:lnTo>
                  <a:pt x="133130" y="7085"/>
                </a:lnTo>
                <a:lnTo>
                  <a:pt x="135585" y="8293"/>
                </a:lnTo>
                <a:lnTo>
                  <a:pt x="138015" y="9813"/>
                </a:lnTo>
                <a:lnTo>
                  <a:pt x="140428" y="10826"/>
                </a:lnTo>
                <a:lnTo>
                  <a:pt x="142831" y="11501"/>
                </a:lnTo>
                <a:lnTo>
                  <a:pt x="150019" y="128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564"/>
          <p:cNvSpPr/>
          <p:nvPr/>
        </p:nvSpPr>
        <p:spPr>
          <a:xfrm>
            <a:off x="4243387" y="2140981"/>
            <a:ext cx="992982" cy="32148"/>
          </a:xfrm>
          <a:custGeom>
            <a:avLst/>
            <a:gdLst/>
            <a:ahLst/>
            <a:cxnLst/>
            <a:rect l="0" t="0" r="0" b="0"/>
            <a:pathLst>
              <a:path w="992982" h="32148">
                <a:moveTo>
                  <a:pt x="0" y="0"/>
                </a:moveTo>
                <a:lnTo>
                  <a:pt x="17061" y="0"/>
                </a:lnTo>
                <a:lnTo>
                  <a:pt x="19312" y="715"/>
                </a:lnTo>
                <a:lnTo>
                  <a:pt x="21606" y="1905"/>
                </a:lnTo>
                <a:lnTo>
                  <a:pt x="23928" y="3414"/>
                </a:lnTo>
                <a:lnTo>
                  <a:pt x="26272" y="4419"/>
                </a:lnTo>
                <a:lnTo>
                  <a:pt x="28627" y="5089"/>
                </a:lnTo>
                <a:lnTo>
                  <a:pt x="34318" y="6165"/>
                </a:lnTo>
                <a:lnTo>
                  <a:pt x="45539" y="6407"/>
                </a:lnTo>
                <a:lnTo>
                  <a:pt x="47822" y="7129"/>
                </a:lnTo>
                <a:lnTo>
                  <a:pt x="50138" y="8325"/>
                </a:lnTo>
                <a:lnTo>
                  <a:pt x="52475" y="9836"/>
                </a:lnTo>
                <a:lnTo>
                  <a:pt x="54827" y="10844"/>
                </a:lnTo>
                <a:lnTo>
                  <a:pt x="57188" y="11516"/>
                </a:lnTo>
                <a:lnTo>
                  <a:pt x="64305" y="12461"/>
                </a:lnTo>
                <a:lnTo>
                  <a:pt x="91899" y="12852"/>
                </a:lnTo>
                <a:lnTo>
                  <a:pt x="95397" y="13569"/>
                </a:lnTo>
                <a:lnTo>
                  <a:pt x="98523" y="14761"/>
                </a:lnTo>
                <a:lnTo>
                  <a:pt x="101401" y="16270"/>
                </a:lnTo>
                <a:lnTo>
                  <a:pt x="104113" y="17276"/>
                </a:lnTo>
                <a:lnTo>
                  <a:pt x="106715" y="17947"/>
                </a:lnTo>
                <a:lnTo>
                  <a:pt x="116286" y="18891"/>
                </a:lnTo>
                <a:lnTo>
                  <a:pt x="145996" y="19273"/>
                </a:lnTo>
                <a:lnTo>
                  <a:pt x="273867" y="19289"/>
                </a:lnTo>
                <a:lnTo>
                  <a:pt x="279416" y="20003"/>
                </a:lnTo>
                <a:lnTo>
                  <a:pt x="284702" y="21194"/>
                </a:lnTo>
                <a:lnTo>
                  <a:pt x="289813" y="22702"/>
                </a:lnTo>
                <a:lnTo>
                  <a:pt x="303540" y="23707"/>
                </a:lnTo>
                <a:lnTo>
                  <a:pt x="323011" y="24377"/>
                </a:lnTo>
                <a:lnTo>
                  <a:pt x="404428" y="25600"/>
                </a:lnTo>
                <a:lnTo>
                  <a:pt x="501371" y="25718"/>
                </a:lnTo>
                <a:lnTo>
                  <a:pt x="508079" y="26432"/>
                </a:lnTo>
                <a:lnTo>
                  <a:pt x="514931" y="27623"/>
                </a:lnTo>
                <a:lnTo>
                  <a:pt x="521882" y="29131"/>
                </a:lnTo>
                <a:lnTo>
                  <a:pt x="528103" y="30136"/>
                </a:lnTo>
                <a:lnTo>
                  <a:pt x="533837" y="30807"/>
                </a:lnTo>
                <a:lnTo>
                  <a:pt x="551609" y="31750"/>
                </a:lnTo>
                <a:lnTo>
                  <a:pt x="575156" y="32069"/>
                </a:lnTo>
                <a:lnTo>
                  <a:pt x="581081" y="31381"/>
                </a:lnTo>
                <a:lnTo>
                  <a:pt x="587413" y="30207"/>
                </a:lnTo>
                <a:lnTo>
                  <a:pt x="594015" y="28711"/>
                </a:lnTo>
                <a:lnTo>
                  <a:pt x="600797" y="27713"/>
                </a:lnTo>
                <a:lnTo>
                  <a:pt x="607700" y="27048"/>
                </a:lnTo>
                <a:lnTo>
                  <a:pt x="628793" y="26112"/>
                </a:lnTo>
                <a:lnTo>
                  <a:pt x="658684" y="25770"/>
                </a:lnTo>
                <a:lnTo>
                  <a:pt x="674414" y="26448"/>
                </a:lnTo>
                <a:lnTo>
                  <a:pt x="680591" y="27633"/>
                </a:lnTo>
                <a:lnTo>
                  <a:pt x="687090" y="29138"/>
                </a:lnTo>
                <a:lnTo>
                  <a:pt x="693804" y="30141"/>
                </a:lnTo>
                <a:lnTo>
                  <a:pt x="700661" y="30810"/>
                </a:lnTo>
                <a:lnTo>
                  <a:pt x="719572" y="31751"/>
                </a:lnTo>
                <a:lnTo>
                  <a:pt x="743976" y="32069"/>
                </a:lnTo>
                <a:lnTo>
                  <a:pt x="853779" y="32147"/>
                </a:lnTo>
                <a:lnTo>
                  <a:pt x="858904" y="31433"/>
                </a:lnTo>
                <a:lnTo>
                  <a:pt x="863909" y="30242"/>
                </a:lnTo>
                <a:lnTo>
                  <a:pt x="868833" y="28734"/>
                </a:lnTo>
                <a:lnTo>
                  <a:pt x="874497" y="27729"/>
                </a:lnTo>
                <a:lnTo>
                  <a:pt x="880654" y="27058"/>
                </a:lnTo>
                <a:lnTo>
                  <a:pt x="898580" y="26115"/>
                </a:lnTo>
                <a:lnTo>
                  <a:pt x="928553" y="25753"/>
                </a:lnTo>
                <a:lnTo>
                  <a:pt x="980656" y="25718"/>
                </a:lnTo>
                <a:lnTo>
                  <a:pt x="982383" y="25004"/>
                </a:lnTo>
                <a:lnTo>
                  <a:pt x="983535" y="23813"/>
                </a:lnTo>
                <a:lnTo>
                  <a:pt x="984302" y="22305"/>
                </a:lnTo>
                <a:lnTo>
                  <a:pt x="985608" y="21300"/>
                </a:lnTo>
                <a:lnTo>
                  <a:pt x="987272" y="20629"/>
                </a:lnTo>
                <a:lnTo>
                  <a:pt x="989175" y="20182"/>
                </a:lnTo>
                <a:lnTo>
                  <a:pt x="990443" y="20599"/>
                </a:lnTo>
                <a:lnTo>
                  <a:pt x="991289" y="21591"/>
                </a:lnTo>
                <a:lnTo>
                  <a:pt x="992648" y="24903"/>
                </a:lnTo>
                <a:lnTo>
                  <a:pt x="992758" y="24460"/>
                </a:lnTo>
                <a:lnTo>
                  <a:pt x="992833" y="23451"/>
                </a:lnTo>
                <a:lnTo>
                  <a:pt x="992981" y="1928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565"/>
          <p:cNvSpPr/>
          <p:nvPr/>
        </p:nvSpPr>
        <p:spPr>
          <a:xfrm>
            <a:off x="5272087" y="1839073"/>
            <a:ext cx="164307" cy="102599"/>
          </a:xfrm>
          <a:custGeom>
            <a:avLst/>
            <a:gdLst/>
            <a:ahLst/>
            <a:cxnLst/>
            <a:rect l="0" t="0" r="0" b="0"/>
            <a:pathLst>
              <a:path w="164307" h="102599">
                <a:moveTo>
                  <a:pt x="0" y="19016"/>
                </a:moveTo>
                <a:lnTo>
                  <a:pt x="10642" y="9438"/>
                </a:lnTo>
                <a:lnTo>
                  <a:pt x="12651" y="8344"/>
                </a:lnTo>
                <a:lnTo>
                  <a:pt x="17000" y="7129"/>
                </a:lnTo>
                <a:lnTo>
                  <a:pt x="21579" y="6589"/>
                </a:lnTo>
                <a:lnTo>
                  <a:pt x="23911" y="6445"/>
                </a:lnTo>
                <a:lnTo>
                  <a:pt x="27053" y="5635"/>
                </a:lnTo>
                <a:lnTo>
                  <a:pt x="30735" y="4380"/>
                </a:lnTo>
                <a:lnTo>
                  <a:pt x="34778" y="2829"/>
                </a:lnTo>
                <a:lnTo>
                  <a:pt x="42235" y="1795"/>
                </a:lnTo>
                <a:lnTo>
                  <a:pt x="51969" y="1106"/>
                </a:lnTo>
                <a:lnTo>
                  <a:pt x="77840" y="136"/>
                </a:lnTo>
                <a:lnTo>
                  <a:pt x="82850" y="0"/>
                </a:lnTo>
                <a:lnTo>
                  <a:pt x="86983" y="624"/>
                </a:lnTo>
                <a:lnTo>
                  <a:pt x="90532" y="1754"/>
                </a:lnTo>
                <a:lnTo>
                  <a:pt x="98140" y="5287"/>
                </a:lnTo>
                <a:lnTo>
                  <a:pt x="101297" y="7676"/>
                </a:lnTo>
                <a:lnTo>
                  <a:pt x="105999" y="11616"/>
                </a:lnTo>
                <a:lnTo>
                  <a:pt x="110606" y="15712"/>
                </a:lnTo>
                <a:lnTo>
                  <a:pt x="111837" y="17528"/>
                </a:lnTo>
                <a:lnTo>
                  <a:pt x="112658" y="19453"/>
                </a:lnTo>
                <a:lnTo>
                  <a:pt x="113205" y="21450"/>
                </a:lnTo>
                <a:lnTo>
                  <a:pt x="113570" y="23496"/>
                </a:lnTo>
                <a:lnTo>
                  <a:pt x="113814" y="25575"/>
                </a:lnTo>
                <a:lnTo>
                  <a:pt x="113976" y="27675"/>
                </a:lnTo>
                <a:lnTo>
                  <a:pt x="114084" y="29789"/>
                </a:lnTo>
                <a:lnTo>
                  <a:pt x="114204" y="34043"/>
                </a:lnTo>
                <a:lnTo>
                  <a:pt x="113443" y="35463"/>
                </a:lnTo>
                <a:lnTo>
                  <a:pt x="112140" y="36410"/>
                </a:lnTo>
                <a:lnTo>
                  <a:pt x="110479" y="37042"/>
                </a:lnTo>
                <a:lnTo>
                  <a:pt x="109371" y="38177"/>
                </a:lnTo>
                <a:lnTo>
                  <a:pt x="108633" y="39648"/>
                </a:lnTo>
                <a:lnTo>
                  <a:pt x="108141" y="41343"/>
                </a:lnTo>
                <a:lnTo>
                  <a:pt x="107813" y="43188"/>
                </a:lnTo>
                <a:lnTo>
                  <a:pt x="107594" y="45132"/>
                </a:lnTo>
                <a:lnTo>
                  <a:pt x="107448" y="47142"/>
                </a:lnTo>
                <a:lnTo>
                  <a:pt x="106557" y="49197"/>
                </a:lnTo>
                <a:lnTo>
                  <a:pt x="105169" y="51281"/>
                </a:lnTo>
                <a:lnTo>
                  <a:pt x="101031" y="56345"/>
                </a:lnTo>
                <a:lnTo>
                  <a:pt x="98349" y="58943"/>
                </a:lnTo>
                <a:lnTo>
                  <a:pt x="87038" y="69260"/>
                </a:lnTo>
                <a:lnTo>
                  <a:pt x="86601" y="70371"/>
                </a:lnTo>
                <a:lnTo>
                  <a:pt x="86114" y="73511"/>
                </a:lnTo>
                <a:lnTo>
                  <a:pt x="85191" y="74634"/>
                </a:lnTo>
                <a:lnTo>
                  <a:pt x="83782" y="75383"/>
                </a:lnTo>
                <a:lnTo>
                  <a:pt x="82048" y="75882"/>
                </a:lnTo>
                <a:lnTo>
                  <a:pt x="78005" y="78342"/>
                </a:lnTo>
                <a:lnTo>
                  <a:pt x="72735" y="82328"/>
                </a:lnTo>
                <a:lnTo>
                  <a:pt x="69898" y="84779"/>
                </a:lnTo>
                <a:lnTo>
                  <a:pt x="65401" y="88759"/>
                </a:lnTo>
                <a:lnTo>
                  <a:pt x="64238" y="89086"/>
                </a:lnTo>
                <a:lnTo>
                  <a:pt x="59603" y="89546"/>
                </a:lnTo>
                <a:lnTo>
                  <a:pt x="57159" y="89738"/>
                </a:lnTo>
                <a:lnTo>
                  <a:pt x="57150" y="96162"/>
                </a:lnTo>
                <a:lnTo>
                  <a:pt x="63301" y="101704"/>
                </a:lnTo>
                <a:lnTo>
                  <a:pt x="65970" y="102200"/>
                </a:lnTo>
                <a:lnTo>
                  <a:pt x="70357" y="102519"/>
                </a:lnTo>
                <a:lnTo>
                  <a:pt x="74910" y="102575"/>
                </a:lnTo>
                <a:lnTo>
                  <a:pt x="102402" y="102598"/>
                </a:lnTo>
                <a:lnTo>
                  <a:pt x="105574" y="101883"/>
                </a:lnTo>
                <a:lnTo>
                  <a:pt x="109277" y="100693"/>
                </a:lnTo>
                <a:lnTo>
                  <a:pt x="113332" y="99185"/>
                </a:lnTo>
                <a:lnTo>
                  <a:pt x="116830" y="98179"/>
                </a:lnTo>
                <a:lnTo>
                  <a:pt x="119955" y="97509"/>
                </a:lnTo>
                <a:lnTo>
                  <a:pt x="122833" y="97062"/>
                </a:lnTo>
                <a:lnTo>
                  <a:pt x="125545" y="96764"/>
                </a:lnTo>
                <a:lnTo>
                  <a:pt x="130675" y="96433"/>
                </a:lnTo>
                <a:lnTo>
                  <a:pt x="135600" y="96286"/>
                </a:lnTo>
                <a:lnTo>
                  <a:pt x="145230" y="96192"/>
                </a:lnTo>
                <a:lnTo>
                  <a:pt x="164306" y="961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566"/>
          <p:cNvSpPr/>
          <p:nvPr/>
        </p:nvSpPr>
        <p:spPr>
          <a:xfrm>
            <a:off x="5686425" y="2070258"/>
            <a:ext cx="221457" cy="6431"/>
          </a:xfrm>
          <a:custGeom>
            <a:avLst/>
            <a:gdLst/>
            <a:ahLst/>
            <a:cxnLst/>
            <a:rect l="0" t="0" r="0" b="0"/>
            <a:pathLst>
              <a:path w="221457" h="6431">
                <a:moveTo>
                  <a:pt x="0" y="6430"/>
                </a:moveTo>
                <a:lnTo>
                  <a:pt x="40641" y="6430"/>
                </a:lnTo>
                <a:lnTo>
                  <a:pt x="45350" y="5715"/>
                </a:lnTo>
                <a:lnTo>
                  <a:pt x="50077" y="4525"/>
                </a:lnTo>
                <a:lnTo>
                  <a:pt x="54816" y="3017"/>
                </a:lnTo>
                <a:lnTo>
                  <a:pt x="59563" y="2011"/>
                </a:lnTo>
                <a:lnTo>
                  <a:pt x="64315" y="1341"/>
                </a:lnTo>
                <a:lnTo>
                  <a:pt x="69070" y="894"/>
                </a:lnTo>
                <a:lnTo>
                  <a:pt x="74622" y="596"/>
                </a:lnTo>
                <a:lnTo>
                  <a:pt x="87140" y="265"/>
                </a:lnTo>
                <a:lnTo>
                  <a:pt x="118768" y="23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567"/>
          <p:cNvSpPr/>
          <p:nvPr/>
        </p:nvSpPr>
        <p:spPr>
          <a:xfrm>
            <a:off x="5765300" y="2012394"/>
            <a:ext cx="35426" cy="160735"/>
          </a:xfrm>
          <a:custGeom>
            <a:avLst/>
            <a:gdLst/>
            <a:ahLst/>
            <a:cxnLst/>
            <a:rect l="0" t="0" r="0" b="0"/>
            <a:pathLst>
              <a:path w="35426" h="160735">
                <a:moveTo>
                  <a:pt x="6850" y="0"/>
                </a:moveTo>
                <a:lnTo>
                  <a:pt x="699" y="0"/>
                </a:lnTo>
                <a:lnTo>
                  <a:pt x="367" y="714"/>
                </a:lnTo>
                <a:lnTo>
                  <a:pt x="0" y="3413"/>
                </a:lnTo>
                <a:lnTo>
                  <a:pt x="696" y="5133"/>
                </a:lnTo>
                <a:lnTo>
                  <a:pt x="1953" y="6994"/>
                </a:lnTo>
                <a:lnTo>
                  <a:pt x="3585" y="8949"/>
                </a:lnTo>
                <a:lnTo>
                  <a:pt x="4673" y="10966"/>
                </a:lnTo>
                <a:lnTo>
                  <a:pt x="5399" y="13026"/>
                </a:lnTo>
                <a:lnTo>
                  <a:pt x="6205" y="17219"/>
                </a:lnTo>
                <a:lnTo>
                  <a:pt x="6563" y="21464"/>
                </a:lnTo>
                <a:lnTo>
                  <a:pt x="6722" y="25732"/>
                </a:lnTo>
                <a:lnTo>
                  <a:pt x="6812" y="34056"/>
                </a:lnTo>
                <a:lnTo>
                  <a:pt x="6825" y="37706"/>
                </a:lnTo>
                <a:lnTo>
                  <a:pt x="7626" y="40853"/>
                </a:lnTo>
                <a:lnTo>
                  <a:pt x="8955" y="43666"/>
                </a:lnTo>
                <a:lnTo>
                  <a:pt x="10635" y="46256"/>
                </a:lnTo>
                <a:lnTo>
                  <a:pt x="12548" y="49411"/>
                </a:lnTo>
                <a:lnTo>
                  <a:pt x="16791" y="56727"/>
                </a:lnTo>
                <a:lnTo>
                  <a:pt x="18240" y="60678"/>
                </a:lnTo>
                <a:lnTo>
                  <a:pt x="19205" y="64741"/>
                </a:lnTo>
                <a:lnTo>
                  <a:pt x="19849" y="68878"/>
                </a:lnTo>
                <a:lnTo>
                  <a:pt x="20279" y="73065"/>
                </a:lnTo>
                <a:lnTo>
                  <a:pt x="20565" y="77285"/>
                </a:lnTo>
                <a:lnTo>
                  <a:pt x="20883" y="85784"/>
                </a:lnTo>
                <a:lnTo>
                  <a:pt x="21024" y="94324"/>
                </a:lnTo>
                <a:lnTo>
                  <a:pt x="21856" y="97887"/>
                </a:lnTo>
                <a:lnTo>
                  <a:pt x="23204" y="100976"/>
                </a:lnTo>
                <a:lnTo>
                  <a:pt x="24896" y="103751"/>
                </a:lnTo>
                <a:lnTo>
                  <a:pt x="26024" y="107029"/>
                </a:lnTo>
                <a:lnTo>
                  <a:pt x="26776" y="110643"/>
                </a:lnTo>
                <a:lnTo>
                  <a:pt x="27278" y="114481"/>
                </a:lnTo>
                <a:lnTo>
                  <a:pt x="27613" y="117755"/>
                </a:lnTo>
                <a:lnTo>
                  <a:pt x="27835" y="120651"/>
                </a:lnTo>
                <a:lnTo>
                  <a:pt x="27984" y="123297"/>
                </a:lnTo>
                <a:lnTo>
                  <a:pt x="28876" y="125774"/>
                </a:lnTo>
                <a:lnTo>
                  <a:pt x="30266" y="128141"/>
                </a:lnTo>
                <a:lnTo>
                  <a:pt x="31985" y="130433"/>
                </a:lnTo>
                <a:lnTo>
                  <a:pt x="33132" y="132675"/>
                </a:lnTo>
                <a:lnTo>
                  <a:pt x="33896" y="134885"/>
                </a:lnTo>
                <a:lnTo>
                  <a:pt x="34745" y="139244"/>
                </a:lnTo>
                <a:lnTo>
                  <a:pt x="35123" y="143563"/>
                </a:lnTo>
                <a:lnTo>
                  <a:pt x="35290" y="147864"/>
                </a:lnTo>
                <a:lnTo>
                  <a:pt x="35407" y="154171"/>
                </a:lnTo>
                <a:lnTo>
                  <a:pt x="35425" y="1607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568"/>
          <p:cNvSpPr/>
          <p:nvPr/>
        </p:nvSpPr>
        <p:spPr>
          <a:xfrm>
            <a:off x="6015037" y="1948100"/>
            <a:ext cx="227483" cy="231373"/>
          </a:xfrm>
          <a:custGeom>
            <a:avLst/>
            <a:gdLst/>
            <a:ahLst/>
            <a:cxnLst/>
            <a:rect l="0" t="0" r="0" b="0"/>
            <a:pathLst>
              <a:path w="227483" h="231373">
                <a:moveTo>
                  <a:pt x="164306" y="0"/>
                </a:moveTo>
                <a:lnTo>
                  <a:pt x="133252" y="0"/>
                </a:lnTo>
                <a:lnTo>
                  <a:pt x="130904" y="714"/>
                </a:lnTo>
                <a:lnTo>
                  <a:pt x="123806" y="4419"/>
                </a:lnTo>
                <a:lnTo>
                  <a:pt x="119054" y="5536"/>
                </a:lnTo>
                <a:lnTo>
                  <a:pt x="114297" y="6032"/>
                </a:lnTo>
                <a:lnTo>
                  <a:pt x="109535" y="6253"/>
                </a:lnTo>
                <a:lnTo>
                  <a:pt x="104774" y="6351"/>
                </a:lnTo>
                <a:lnTo>
                  <a:pt x="97631" y="6406"/>
                </a:lnTo>
                <a:lnTo>
                  <a:pt x="96043" y="7129"/>
                </a:lnTo>
                <a:lnTo>
                  <a:pt x="94985" y="8324"/>
                </a:lnTo>
                <a:lnTo>
                  <a:pt x="94280" y="9836"/>
                </a:lnTo>
                <a:lnTo>
                  <a:pt x="93015" y="10843"/>
                </a:lnTo>
                <a:lnTo>
                  <a:pt x="91379" y="11515"/>
                </a:lnTo>
                <a:lnTo>
                  <a:pt x="87444" y="12262"/>
                </a:lnTo>
                <a:lnTo>
                  <a:pt x="80766" y="12682"/>
                </a:lnTo>
                <a:lnTo>
                  <a:pt x="73761" y="12807"/>
                </a:lnTo>
                <a:lnTo>
                  <a:pt x="39394" y="12859"/>
                </a:lnTo>
                <a:lnTo>
                  <a:pt x="38169" y="13573"/>
                </a:lnTo>
                <a:lnTo>
                  <a:pt x="37352" y="14764"/>
                </a:lnTo>
                <a:lnTo>
                  <a:pt x="36041" y="18395"/>
                </a:lnTo>
                <a:lnTo>
                  <a:pt x="32022" y="22437"/>
                </a:lnTo>
                <a:lnTo>
                  <a:pt x="30873" y="24245"/>
                </a:lnTo>
                <a:lnTo>
                  <a:pt x="29596" y="28159"/>
                </a:lnTo>
                <a:lnTo>
                  <a:pt x="28462" y="29488"/>
                </a:lnTo>
                <a:lnTo>
                  <a:pt x="26912" y="30374"/>
                </a:lnTo>
                <a:lnTo>
                  <a:pt x="25085" y="30966"/>
                </a:lnTo>
                <a:lnTo>
                  <a:pt x="23867" y="32788"/>
                </a:lnTo>
                <a:lnTo>
                  <a:pt x="22514" y="38623"/>
                </a:lnTo>
                <a:lnTo>
                  <a:pt x="21913" y="44074"/>
                </a:lnTo>
                <a:lnTo>
                  <a:pt x="21574" y="51159"/>
                </a:lnTo>
                <a:lnTo>
                  <a:pt x="21473" y="59688"/>
                </a:lnTo>
                <a:lnTo>
                  <a:pt x="21439" y="71957"/>
                </a:lnTo>
                <a:lnTo>
                  <a:pt x="20643" y="77975"/>
                </a:lnTo>
                <a:lnTo>
                  <a:pt x="15281" y="109911"/>
                </a:lnTo>
                <a:lnTo>
                  <a:pt x="15744" y="112564"/>
                </a:lnTo>
                <a:lnTo>
                  <a:pt x="19393" y="118998"/>
                </a:lnTo>
                <a:lnTo>
                  <a:pt x="20525" y="120754"/>
                </a:lnTo>
                <a:lnTo>
                  <a:pt x="21029" y="123439"/>
                </a:lnTo>
                <a:lnTo>
                  <a:pt x="21352" y="127571"/>
                </a:lnTo>
                <a:lnTo>
                  <a:pt x="22172" y="127910"/>
                </a:lnTo>
                <a:lnTo>
                  <a:pt x="25200" y="128286"/>
                </a:lnTo>
                <a:lnTo>
                  <a:pt x="26325" y="127672"/>
                </a:lnTo>
                <a:lnTo>
                  <a:pt x="27075" y="126549"/>
                </a:lnTo>
                <a:lnTo>
                  <a:pt x="27575" y="125085"/>
                </a:lnTo>
                <a:lnTo>
                  <a:pt x="28702" y="124110"/>
                </a:lnTo>
                <a:lnTo>
                  <a:pt x="30247" y="123459"/>
                </a:lnTo>
                <a:lnTo>
                  <a:pt x="34080" y="122737"/>
                </a:lnTo>
                <a:lnTo>
                  <a:pt x="38430" y="122415"/>
                </a:lnTo>
                <a:lnTo>
                  <a:pt x="45126" y="120368"/>
                </a:lnTo>
                <a:lnTo>
                  <a:pt x="49134" y="118821"/>
                </a:lnTo>
                <a:lnTo>
                  <a:pt x="53393" y="117790"/>
                </a:lnTo>
                <a:lnTo>
                  <a:pt x="57821" y="117103"/>
                </a:lnTo>
                <a:lnTo>
                  <a:pt x="62360" y="116645"/>
                </a:lnTo>
                <a:lnTo>
                  <a:pt x="66973" y="115625"/>
                </a:lnTo>
                <a:lnTo>
                  <a:pt x="71636" y="114231"/>
                </a:lnTo>
                <a:lnTo>
                  <a:pt x="76333" y="112587"/>
                </a:lnTo>
                <a:lnTo>
                  <a:pt x="81050" y="110777"/>
                </a:lnTo>
                <a:lnTo>
                  <a:pt x="90527" y="106861"/>
                </a:lnTo>
                <a:lnTo>
                  <a:pt x="96070" y="105530"/>
                </a:lnTo>
                <a:lnTo>
                  <a:pt x="102146" y="104644"/>
                </a:lnTo>
                <a:lnTo>
                  <a:pt x="108579" y="104053"/>
                </a:lnTo>
                <a:lnTo>
                  <a:pt x="113661" y="103658"/>
                </a:lnTo>
                <a:lnTo>
                  <a:pt x="117842" y="103396"/>
                </a:lnTo>
                <a:lnTo>
                  <a:pt x="121424" y="103221"/>
                </a:lnTo>
                <a:lnTo>
                  <a:pt x="129637" y="103026"/>
                </a:lnTo>
                <a:lnTo>
                  <a:pt x="161987" y="102879"/>
                </a:lnTo>
                <a:lnTo>
                  <a:pt x="165934" y="103591"/>
                </a:lnTo>
                <a:lnTo>
                  <a:pt x="172438" y="106286"/>
                </a:lnTo>
                <a:lnTo>
                  <a:pt x="176077" y="107291"/>
                </a:lnTo>
                <a:lnTo>
                  <a:pt x="180091" y="107960"/>
                </a:lnTo>
                <a:lnTo>
                  <a:pt x="184355" y="108407"/>
                </a:lnTo>
                <a:lnTo>
                  <a:pt x="187991" y="109419"/>
                </a:lnTo>
                <a:lnTo>
                  <a:pt x="194147" y="112448"/>
                </a:lnTo>
                <a:lnTo>
                  <a:pt x="199529" y="116176"/>
                </a:lnTo>
                <a:lnTo>
                  <a:pt x="204567" y="120214"/>
                </a:lnTo>
                <a:lnTo>
                  <a:pt x="209452" y="124390"/>
                </a:lnTo>
                <a:lnTo>
                  <a:pt x="214269" y="130532"/>
                </a:lnTo>
                <a:lnTo>
                  <a:pt x="218262" y="137310"/>
                </a:lnTo>
                <a:lnTo>
                  <a:pt x="220036" y="142704"/>
                </a:lnTo>
                <a:lnTo>
                  <a:pt x="222942" y="147482"/>
                </a:lnTo>
                <a:lnTo>
                  <a:pt x="224828" y="149757"/>
                </a:lnTo>
                <a:lnTo>
                  <a:pt x="226923" y="154189"/>
                </a:lnTo>
                <a:lnTo>
                  <a:pt x="227482" y="156370"/>
                </a:lnTo>
                <a:lnTo>
                  <a:pt x="227061" y="159254"/>
                </a:lnTo>
                <a:lnTo>
                  <a:pt x="223469" y="169424"/>
                </a:lnTo>
                <a:lnTo>
                  <a:pt x="222351" y="174836"/>
                </a:lnTo>
                <a:lnTo>
                  <a:pt x="219737" y="179622"/>
                </a:lnTo>
                <a:lnTo>
                  <a:pt x="213803" y="186334"/>
                </a:lnTo>
                <a:lnTo>
                  <a:pt x="207018" y="192846"/>
                </a:lnTo>
                <a:lnTo>
                  <a:pt x="204687" y="195001"/>
                </a:lnTo>
                <a:lnTo>
                  <a:pt x="197864" y="199300"/>
                </a:lnTo>
                <a:lnTo>
                  <a:pt x="193822" y="201447"/>
                </a:lnTo>
                <a:lnTo>
                  <a:pt x="189539" y="203592"/>
                </a:lnTo>
                <a:lnTo>
                  <a:pt x="180548" y="207881"/>
                </a:lnTo>
                <a:lnTo>
                  <a:pt x="176721" y="210025"/>
                </a:lnTo>
                <a:lnTo>
                  <a:pt x="170353" y="214312"/>
                </a:lnTo>
                <a:lnTo>
                  <a:pt x="165956" y="215741"/>
                </a:lnTo>
                <a:lnTo>
                  <a:pt x="160644" y="216694"/>
                </a:lnTo>
                <a:lnTo>
                  <a:pt x="154721" y="217329"/>
                </a:lnTo>
                <a:lnTo>
                  <a:pt x="149185" y="218466"/>
                </a:lnTo>
                <a:lnTo>
                  <a:pt x="143906" y="219939"/>
                </a:lnTo>
                <a:lnTo>
                  <a:pt x="138800" y="221636"/>
                </a:lnTo>
                <a:lnTo>
                  <a:pt x="133808" y="222767"/>
                </a:lnTo>
                <a:lnTo>
                  <a:pt x="128893" y="223520"/>
                </a:lnTo>
                <a:lnTo>
                  <a:pt x="124029" y="224023"/>
                </a:lnTo>
                <a:lnTo>
                  <a:pt x="119198" y="225073"/>
                </a:lnTo>
                <a:lnTo>
                  <a:pt x="114391" y="226487"/>
                </a:lnTo>
                <a:lnTo>
                  <a:pt x="109598" y="228143"/>
                </a:lnTo>
                <a:lnTo>
                  <a:pt x="104815" y="229248"/>
                </a:lnTo>
                <a:lnTo>
                  <a:pt x="100039" y="229985"/>
                </a:lnTo>
                <a:lnTo>
                  <a:pt x="95267" y="230476"/>
                </a:lnTo>
                <a:lnTo>
                  <a:pt x="90499" y="230803"/>
                </a:lnTo>
                <a:lnTo>
                  <a:pt x="85732" y="231021"/>
                </a:lnTo>
                <a:lnTo>
                  <a:pt x="76203" y="231264"/>
                </a:lnTo>
                <a:lnTo>
                  <a:pt x="66676" y="231372"/>
                </a:lnTo>
                <a:lnTo>
                  <a:pt x="62707" y="230686"/>
                </a:lnTo>
                <a:lnTo>
                  <a:pt x="56180" y="228019"/>
                </a:lnTo>
                <a:lnTo>
                  <a:pt x="52534" y="227022"/>
                </a:lnTo>
                <a:lnTo>
                  <a:pt x="48517" y="226358"/>
                </a:lnTo>
                <a:lnTo>
                  <a:pt x="44251" y="225914"/>
                </a:lnTo>
                <a:lnTo>
                  <a:pt x="37395" y="225422"/>
                </a:lnTo>
                <a:lnTo>
                  <a:pt x="34455" y="225291"/>
                </a:lnTo>
                <a:lnTo>
                  <a:pt x="31701" y="224489"/>
                </a:lnTo>
                <a:lnTo>
                  <a:pt x="26525" y="221693"/>
                </a:lnTo>
                <a:lnTo>
                  <a:pt x="21579" y="219974"/>
                </a:lnTo>
                <a:lnTo>
                  <a:pt x="19148" y="219516"/>
                </a:lnTo>
                <a:lnTo>
                  <a:pt x="14331" y="217101"/>
                </a:lnTo>
                <a:lnTo>
                  <a:pt x="7297" y="212105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569"/>
          <p:cNvSpPr/>
          <p:nvPr/>
        </p:nvSpPr>
        <p:spPr>
          <a:xfrm>
            <a:off x="4215834" y="1787366"/>
            <a:ext cx="156142" cy="379334"/>
          </a:xfrm>
          <a:custGeom>
            <a:avLst/>
            <a:gdLst/>
            <a:ahLst/>
            <a:cxnLst/>
            <a:rect l="0" t="0" r="0" b="0"/>
            <a:pathLst>
              <a:path w="156142" h="379334">
                <a:moveTo>
                  <a:pt x="106134" y="0"/>
                </a:moveTo>
                <a:lnTo>
                  <a:pt x="102019" y="0"/>
                </a:lnTo>
                <a:lnTo>
                  <a:pt x="105435" y="0"/>
                </a:lnTo>
                <a:lnTo>
                  <a:pt x="105668" y="714"/>
                </a:lnTo>
                <a:lnTo>
                  <a:pt x="106073" y="5535"/>
                </a:lnTo>
                <a:lnTo>
                  <a:pt x="105299" y="5834"/>
                </a:lnTo>
                <a:lnTo>
                  <a:pt x="102324" y="6165"/>
                </a:lnTo>
                <a:lnTo>
                  <a:pt x="101213" y="6967"/>
                </a:lnTo>
                <a:lnTo>
                  <a:pt x="100472" y="8217"/>
                </a:lnTo>
                <a:lnTo>
                  <a:pt x="99283" y="11942"/>
                </a:lnTo>
                <a:lnTo>
                  <a:pt x="95285" y="16000"/>
                </a:lnTo>
                <a:lnTo>
                  <a:pt x="91732" y="19353"/>
                </a:lnTo>
                <a:lnTo>
                  <a:pt x="81993" y="28151"/>
                </a:lnTo>
                <a:lnTo>
                  <a:pt x="80515" y="30197"/>
                </a:lnTo>
                <a:lnTo>
                  <a:pt x="77642" y="36490"/>
                </a:lnTo>
                <a:lnTo>
                  <a:pt x="72909" y="42879"/>
                </a:lnTo>
                <a:lnTo>
                  <a:pt x="68792" y="53343"/>
                </a:lnTo>
                <a:lnTo>
                  <a:pt x="65725" y="60141"/>
                </a:lnTo>
                <a:lnTo>
                  <a:pt x="64362" y="65544"/>
                </a:lnTo>
                <a:lnTo>
                  <a:pt x="61640" y="70326"/>
                </a:lnTo>
                <a:lnTo>
                  <a:pt x="57784" y="74833"/>
                </a:lnTo>
                <a:lnTo>
                  <a:pt x="53424" y="79217"/>
                </a:lnTo>
                <a:lnTo>
                  <a:pt x="48841" y="83547"/>
                </a:lnTo>
                <a:lnTo>
                  <a:pt x="44158" y="88567"/>
                </a:lnTo>
                <a:lnTo>
                  <a:pt x="39431" y="95560"/>
                </a:lnTo>
                <a:lnTo>
                  <a:pt x="36801" y="101526"/>
                </a:lnTo>
                <a:lnTo>
                  <a:pt x="36100" y="104117"/>
                </a:lnTo>
                <a:lnTo>
                  <a:pt x="33203" y="108901"/>
                </a:lnTo>
                <a:lnTo>
                  <a:pt x="31320" y="111177"/>
                </a:lnTo>
                <a:lnTo>
                  <a:pt x="30064" y="114123"/>
                </a:lnTo>
                <a:lnTo>
                  <a:pt x="27503" y="124381"/>
                </a:lnTo>
                <a:lnTo>
                  <a:pt x="22865" y="132262"/>
                </a:lnTo>
                <a:lnTo>
                  <a:pt x="20343" y="139122"/>
                </a:lnTo>
                <a:lnTo>
                  <a:pt x="16940" y="143509"/>
                </a:lnTo>
                <a:lnTo>
                  <a:pt x="15716" y="146393"/>
                </a:lnTo>
                <a:lnTo>
                  <a:pt x="13197" y="156564"/>
                </a:lnTo>
                <a:lnTo>
                  <a:pt x="8571" y="164420"/>
                </a:lnTo>
                <a:lnTo>
                  <a:pt x="7210" y="169040"/>
                </a:lnTo>
                <a:lnTo>
                  <a:pt x="6444" y="179070"/>
                </a:lnTo>
                <a:lnTo>
                  <a:pt x="5543" y="182245"/>
                </a:lnTo>
                <a:lnTo>
                  <a:pt x="1276" y="190127"/>
                </a:lnTo>
                <a:lnTo>
                  <a:pt x="0" y="194752"/>
                </a:lnTo>
                <a:lnTo>
                  <a:pt x="453" y="201272"/>
                </a:lnTo>
                <a:lnTo>
                  <a:pt x="1549" y="210620"/>
                </a:lnTo>
                <a:lnTo>
                  <a:pt x="4090" y="230054"/>
                </a:lnTo>
                <a:lnTo>
                  <a:pt x="5219" y="241073"/>
                </a:lnTo>
                <a:lnTo>
                  <a:pt x="7837" y="250257"/>
                </a:lnTo>
                <a:lnTo>
                  <a:pt x="11657" y="261554"/>
                </a:lnTo>
                <a:lnTo>
                  <a:pt x="13345" y="267694"/>
                </a:lnTo>
                <a:lnTo>
                  <a:pt x="17963" y="278468"/>
                </a:lnTo>
                <a:lnTo>
                  <a:pt x="20478" y="287217"/>
                </a:lnTo>
                <a:lnTo>
                  <a:pt x="23880" y="294578"/>
                </a:lnTo>
                <a:lnTo>
                  <a:pt x="28037" y="300707"/>
                </a:lnTo>
                <a:lnTo>
                  <a:pt x="30257" y="303341"/>
                </a:lnTo>
                <a:lnTo>
                  <a:pt x="32724" y="308173"/>
                </a:lnTo>
                <a:lnTo>
                  <a:pt x="33382" y="310462"/>
                </a:lnTo>
                <a:lnTo>
                  <a:pt x="35408" y="312702"/>
                </a:lnTo>
                <a:lnTo>
                  <a:pt x="38346" y="314910"/>
                </a:lnTo>
                <a:lnTo>
                  <a:pt x="41892" y="317096"/>
                </a:lnTo>
                <a:lnTo>
                  <a:pt x="44256" y="319268"/>
                </a:lnTo>
                <a:lnTo>
                  <a:pt x="45833" y="321430"/>
                </a:lnTo>
                <a:lnTo>
                  <a:pt x="48377" y="325738"/>
                </a:lnTo>
                <a:lnTo>
                  <a:pt x="52154" y="330034"/>
                </a:lnTo>
                <a:lnTo>
                  <a:pt x="56478" y="334324"/>
                </a:lnTo>
                <a:lnTo>
                  <a:pt x="61046" y="338612"/>
                </a:lnTo>
                <a:lnTo>
                  <a:pt x="65722" y="342899"/>
                </a:lnTo>
                <a:lnTo>
                  <a:pt x="68874" y="345042"/>
                </a:lnTo>
                <a:lnTo>
                  <a:pt x="72563" y="347186"/>
                </a:lnTo>
                <a:lnTo>
                  <a:pt x="76610" y="349329"/>
                </a:lnTo>
                <a:lnTo>
                  <a:pt x="80101" y="351472"/>
                </a:lnTo>
                <a:lnTo>
                  <a:pt x="83223" y="353615"/>
                </a:lnTo>
                <a:lnTo>
                  <a:pt x="86097" y="355759"/>
                </a:lnTo>
                <a:lnTo>
                  <a:pt x="88807" y="357902"/>
                </a:lnTo>
                <a:lnTo>
                  <a:pt x="91408" y="360045"/>
                </a:lnTo>
                <a:lnTo>
                  <a:pt x="93935" y="362188"/>
                </a:lnTo>
                <a:lnTo>
                  <a:pt x="96415" y="363617"/>
                </a:lnTo>
                <a:lnTo>
                  <a:pt x="101285" y="365204"/>
                </a:lnTo>
                <a:lnTo>
                  <a:pt x="106096" y="367815"/>
                </a:lnTo>
                <a:lnTo>
                  <a:pt x="108490" y="369511"/>
                </a:lnTo>
                <a:lnTo>
                  <a:pt x="113267" y="371396"/>
                </a:lnTo>
                <a:lnTo>
                  <a:pt x="115652" y="371898"/>
                </a:lnTo>
                <a:lnTo>
                  <a:pt x="118830" y="372233"/>
                </a:lnTo>
                <a:lnTo>
                  <a:pt x="122535" y="372457"/>
                </a:lnTo>
                <a:lnTo>
                  <a:pt x="126593" y="372606"/>
                </a:lnTo>
                <a:lnTo>
                  <a:pt x="129299" y="373419"/>
                </a:lnTo>
                <a:lnTo>
                  <a:pt x="131102" y="374676"/>
                </a:lnTo>
                <a:lnTo>
                  <a:pt x="132305" y="376229"/>
                </a:lnTo>
                <a:lnTo>
                  <a:pt x="133900" y="377263"/>
                </a:lnTo>
                <a:lnTo>
                  <a:pt x="137789" y="378413"/>
                </a:lnTo>
                <a:lnTo>
                  <a:pt x="140649" y="379060"/>
                </a:lnTo>
                <a:lnTo>
                  <a:pt x="145289" y="379252"/>
                </a:lnTo>
                <a:lnTo>
                  <a:pt x="149726" y="379332"/>
                </a:lnTo>
                <a:lnTo>
                  <a:pt x="156141" y="3793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0" name="SMARTInkAnnotation570"/>
          <p:cNvSpPr/>
          <p:nvPr/>
        </p:nvSpPr>
        <p:spPr>
          <a:xfrm>
            <a:off x="4400550" y="1941671"/>
            <a:ext cx="200026" cy="147876"/>
          </a:xfrm>
          <a:custGeom>
            <a:avLst/>
            <a:gdLst/>
            <a:ahLst/>
            <a:cxnLst/>
            <a:rect l="0" t="0" r="0" b="0"/>
            <a:pathLst>
              <a:path w="200026" h="147876">
                <a:moveTo>
                  <a:pt x="0" y="0"/>
                </a:moveTo>
                <a:lnTo>
                  <a:pt x="0" y="15300"/>
                </a:lnTo>
                <a:lnTo>
                  <a:pt x="794" y="17343"/>
                </a:lnTo>
                <a:lnTo>
                  <a:pt x="3792" y="21519"/>
                </a:lnTo>
                <a:lnTo>
                  <a:pt x="7770" y="25756"/>
                </a:lnTo>
                <a:lnTo>
                  <a:pt x="12184" y="30021"/>
                </a:lnTo>
                <a:lnTo>
                  <a:pt x="16792" y="34297"/>
                </a:lnTo>
                <a:lnTo>
                  <a:pt x="19132" y="35724"/>
                </a:lnTo>
                <a:lnTo>
                  <a:pt x="23849" y="37308"/>
                </a:lnTo>
                <a:lnTo>
                  <a:pt x="25424" y="38445"/>
                </a:lnTo>
                <a:lnTo>
                  <a:pt x="26474" y="39918"/>
                </a:lnTo>
                <a:lnTo>
                  <a:pt x="28435" y="44173"/>
                </a:lnTo>
                <a:lnTo>
                  <a:pt x="31952" y="50827"/>
                </a:lnTo>
                <a:lnTo>
                  <a:pt x="34795" y="53887"/>
                </a:lnTo>
                <a:lnTo>
                  <a:pt x="38278" y="56641"/>
                </a:lnTo>
                <a:lnTo>
                  <a:pt x="42187" y="59192"/>
                </a:lnTo>
                <a:lnTo>
                  <a:pt x="45587" y="61607"/>
                </a:lnTo>
                <a:lnTo>
                  <a:pt x="51481" y="66195"/>
                </a:lnTo>
                <a:lnTo>
                  <a:pt x="56747" y="70616"/>
                </a:lnTo>
                <a:lnTo>
                  <a:pt x="66595" y="79274"/>
                </a:lnTo>
                <a:lnTo>
                  <a:pt x="77587" y="89132"/>
                </a:lnTo>
                <a:lnTo>
                  <a:pt x="81887" y="92282"/>
                </a:lnTo>
                <a:lnTo>
                  <a:pt x="86341" y="95097"/>
                </a:lnTo>
                <a:lnTo>
                  <a:pt x="90898" y="97688"/>
                </a:lnTo>
                <a:lnTo>
                  <a:pt x="94730" y="100130"/>
                </a:lnTo>
                <a:lnTo>
                  <a:pt x="98078" y="102472"/>
                </a:lnTo>
                <a:lnTo>
                  <a:pt x="103914" y="106979"/>
                </a:lnTo>
                <a:lnTo>
                  <a:pt x="109155" y="111364"/>
                </a:lnTo>
                <a:lnTo>
                  <a:pt x="112457" y="113533"/>
                </a:lnTo>
                <a:lnTo>
                  <a:pt x="116246" y="115694"/>
                </a:lnTo>
                <a:lnTo>
                  <a:pt x="120360" y="117848"/>
                </a:lnTo>
                <a:lnTo>
                  <a:pt x="123896" y="119999"/>
                </a:lnTo>
                <a:lnTo>
                  <a:pt x="129942" y="124294"/>
                </a:lnTo>
                <a:lnTo>
                  <a:pt x="133459" y="126440"/>
                </a:lnTo>
                <a:lnTo>
                  <a:pt x="137391" y="128584"/>
                </a:lnTo>
                <a:lnTo>
                  <a:pt x="141600" y="130728"/>
                </a:lnTo>
                <a:lnTo>
                  <a:pt x="145200" y="132158"/>
                </a:lnTo>
                <a:lnTo>
                  <a:pt x="151316" y="133746"/>
                </a:lnTo>
                <a:lnTo>
                  <a:pt x="156681" y="136357"/>
                </a:lnTo>
                <a:lnTo>
                  <a:pt x="159222" y="138053"/>
                </a:lnTo>
                <a:lnTo>
                  <a:pt x="164163" y="139938"/>
                </a:lnTo>
                <a:lnTo>
                  <a:pt x="170010" y="141148"/>
                </a:lnTo>
                <a:lnTo>
                  <a:pt x="174815" y="141358"/>
                </a:lnTo>
                <a:lnTo>
                  <a:pt x="176868" y="142102"/>
                </a:lnTo>
                <a:lnTo>
                  <a:pt x="181266" y="144833"/>
                </a:lnTo>
                <a:lnTo>
                  <a:pt x="185867" y="146523"/>
                </a:lnTo>
                <a:lnTo>
                  <a:pt x="191496" y="147608"/>
                </a:lnTo>
                <a:lnTo>
                  <a:pt x="194381" y="147757"/>
                </a:lnTo>
                <a:lnTo>
                  <a:pt x="200025" y="147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1" name="SMARTInkAnnotation571"/>
          <p:cNvSpPr/>
          <p:nvPr/>
        </p:nvSpPr>
        <p:spPr>
          <a:xfrm>
            <a:off x="4429125" y="1922383"/>
            <a:ext cx="121444" cy="160735"/>
          </a:xfrm>
          <a:custGeom>
            <a:avLst/>
            <a:gdLst/>
            <a:ahLst/>
            <a:cxnLst/>
            <a:rect l="0" t="0" r="0" b="0"/>
            <a:pathLst>
              <a:path w="121444" h="160735">
                <a:moveTo>
                  <a:pt x="121443" y="0"/>
                </a:moveTo>
                <a:lnTo>
                  <a:pt x="115292" y="5535"/>
                </a:lnTo>
                <a:lnTo>
                  <a:pt x="114741" y="7937"/>
                </a:lnTo>
                <a:lnTo>
                  <a:pt x="114594" y="9577"/>
                </a:lnTo>
                <a:lnTo>
                  <a:pt x="113702" y="10671"/>
                </a:lnTo>
                <a:lnTo>
                  <a:pt x="112314" y="11400"/>
                </a:lnTo>
                <a:lnTo>
                  <a:pt x="110594" y="11886"/>
                </a:lnTo>
                <a:lnTo>
                  <a:pt x="109449" y="12925"/>
                </a:lnTo>
                <a:lnTo>
                  <a:pt x="108684" y="14331"/>
                </a:lnTo>
                <a:lnTo>
                  <a:pt x="107041" y="18514"/>
                </a:lnTo>
                <a:lnTo>
                  <a:pt x="105492" y="21629"/>
                </a:lnTo>
                <a:lnTo>
                  <a:pt x="103666" y="25135"/>
                </a:lnTo>
                <a:lnTo>
                  <a:pt x="101654" y="28187"/>
                </a:lnTo>
                <a:lnTo>
                  <a:pt x="99519" y="30935"/>
                </a:lnTo>
                <a:lnTo>
                  <a:pt x="97302" y="33482"/>
                </a:lnTo>
                <a:lnTo>
                  <a:pt x="95031" y="36609"/>
                </a:lnTo>
                <a:lnTo>
                  <a:pt x="92722" y="40122"/>
                </a:lnTo>
                <a:lnTo>
                  <a:pt x="90389" y="43893"/>
                </a:lnTo>
                <a:lnTo>
                  <a:pt x="85681" y="51893"/>
                </a:lnTo>
                <a:lnTo>
                  <a:pt x="76191" y="68670"/>
                </a:lnTo>
                <a:lnTo>
                  <a:pt x="73019" y="72926"/>
                </a:lnTo>
                <a:lnTo>
                  <a:pt x="69317" y="77192"/>
                </a:lnTo>
                <a:lnTo>
                  <a:pt x="65261" y="81465"/>
                </a:lnTo>
                <a:lnTo>
                  <a:pt x="61764" y="85028"/>
                </a:lnTo>
                <a:lnTo>
                  <a:pt x="55760" y="90892"/>
                </a:lnTo>
                <a:lnTo>
                  <a:pt x="53049" y="94170"/>
                </a:lnTo>
                <a:lnTo>
                  <a:pt x="50447" y="97785"/>
                </a:lnTo>
                <a:lnTo>
                  <a:pt x="47918" y="101623"/>
                </a:lnTo>
                <a:lnTo>
                  <a:pt x="45439" y="104896"/>
                </a:lnTo>
                <a:lnTo>
                  <a:pt x="42993" y="107792"/>
                </a:lnTo>
                <a:lnTo>
                  <a:pt x="40568" y="110438"/>
                </a:lnTo>
                <a:lnTo>
                  <a:pt x="38951" y="113630"/>
                </a:lnTo>
                <a:lnTo>
                  <a:pt x="37874" y="117187"/>
                </a:lnTo>
                <a:lnTo>
                  <a:pt x="37155" y="120987"/>
                </a:lnTo>
                <a:lnTo>
                  <a:pt x="35883" y="124235"/>
                </a:lnTo>
                <a:lnTo>
                  <a:pt x="34240" y="127114"/>
                </a:lnTo>
                <a:lnTo>
                  <a:pt x="32352" y="129748"/>
                </a:lnTo>
                <a:lnTo>
                  <a:pt x="30299" y="132219"/>
                </a:lnTo>
                <a:lnTo>
                  <a:pt x="28137" y="134580"/>
                </a:lnTo>
                <a:lnTo>
                  <a:pt x="25901" y="136869"/>
                </a:lnTo>
                <a:lnTo>
                  <a:pt x="23617" y="139109"/>
                </a:lnTo>
                <a:lnTo>
                  <a:pt x="18963" y="143503"/>
                </a:lnTo>
                <a:lnTo>
                  <a:pt x="220" y="160535"/>
                </a:lnTo>
                <a:lnTo>
                  <a:pt x="0" y="1607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4" name="SMARTInkAnnotation572"/>
          <p:cNvSpPr/>
          <p:nvPr/>
        </p:nvSpPr>
        <p:spPr>
          <a:xfrm>
            <a:off x="4664868" y="1915953"/>
            <a:ext cx="78583" cy="160736"/>
          </a:xfrm>
          <a:custGeom>
            <a:avLst/>
            <a:gdLst/>
            <a:ahLst/>
            <a:cxnLst/>
            <a:rect l="0" t="0" r="0" b="0"/>
            <a:pathLst>
              <a:path w="78583" h="160736">
                <a:moveTo>
                  <a:pt x="0" y="0"/>
                </a:moveTo>
                <a:lnTo>
                  <a:pt x="3793" y="3413"/>
                </a:lnTo>
                <a:lnTo>
                  <a:pt x="4910" y="5133"/>
                </a:lnTo>
                <a:lnTo>
                  <a:pt x="6151" y="8949"/>
                </a:lnTo>
                <a:lnTo>
                  <a:pt x="6948" y="12801"/>
                </a:lnTo>
                <a:lnTo>
                  <a:pt x="7057" y="15929"/>
                </a:lnTo>
                <a:lnTo>
                  <a:pt x="7880" y="17763"/>
                </a:lnTo>
                <a:lnTo>
                  <a:pt x="9222" y="19700"/>
                </a:lnTo>
                <a:lnTo>
                  <a:pt x="10911" y="21706"/>
                </a:lnTo>
                <a:lnTo>
                  <a:pt x="12787" y="25840"/>
                </a:lnTo>
                <a:lnTo>
                  <a:pt x="14414" y="30773"/>
                </a:lnTo>
                <a:lnTo>
                  <a:pt x="15960" y="34089"/>
                </a:lnTo>
                <a:lnTo>
                  <a:pt x="17784" y="37727"/>
                </a:lnTo>
                <a:lnTo>
                  <a:pt x="19793" y="40868"/>
                </a:lnTo>
                <a:lnTo>
                  <a:pt x="21927" y="43676"/>
                </a:lnTo>
                <a:lnTo>
                  <a:pt x="24143" y="46262"/>
                </a:lnTo>
                <a:lnTo>
                  <a:pt x="26414" y="49415"/>
                </a:lnTo>
                <a:lnTo>
                  <a:pt x="28723" y="52946"/>
                </a:lnTo>
                <a:lnTo>
                  <a:pt x="31054" y="56729"/>
                </a:lnTo>
                <a:lnTo>
                  <a:pt x="32609" y="59965"/>
                </a:lnTo>
                <a:lnTo>
                  <a:pt x="33646" y="62837"/>
                </a:lnTo>
                <a:lnTo>
                  <a:pt x="34337" y="65465"/>
                </a:lnTo>
                <a:lnTo>
                  <a:pt x="35591" y="68647"/>
                </a:lnTo>
                <a:lnTo>
                  <a:pt x="37221" y="72197"/>
                </a:lnTo>
                <a:lnTo>
                  <a:pt x="39102" y="75992"/>
                </a:lnTo>
                <a:lnTo>
                  <a:pt x="43308" y="84019"/>
                </a:lnTo>
                <a:lnTo>
                  <a:pt x="45540" y="88160"/>
                </a:lnTo>
                <a:lnTo>
                  <a:pt x="47029" y="92349"/>
                </a:lnTo>
                <a:lnTo>
                  <a:pt x="48022" y="96570"/>
                </a:lnTo>
                <a:lnTo>
                  <a:pt x="48683" y="100813"/>
                </a:lnTo>
                <a:lnTo>
                  <a:pt x="49124" y="105071"/>
                </a:lnTo>
                <a:lnTo>
                  <a:pt x="49419" y="109338"/>
                </a:lnTo>
                <a:lnTo>
                  <a:pt x="49614" y="113612"/>
                </a:lnTo>
                <a:lnTo>
                  <a:pt x="50539" y="117175"/>
                </a:lnTo>
                <a:lnTo>
                  <a:pt x="51949" y="120265"/>
                </a:lnTo>
                <a:lnTo>
                  <a:pt x="53682" y="123039"/>
                </a:lnTo>
                <a:lnTo>
                  <a:pt x="54839" y="126318"/>
                </a:lnTo>
                <a:lnTo>
                  <a:pt x="55609" y="129932"/>
                </a:lnTo>
                <a:lnTo>
                  <a:pt x="56123" y="133770"/>
                </a:lnTo>
                <a:lnTo>
                  <a:pt x="57259" y="137043"/>
                </a:lnTo>
                <a:lnTo>
                  <a:pt x="58810" y="139940"/>
                </a:lnTo>
                <a:lnTo>
                  <a:pt x="60638" y="142585"/>
                </a:lnTo>
                <a:lnTo>
                  <a:pt x="62669" y="147430"/>
                </a:lnTo>
                <a:lnTo>
                  <a:pt x="63211" y="149721"/>
                </a:lnTo>
                <a:lnTo>
                  <a:pt x="64365" y="151250"/>
                </a:lnTo>
                <a:lnTo>
                  <a:pt x="65930" y="152268"/>
                </a:lnTo>
                <a:lnTo>
                  <a:pt x="67765" y="152947"/>
                </a:lnTo>
                <a:lnTo>
                  <a:pt x="68990" y="154114"/>
                </a:lnTo>
                <a:lnTo>
                  <a:pt x="69806" y="155607"/>
                </a:lnTo>
                <a:lnTo>
                  <a:pt x="70350" y="157316"/>
                </a:lnTo>
                <a:lnTo>
                  <a:pt x="71506" y="158456"/>
                </a:lnTo>
                <a:lnTo>
                  <a:pt x="73071" y="159215"/>
                </a:lnTo>
                <a:lnTo>
                  <a:pt x="78582" y="1607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5" name="SMARTInkAnnotation573"/>
          <p:cNvSpPr/>
          <p:nvPr/>
        </p:nvSpPr>
        <p:spPr>
          <a:xfrm>
            <a:off x="4650581" y="1973818"/>
            <a:ext cx="150020" cy="6430"/>
          </a:xfrm>
          <a:custGeom>
            <a:avLst/>
            <a:gdLst/>
            <a:ahLst/>
            <a:cxnLst/>
            <a:rect l="0" t="0" r="0" b="0"/>
            <a:pathLst>
              <a:path w="150020" h="6430">
                <a:moveTo>
                  <a:pt x="0" y="6429"/>
                </a:moveTo>
                <a:lnTo>
                  <a:pt x="33792" y="6429"/>
                </a:lnTo>
                <a:lnTo>
                  <a:pt x="38403" y="5715"/>
                </a:lnTo>
                <a:lnTo>
                  <a:pt x="43065" y="4524"/>
                </a:lnTo>
                <a:lnTo>
                  <a:pt x="47759" y="3016"/>
                </a:lnTo>
                <a:lnTo>
                  <a:pt x="51683" y="2010"/>
                </a:lnTo>
                <a:lnTo>
                  <a:pt x="55093" y="1340"/>
                </a:lnTo>
                <a:lnTo>
                  <a:pt x="58160" y="893"/>
                </a:lnTo>
                <a:lnTo>
                  <a:pt x="62585" y="595"/>
                </a:lnTo>
                <a:lnTo>
                  <a:pt x="67917" y="397"/>
                </a:lnTo>
                <a:lnTo>
                  <a:pt x="84681" y="117"/>
                </a:lnTo>
                <a:lnTo>
                  <a:pt x="138013" y="0"/>
                </a:lnTo>
                <a:lnTo>
                  <a:pt x="140427" y="714"/>
                </a:lnTo>
                <a:lnTo>
                  <a:pt x="142831" y="1905"/>
                </a:lnTo>
                <a:lnTo>
                  <a:pt x="150019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6" name="SMARTInkAnnotation574"/>
          <p:cNvSpPr/>
          <p:nvPr/>
        </p:nvSpPr>
        <p:spPr>
          <a:xfrm>
            <a:off x="4857750" y="1896665"/>
            <a:ext cx="50007" cy="160736"/>
          </a:xfrm>
          <a:custGeom>
            <a:avLst/>
            <a:gdLst/>
            <a:ahLst/>
            <a:cxnLst/>
            <a:rect l="0" t="0" r="0" b="0"/>
            <a:pathLst>
              <a:path w="50007" h="160736">
                <a:moveTo>
                  <a:pt x="0" y="0"/>
                </a:moveTo>
                <a:lnTo>
                  <a:pt x="6150" y="5536"/>
                </a:lnTo>
                <a:lnTo>
                  <a:pt x="6702" y="7937"/>
                </a:lnTo>
                <a:lnTo>
                  <a:pt x="6947" y="12100"/>
                </a:lnTo>
                <a:lnTo>
                  <a:pt x="7104" y="24509"/>
                </a:lnTo>
                <a:lnTo>
                  <a:pt x="7135" y="37465"/>
                </a:lnTo>
                <a:lnTo>
                  <a:pt x="7932" y="40693"/>
                </a:lnTo>
                <a:lnTo>
                  <a:pt x="9256" y="43559"/>
                </a:lnTo>
                <a:lnTo>
                  <a:pt x="10934" y="46185"/>
                </a:lnTo>
                <a:lnTo>
                  <a:pt x="12051" y="49364"/>
                </a:lnTo>
                <a:lnTo>
                  <a:pt x="12797" y="52912"/>
                </a:lnTo>
                <a:lnTo>
                  <a:pt x="13293" y="56706"/>
                </a:lnTo>
                <a:lnTo>
                  <a:pt x="13625" y="59949"/>
                </a:lnTo>
                <a:lnTo>
                  <a:pt x="13845" y="62827"/>
                </a:lnTo>
                <a:lnTo>
                  <a:pt x="13993" y="65459"/>
                </a:lnTo>
                <a:lnTo>
                  <a:pt x="14885" y="67928"/>
                </a:lnTo>
                <a:lnTo>
                  <a:pt x="16273" y="70288"/>
                </a:lnTo>
                <a:lnTo>
                  <a:pt x="17992" y="72577"/>
                </a:lnTo>
                <a:lnTo>
                  <a:pt x="19138" y="75531"/>
                </a:lnTo>
                <a:lnTo>
                  <a:pt x="19903" y="78929"/>
                </a:lnTo>
                <a:lnTo>
                  <a:pt x="20412" y="82623"/>
                </a:lnTo>
                <a:lnTo>
                  <a:pt x="21545" y="85800"/>
                </a:lnTo>
                <a:lnTo>
                  <a:pt x="23094" y="88633"/>
                </a:lnTo>
                <a:lnTo>
                  <a:pt x="24921" y="91235"/>
                </a:lnTo>
                <a:lnTo>
                  <a:pt x="26139" y="94399"/>
                </a:lnTo>
                <a:lnTo>
                  <a:pt x="26951" y="97937"/>
                </a:lnTo>
                <a:lnTo>
                  <a:pt x="27492" y="101725"/>
                </a:lnTo>
                <a:lnTo>
                  <a:pt x="27853" y="104964"/>
                </a:lnTo>
                <a:lnTo>
                  <a:pt x="28094" y="107838"/>
                </a:lnTo>
                <a:lnTo>
                  <a:pt x="28254" y="110468"/>
                </a:lnTo>
                <a:lnTo>
                  <a:pt x="29154" y="112936"/>
                </a:lnTo>
                <a:lnTo>
                  <a:pt x="30549" y="115296"/>
                </a:lnTo>
                <a:lnTo>
                  <a:pt x="32272" y="117583"/>
                </a:lnTo>
                <a:lnTo>
                  <a:pt x="34214" y="122680"/>
                </a:lnTo>
                <a:lnTo>
                  <a:pt x="36303" y="129650"/>
                </a:lnTo>
                <a:lnTo>
                  <a:pt x="38489" y="137868"/>
                </a:lnTo>
                <a:lnTo>
                  <a:pt x="40741" y="143347"/>
                </a:lnTo>
                <a:lnTo>
                  <a:pt x="43036" y="147000"/>
                </a:lnTo>
                <a:lnTo>
                  <a:pt x="45359" y="149435"/>
                </a:lnTo>
                <a:lnTo>
                  <a:pt x="46908" y="151773"/>
                </a:lnTo>
                <a:lnTo>
                  <a:pt x="47940" y="154046"/>
                </a:lnTo>
                <a:lnTo>
                  <a:pt x="49999" y="160711"/>
                </a:lnTo>
                <a:lnTo>
                  <a:pt x="50006" y="1607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7" name="SMARTInkAnnotation575"/>
          <p:cNvSpPr/>
          <p:nvPr/>
        </p:nvSpPr>
        <p:spPr>
          <a:xfrm>
            <a:off x="4964906" y="1819513"/>
            <a:ext cx="135696" cy="327899"/>
          </a:xfrm>
          <a:custGeom>
            <a:avLst/>
            <a:gdLst/>
            <a:ahLst/>
            <a:cxnLst/>
            <a:rect l="0" t="0" r="0" b="0"/>
            <a:pathLst>
              <a:path w="135696" h="327899">
                <a:moveTo>
                  <a:pt x="0" y="0"/>
                </a:moveTo>
                <a:lnTo>
                  <a:pt x="10642" y="9577"/>
                </a:lnTo>
                <a:lnTo>
                  <a:pt x="13444" y="10671"/>
                </a:lnTo>
                <a:lnTo>
                  <a:pt x="16900" y="11400"/>
                </a:lnTo>
                <a:lnTo>
                  <a:pt x="20792" y="11886"/>
                </a:lnTo>
                <a:lnTo>
                  <a:pt x="24180" y="12925"/>
                </a:lnTo>
                <a:lnTo>
                  <a:pt x="27232" y="14331"/>
                </a:lnTo>
                <a:lnTo>
                  <a:pt x="30061" y="15983"/>
                </a:lnTo>
                <a:lnTo>
                  <a:pt x="64381" y="38788"/>
                </a:lnTo>
                <a:lnTo>
                  <a:pt x="74671" y="45861"/>
                </a:lnTo>
                <a:lnTo>
                  <a:pt x="82324" y="51291"/>
                </a:lnTo>
                <a:lnTo>
                  <a:pt x="88220" y="55625"/>
                </a:lnTo>
                <a:lnTo>
                  <a:pt x="92945" y="59229"/>
                </a:lnTo>
                <a:lnTo>
                  <a:pt x="96888" y="62346"/>
                </a:lnTo>
                <a:lnTo>
                  <a:pt x="100311" y="65138"/>
                </a:lnTo>
                <a:lnTo>
                  <a:pt x="103386" y="68428"/>
                </a:lnTo>
                <a:lnTo>
                  <a:pt x="106230" y="72051"/>
                </a:lnTo>
                <a:lnTo>
                  <a:pt x="108920" y="75894"/>
                </a:lnTo>
                <a:lnTo>
                  <a:pt x="111507" y="79885"/>
                </a:lnTo>
                <a:lnTo>
                  <a:pt x="114026" y="83975"/>
                </a:lnTo>
                <a:lnTo>
                  <a:pt x="116498" y="88130"/>
                </a:lnTo>
                <a:lnTo>
                  <a:pt x="118940" y="91614"/>
                </a:lnTo>
                <a:lnTo>
                  <a:pt x="121362" y="94652"/>
                </a:lnTo>
                <a:lnTo>
                  <a:pt x="123771" y="97391"/>
                </a:lnTo>
                <a:lnTo>
                  <a:pt x="126170" y="100646"/>
                </a:lnTo>
                <a:lnTo>
                  <a:pt x="128563" y="104245"/>
                </a:lnTo>
                <a:lnTo>
                  <a:pt x="130953" y="108073"/>
                </a:lnTo>
                <a:lnTo>
                  <a:pt x="133607" y="116136"/>
                </a:lnTo>
                <a:lnTo>
                  <a:pt x="134787" y="124482"/>
                </a:lnTo>
                <a:lnTo>
                  <a:pt x="135311" y="132954"/>
                </a:lnTo>
                <a:lnTo>
                  <a:pt x="135544" y="141482"/>
                </a:lnTo>
                <a:lnTo>
                  <a:pt x="135695" y="158598"/>
                </a:lnTo>
                <a:lnTo>
                  <a:pt x="134913" y="163596"/>
                </a:lnTo>
                <a:lnTo>
                  <a:pt x="133598" y="169072"/>
                </a:lnTo>
                <a:lnTo>
                  <a:pt x="131928" y="174865"/>
                </a:lnTo>
                <a:lnTo>
                  <a:pt x="130815" y="180156"/>
                </a:lnTo>
                <a:lnTo>
                  <a:pt x="129577" y="189845"/>
                </a:lnTo>
                <a:lnTo>
                  <a:pt x="126911" y="198913"/>
                </a:lnTo>
                <a:lnTo>
                  <a:pt x="123873" y="207707"/>
                </a:lnTo>
                <a:lnTo>
                  <a:pt x="122524" y="216377"/>
                </a:lnTo>
                <a:lnTo>
                  <a:pt x="120576" y="220689"/>
                </a:lnTo>
                <a:lnTo>
                  <a:pt x="117691" y="224993"/>
                </a:lnTo>
                <a:lnTo>
                  <a:pt x="114179" y="229291"/>
                </a:lnTo>
                <a:lnTo>
                  <a:pt x="111838" y="234299"/>
                </a:lnTo>
                <a:lnTo>
                  <a:pt x="110277" y="239781"/>
                </a:lnTo>
                <a:lnTo>
                  <a:pt x="109236" y="245579"/>
                </a:lnTo>
                <a:lnTo>
                  <a:pt x="107750" y="250873"/>
                </a:lnTo>
                <a:lnTo>
                  <a:pt x="103980" y="260565"/>
                </a:lnTo>
                <a:lnTo>
                  <a:pt x="101070" y="264436"/>
                </a:lnTo>
                <a:lnTo>
                  <a:pt x="97543" y="267730"/>
                </a:lnTo>
                <a:lnTo>
                  <a:pt x="93603" y="270641"/>
                </a:lnTo>
                <a:lnTo>
                  <a:pt x="89389" y="274011"/>
                </a:lnTo>
                <a:lnTo>
                  <a:pt x="80474" y="281564"/>
                </a:lnTo>
                <a:lnTo>
                  <a:pt x="76668" y="285579"/>
                </a:lnTo>
                <a:lnTo>
                  <a:pt x="73337" y="289684"/>
                </a:lnTo>
                <a:lnTo>
                  <a:pt x="70323" y="293849"/>
                </a:lnTo>
                <a:lnTo>
                  <a:pt x="66726" y="297341"/>
                </a:lnTo>
                <a:lnTo>
                  <a:pt x="62740" y="300382"/>
                </a:lnTo>
                <a:lnTo>
                  <a:pt x="58495" y="303125"/>
                </a:lnTo>
                <a:lnTo>
                  <a:pt x="54872" y="305668"/>
                </a:lnTo>
                <a:lnTo>
                  <a:pt x="51662" y="308077"/>
                </a:lnTo>
                <a:lnTo>
                  <a:pt x="48729" y="310398"/>
                </a:lnTo>
                <a:lnTo>
                  <a:pt x="43353" y="314881"/>
                </a:lnTo>
                <a:lnTo>
                  <a:pt x="40808" y="317077"/>
                </a:lnTo>
                <a:lnTo>
                  <a:pt x="38318" y="318541"/>
                </a:lnTo>
                <a:lnTo>
                  <a:pt x="35864" y="319517"/>
                </a:lnTo>
                <a:lnTo>
                  <a:pt x="33434" y="320167"/>
                </a:lnTo>
                <a:lnTo>
                  <a:pt x="31021" y="321315"/>
                </a:lnTo>
                <a:lnTo>
                  <a:pt x="28618" y="322795"/>
                </a:lnTo>
                <a:lnTo>
                  <a:pt x="22851" y="326890"/>
                </a:lnTo>
                <a:lnTo>
                  <a:pt x="19945" y="327450"/>
                </a:lnTo>
                <a:lnTo>
                  <a:pt x="14385" y="327890"/>
                </a:lnTo>
                <a:lnTo>
                  <a:pt x="7144" y="3278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8" name="SMARTInkAnnotation576"/>
          <p:cNvSpPr/>
          <p:nvPr/>
        </p:nvSpPr>
        <p:spPr>
          <a:xfrm>
            <a:off x="3857625" y="2468879"/>
            <a:ext cx="142876" cy="19290"/>
          </a:xfrm>
          <a:custGeom>
            <a:avLst/>
            <a:gdLst/>
            <a:ahLst/>
            <a:cxnLst/>
            <a:rect l="0" t="0" r="0" b="0"/>
            <a:pathLst>
              <a:path w="142876" h="19290">
                <a:moveTo>
                  <a:pt x="0" y="19289"/>
                </a:moveTo>
                <a:lnTo>
                  <a:pt x="16792" y="19289"/>
                </a:lnTo>
                <a:lnTo>
                  <a:pt x="19925" y="18574"/>
                </a:lnTo>
                <a:lnTo>
                  <a:pt x="23602" y="17383"/>
                </a:lnTo>
                <a:lnTo>
                  <a:pt x="27641" y="15875"/>
                </a:lnTo>
                <a:lnTo>
                  <a:pt x="31921" y="14870"/>
                </a:lnTo>
                <a:lnTo>
                  <a:pt x="36362" y="14200"/>
                </a:lnTo>
                <a:lnTo>
                  <a:pt x="40910" y="13753"/>
                </a:lnTo>
                <a:lnTo>
                  <a:pt x="46323" y="13455"/>
                </a:lnTo>
                <a:lnTo>
                  <a:pt x="58688" y="13124"/>
                </a:lnTo>
                <a:lnTo>
                  <a:pt x="64525" y="12322"/>
                </a:lnTo>
                <a:lnTo>
                  <a:pt x="70004" y="11072"/>
                </a:lnTo>
                <a:lnTo>
                  <a:pt x="75244" y="9525"/>
                </a:lnTo>
                <a:lnTo>
                  <a:pt x="80325" y="8493"/>
                </a:lnTo>
                <a:lnTo>
                  <a:pt x="85300" y="7805"/>
                </a:lnTo>
                <a:lnTo>
                  <a:pt x="90204" y="7347"/>
                </a:lnTo>
                <a:lnTo>
                  <a:pt x="95061" y="7041"/>
                </a:lnTo>
                <a:lnTo>
                  <a:pt x="99886" y="6837"/>
                </a:lnTo>
                <a:lnTo>
                  <a:pt x="112146" y="6551"/>
                </a:lnTo>
                <a:lnTo>
                  <a:pt x="115245" y="6510"/>
                </a:lnTo>
                <a:lnTo>
                  <a:pt x="118899" y="5769"/>
                </a:lnTo>
                <a:lnTo>
                  <a:pt x="122922" y="4561"/>
                </a:lnTo>
                <a:lnTo>
                  <a:pt x="127191" y="3041"/>
                </a:lnTo>
                <a:lnTo>
                  <a:pt x="130831" y="2027"/>
                </a:lnTo>
                <a:lnTo>
                  <a:pt x="134052" y="1352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9" name="SMARTInkAnnotation577"/>
          <p:cNvSpPr/>
          <p:nvPr/>
        </p:nvSpPr>
        <p:spPr>
          <a:xfrm>
            <a:off x="3907631" y="2513885"/>
            <a:ext cx="92870" cy="25719"/>
          </a:xfrm>
          <a:custGeom>
            <a:avLst/>
            <a:gdLst/>
            <a:ahLst/>
            <a:cxnLst/>
            <a:rect l="0" t="0" r="0" b="0"/>
            <a:pathLst>
              <a:path w="92870" h="25719">
                <a:moveTo>
                  <a:pt x="0" y="25718"/>
                </a:moveTo>
                <a:lnTo>
                  <a:pt x="6151" y="25718"/>
                </a:lnTo>
                <a:lnTo>
                  <a:pt x="7275" y="25003"/>
                </a:lnTo>
                <a:lnTo>
                  <a:pt x="8819" y="23813"/>
                </a:lnTo>
                <a:lnTo>
                  <a:pt x="10642" y="22304"/>
                </a:lnTo>
                <a:lnTo>
                  <a:pt x="13445" y="21299"/>
                </a:lnTo>
                <a:lnTo>
                  <a:pt x="16900" y="20629"/>
                </a:lnTo>
                <a:lnTo>
                  <a:pt x="20792" y="20182"/>
                </a:lnTo>
                <a:lnTo>
                  <a:pt x="24973" y="19170"/>
                </a:lnTo>
                <a:lnTo>
                  <a:pt x="29349" y="17780"/>
                </a:lnTo>
                <a:lnTo>
                  <a:pt x="33853" y="16140"/>
                </a:lnTo>
                <a:lnTo>
                  <a:pt x="37650" y="15046"/>
                </a:lnTo>
                <a:lnTo>
                  <a:pt x="40975" y="14317"/>
                </a:lnTo>
                <a:lnTo>
                  <a:pt x="43985" y="13831"/>
                </a:lnTo>
                <a:lnTo>
                  <a:pt x="47580" y="12793"/>
                </a:lnTo>
                <a:lnTo>
                  <a:pt x="51564" y="11386"/>
                </a:lnTo>
                <a:lnTo>
                  <a:pt x="55807" y="9734"/>
                </a:lnTo>
                <a:lnTo>
                  <a:pt x="60223" y="8632"/>
                </a:lnTo>
                <a:lnTo>
                  <a:pt x="64755" y="7898"/>
                </a:lnTo>
                <a:lnTo>
                  <a:pt x="69364" y="7408"/>
                </a:lnTo>
                <a:lnTo>
                  <a:pt x="74024" y="6368"/>
                </a:lnTo>
                <a:lnTo>
                  <a:pt x="78718" y="4960"/>
                </a:lnTo>
                <a:lnTo>
                  <a:pt x="9286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0" name="SMARTInkAnnotation578"/>
          <p:cNvSpPr/>
          <p:nvPr/>
        </p:nvSpPr>
        <p:spPr>
          <a:xfrm>
            <a:off x="4229100" y="2481738"/>
            <a:ext cx="135732" cy="122159"/>
          </a:xfrm>
          <a:custGeom>
            <a:avLst/>
            <a:gdLst/>
            <a:ahLst/>
            <a:cxnLst/>
            <a:rect l="0" t="0" r="0" b="0"/>
            <a:pathLst>
              <a:path w="135732" h="122159">
                <a:moveTo>
                  <a:pt x="0" y="0"/>
                </a:moveTo>
                <a:lnTo>
                  <a:pt x="3792" y="0"/>
                </a:lnTo>
                <a:lnTo>
                  <a:pt x="5703" y="715"/>
                </a:lnTo>
                <a:lnTo>
                  <a:pt x="9942" y="3413"/>
                </a:lnTo>
                <a:lnTo>
                  <a:pt x="11391" y="5133"/>
                </a:lnTo>
                <a:lnTo>
                  <a:pt x="12356" y="6994"/>
                </a:lnTo>
                <a:lnTo>
                  <a:pt x="13000" y="8949"/>
                </a:lnTo>
                <a:lnTo>
                  <a:pt x="14223" y="10967"/>
                </a:lnTo>
                <a:lnTo>
                  <a:pt x="15832" y="13026"/>
                </a:lnTo>
                <a:lnTo>
                  <a:pt x="17698" y="15114"/>
                </a:lnTo>
                <a:lnTo>
                  <a:pt x="19736" y="17220"/>
                </a:lnTo>
                <a:lnTo>
                  <a:pt x="21888" y="19338"/>
                </a:lnTo>
                <a:lnTo>
                  <a:pt x="24117" y="21465"/>
                </a:lnTo>
                <a:lnTo>
                  <a:pt x="27190" y="23597"/>
                </a:lnTo>
                <a:lnTo>
                  <a:pt x="30827" y="25732"/>
                </a:lnTo>
                <a:lnTo>
                  <a:pt x="34838" y="27871"/>
                </a:lnTo>
                <a:lnTo>
                  <a:pt x="38307" y="30725"/>
                </a:lnTo>
                <a:lnTo>
                  <a:pt x="41412" y="34056"/>
                </a:lnTo>
                <a:lnTo>
                  <a:pt x="44277" y="37706"/>
                </a:lnTo>
                <a:lnTo>
                  <a:pt x="46981" y="40854"/>
                </a:lnTo>
                <a:lnTo>
                  <a:pt x="49576" y="43667"/>
                </a:lnTo>
                <a:lnTo>
                  <a:pt x="52101" y="46256"/>
                </a:lnTo>
                <a:lnTo>
                  <a:pt x="55371" y="48697"/>
                </a:lnTo>
                <a:lnTo>
                  <a:pt x="59139" y="51038"/>
                </a:lnTo>
                <a:lnTo>
                  <a:pt x="63238" y="53314"/>
                </a:lnTo>
                <a:lnTo>
                  <a:pt x="66765" y="56260"/>
                </a:lnTo>
                <a:lnTo>
                  <a:pt x="69910" y="59652"/>
                </a:lnTo>
                <a:lnTo>
                  <a:pt x="72800" y="63343"/>
                </a:lnTo>
                <a:lnTo>
                  <a:pt x="76315" y="66517"/>
                </a:lnTo>
                <a:lnTo>
                  <a:pt x="80245" y="69348"/>
                </a:lnTo>
                <a:lnTo>
                  <a:pt x="84452" y="71950"/>
                </a:lnTo>
                <a:lnTo>
                  <a:pt x="87258" y="75113"/>
                </a:lnTo>
                <a:lnTo>
                  <a:pt x="89128" y="78650"/>
                </a:lnTo>
                <a:lnTo>
                  <a:pt x="90375" y="82437"/>
                </a:lnTo>
                <a:lnTo>
                  <a:pt x="92793" y="85676"/>
                </a:lnTo>
                <a:lnTo>
                  <a:pt x="95994" y="88550"/>
                </a:lnTo>
                <a:lnTo>
                  <a:pt x="99714" y="91180"/>
                </a:lnTo>
                <a:lnTo>
                  <a:pt x="102988" y="93648"/>
                </a:lnTo>
                <a:lnTo>
                  <a:pt x="105965" y="96008"/>
                </a:lnTo>
                <a:lnTo>
                  <a:pt x="111389" y="100535"/>
                </a:lnTo>
                <a:lnTo>
                  <a:pt x="118905" y="107100"/>
                </a:lnTo>
                <a:lnTo>
                  <a:pt x="135731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1" name="SMARTInkAnnotation579"/>
          <p:cNvSpPr/>
          <p:nvPr/>
        </p:nvSpPr>
        <p:spPr>
          <a:xfrm>
            <a:off x="4250531" y="2494597"/>
            <a:ext cx="92870" cy="109300"/>
          </a:xfrm>
          <a:custGeom>
            <a:avLst/>
            <a:gdLst/>
            <a:ahLst/>
            <a:cxnLst/>
            <a:rect l="0" t="0" r="0" b="0"/>
            <a:pathLst>
              <a:path w="92870" h="109300">
                <a:moveTo>
                  <a:pt x="92869" y="0"/>
                </a:moveTo>
                <a:lnTo>
                  <a:pt x="69020" y="21464"/>
                </a:lnTo>
                <a:lnTo>
                  <a:pt x="65857" y="25025"/>
                </a:lnTo>
                <a:lnTo>
                  <a:pt x="62160" y="29542"/>
                </a:lnTo>
                <a:lnTo>
                  <a:pt x="58109" y="34697"/>
                </a:lnTo>
                <a:lnTo>
                  <a:pt x="54614" y="39562"/>
                </a:lnTo>
                <a:lnTo>
                  <a:pt x="51490" y="44234"/>
                </a:lnTo>
                <a:lnTo>
                  <a:pt x="48615" y="48777"/>
                </a:lnTo>
                <a:lnTo>
                  <a:pt x="45904" y="52521"/>
                </a:lnTo>
                <a:lnTo>
                  <a:pt x="43302" y="55731"/>
                </a:lnTo>
                <a:lnTo>
                  <a:pt x="40774" y="58585"/>
                </a:lnTo>
                <a:lnTo>
                  <a:pt x="37501" y="61917"/>
                </a:lnTo>
                <a:lnTo>
                  <a:pt x="29632" y="69428"/>
                </a:lnTo>
                <a:lnTo>
                  <a:pt x="14740" y="83129"/>
                </a:lnTo>
                <a:lnTo>
                  <a:pt x="12208" y="85423"/>
                </a:lnTo>
                <a:lnTo>
                  <a:pt x="10520" y="88381"/>
                </a:lnTo>
                <a:lnTo>
                  <a:pt x="9394" y="91782"/>
                </a:lnTo>
                <a:lnTo>
                  <a:pt x="8644" y="95478"/>
                </a:lnTo>
                <a:lnTo>
                  <a:pt x="7350" y="97942"/>
                </a:lnTo>
                <a:lnTo>
                  <a:pt x="5694" y="99585"/>
                </a:lnTo>
                <a:lnTo>
                  <a:pt x="3796" y="100680"/>
                </a:lnTo>
                <a:lnTo>
                  <a:pt x="2531" y="102124"/>
                </a:lnTo>
                <a:lnTo>
                  <a:pt x="1687" y="103802"/>
                </a:lnTo>
                <a:lnTo>
                  <a:pt x="0" y="1092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2" name="SMARTInkAnnotation580"/>
          <p:cNvSpPr/>
          <p:nvPr/>
        </p:nvSpPr>
        <p:spPr>
          <a:xfrm>
            <a:off x="4457795" y="2385298"/>
            <a:ext cx="113654" cy="109300"/>
          </a:xfrm>
          <a:custGeom>
            <a:avLst/>
            <a:gdLst/>
            <a:ahLst/>
            <a:cxnLst/>
            <a:rect l="0" t="0" r="0" b="0"/>
            <a:pathLst>
              <a:path w="113654" h="109300">
                <a:moveTo>
                  <a:pt x="49911" y="0"/>
                </a:moveTo>
                <a:lnTo>
                  <a:pt x="67609" y="0"/>
                </a:lnTo>
                <a:lnTo>
                  <a:pt x="73616" y="2143"/>
                </a:lnTo>
                <a:lnTo>
                  <a:pt x="82383" y="5715"/>
                </a:lnTo>
                <a:lnTo>
                  <a:pt x="107919" y="16606"/>
                </a:lnTo>
                <a:lnTo>
                  <a:pt x="110014" y="18215"/>
                </a:lnTo>
                <a:lnTo>
                  <a:pt x="111411" y="20001"/>
                </a:lnTo>
                <a:lnTo>
                  <a:pt x="112343" y="21906"/>
                </a:lnTo>
                <a:lnTo>
                  <a:pt x="112962" y="23891"/>
                </a:lnTo>
                <a:lnTo>
                  <a:pt x="113377" y="25928"/>
                </a:lnTo>
                <a:lnTo>
                  <a:pt x="113653" y="28001"/>
                </a:lnTo>
                <a:lnTo>
                  <a:pt x="113043" y="30812"/>
                </a:lnTo>
                <a:lnTo>
                  <a:pt x="111843" y="34114"/>
                </a:lnTo>
                <a:lnTo>
                  <a:pt x="110249" y="37744"/>
                </a:lnTo>
                <a:lnTo>
                  <a:pt x="108392" y="40879"/>
                </a:lnTo>
                <a:lnTo>
                  <a:pt x="106361" y="43683"/>
                </a:lnTo>
                <a:lnTo>
                  <a:pt x="104213" y="46267"/>
                </a:lnTo>
                <a:lnTo>
                  <a:pt x="101987" y="49418"/>
                </a:lnTo>
                <a:lnTo>
                  <a:pt x="99710" y="52948"/>
                </a:lnTo>
                <a:lnTo>
                  <a:pt x="97397" y="56730"/>
                </a:lnTo>
                <a:lnTo>
                  <a:pt x="95063" y="59965"/>
                </a:lnTo>
                <a:lnTo>
                  <a:pt x="92712" y="62837"/>
                </a:lnTo>
                <a:lnTo>
                  <a:pt x="90351" y="65465"/>
                </a:lnTo>
                <a:lnTo>
                  <a:pt x="87984" y="67932"/>
                </a:lnTo>
                <a:lnTo>
                  <a:pt x="85612" y="70291"/>
                </a:lnTo>
                <a:lnTo>
                  <a:pt x="83236" y="72578"/>
                </a:lnTo>
                <a:lnTo>
                  <a:pt x="80065" y="74817"/>
                </a:lnTo>
                <a:lnTo>
                  <a:pt x="76363" y="77024"/>
                </a:lnTo>
                <a:lnTo>
                  <a:pt x="72309" y="79210"/>
                </a:lnTo>
                <a:lnTo>
                  <a:pt x="68811" y="81382"/>
                </a:lnTo>
                <a:lnTo>
                  <a:pt x="65686" y="83544"/>
                </a:lnTo>
                <a:lnTo>
                  <a:pt x="62809" y="85699"/>
                </a:lnTo>
                <a:lnTo>
                  <a:pt x="60097" y="87137"/>
                </a:lnTo>
                <a:lnTo>
                  <a:pt x="57495" y="88095"/>
                </a:lnTo>
                <a:lnTo>
                  <a:pt x="54967" y="88733"/>
                </a:lnTo>
                <a:lnTo>
                  <a:pt x="52488" y="89874"/>
                </a:lnTo>
                <a:lnTo>
                  <a:pt x="50042" y="91348"/>
                </a:lnTo>
                <a:lnTo>
                  <a:pt x="47616" y="93045"/>
                </a:lnTo>
                <a:lnTo>
                  <a:pt x="44412" y="94177"/>
                </a:lnTo>
                <a:lnTo>
                  <a:pt x="40689" y="94931"/>
                </a:lnTo>
                <a:lnTo>
                  <a:pt x="36620" y="95434"/>
                </a:lnTo>
                <a:lnTo>
                  <a:pt x="33112" y="96484"/>
                </a:lnTo>
                <a:lnTo>
                  <a:pt x="29981" y="97898"/>
                </a:lnTo>
                <a:lnTo>
                  <a:pt x="27099" y="99555"/>
                </a:lnTo>
                <a:lnTo>
                  <a:pt x="24384" y="100660"/>
                </a:lnTo>
                <a:lnTo>
                  <a:pt x="21781" y="101397"/>
                </a:lnTo>
                <a:lnTo>
                  <a:pt x="15691" y="102579"/>
                </a:lnTo>
                <a:lnTo>
                  <a:pt x="12742" y="102740"/>
                </a:lnTo>
                <a:lnTo>
                  <a:pt x="10844" y="102783"/>
                </a:lnTo>
                <a:lnTo>
                  <a:pt x="9579" y="102098"/>
                </a:lnTo>
                <a:lnTo>
                  <a:pt x="8735" y="100926"/>
                </a:lnTo>
                <a:lnTo>
                  <a:pt x="8173" y="99431"/>
                </a:lnTo>
                <a:lnTo>
                  <a:pt x="7004" y="98434"/>
                </a:lnTo>
                <a:lnTo>
                  <a:pt x="5431" y="97770"/>
                </a:lnTo>
                <a:lnTo>
                  <a:pt x="996" y="96703"/>
                </a:lnTo>
                <a:lnTo>
                  <a:pt x="632" y="95901"/>
                </a:lnTo>
                <a:lnTo>
                  <a:pt x="228" y="93105"/>
                </a:lnTo>
                <a:lnTo>
                  <a:pt x="0" y="90928"/>
                </a:lnTo>
                <a:lnTo>
                  <a:pt x="762" y="90622"/>
                </a:lnTo>
                <a:lnTo>
                  <a:pt x="3726" y="90282"/>
                </a:lnTo>
                <a:lnTo>
                  <a:pt x="4832" y="89478"/>
                </a:lnTo>
                <a:lnTo>
                  <a:pt x="5571" y="88226"/>
                </a:lnTo>
                <a:lnTo>
                  <a:pt x="6063" y="86678"/>
                </a:lnTo>
                <a:lnTo>
                  <a:pt x="7186" y="85646"/>
                </a:lnTo>
                <a:lnTo>
                  <a:pt x="8727" y="84958"/>
                </a:lnTo>
                <a:lnTo>
                  <a:pt x="10549" y="84499"/>
                </a:lnTo>
                <a:lnTo>
                  <a:pt x="12557" y="84193"/>
                </a:lnTo>
                <a:lnTo>
                  <a:pt x="14689" y="83990"/>
                </a:lnTo>
                <a:lnTo>
                  <a:pt x="16905" y="83853"/>
                </a:lnTo>
                <a:lnTo>
                  <a:pt x="19176" y="83763"/>
                </a:lnTo>
                <a:lnTo>
                  <a:pt x="23815" y="83662"/>
                </a:lnTo>
                <a:lnTo>
                  <a:pt x="44164" y="83589"/>
                </a:lnTo>
                <a:lnTo>
                  <a:pt x="46874" y="84301"/>
                </a:lnTo>
                <a:lnTo>
                  <a:pt x="49473" y="85490"/>
                </a:lnTo>
                <a:lnTo>
                  <a:pt x="52000" y="86997"/>
                </a:lnTo>
                <a:lnTo>
                  <a:pt x="54479" y="88001"/>
                </a:lnTo>
                <a:lnTo>
                  <a:pt x="56925" y="88671"/>
                </a:lnTo>
                <a:lnTo>
                  <a:pt x="59349" y="89118"/>
                </a:lnTo>
                <a:lnTo>
                  <a:pt x="62553" y="90130"/>
                </a:lnTo>
                <a:lnTo>
                  <a:pt x="66277" y="91519"/>
                </a:lnTo>
                <a:lnTo>
                  <a:pt x="70346" y="93160"/>
                </a:lnTo>
                <a:lnTo>
                  <a:pt x="73853" y="94253"/>
                </a:lnTo>
                <a:lnTo>
                  <a:pt x="76985" y="94982"/>
                </a:lnTo>
                <a:lnTo>
                  <a:pt x="79866" y="95468"/>
                </a:lnTo>
                <a:lnTo>
                  <a:pt x="82581" y="96507"/>
                </a:lnTo>
                <a:lnTo>
                  <a:pt x="85185" y="97913"/>
                </a:lnTo>
                <a:lnTo>
                  <a:pt x="87714" y="99566"/>
                </a:lnTo>
                <a:lnTo>
                  <a:pt x="90195" y="100667"/>
                </a:lnTo>
                <a:lnTo>
                  <a:pt x="92641" y="101401"/>
                </a:lnTo>
                <a:lnTo>
                  <a:pt x="95067" y="101891"/>
                </a:lnTo>
                <a:lnTo>
                  <a:pt x="96683" y="102931"/>
                </a:lnTo>
                <a:lnTo>
                  <a:pt x="97761" y="104340"/>
                </a:lnTo>
                <a:lnTo>
                  <a:pt x="99917" y="1092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3" name="SMARTInkAnnotation581"/>
          <p:cNvSpPr/>
          <p:nvPr/>
        </p:nvSpPr>
        <p:spPr>
          <a:xfrm>
            <a:off x="4700587" y="2513885"/>
            <a:ext cx="128589" cy="6430"/>
          </a:xfrm>
          <a:custGeom>
            <a:avLst/>
            <a:gdLst/>
            <a:ahLst/>
            <a:cxnLst/>
            <a:rect l="0" t="0" r="0" b="0"/>
            <a:pathLst>
              <a:path w="128589" h="6430">
                <a:moveTo>
                  <a:pt x="0" y="6429"/>
                </a:moveTo>
                <a:lnTo>
                  <a:pt x="54896" y="6429"/>
                </a:lnTo>
                <a:lnTo>
                  <a:pt x="59616" y="5715"/>
                </a:lnTo>
                <a:lnTo>
                  <a:pt x="64351" y="4525"/>
                </a:lnTo>
                <a:lnTo>
                  <a:pt x="69094" y="3016"/>
                </a:lnTo>
                <a:lnTo>
                  <a:pt x="73844" y="2011"/>
                </a:lnTo>
                <a:lnTo>
                  <a:pt x="78598" y="1341"/>
                </a:lnTo>
                <a:lnTo>
                  <a:pt x="83355" y="894"/>
                </a:lnTo>
                <a:lnTo>
                  <a:pt x="88114" y="596"/>
                </a:lnTo>
                <a:lnTo>
                  <a:pt x="92873" y="397"/>
                </a:lnTo>
                <a:lnTo>
                  <a:pt x="105041" y="118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4" name="SMARTInkAnnotation582"/>
          <p:cNvSpPr/>
          <p:nvPr/>
        </p:nvSpPr>
        <p:spPr>
          <a:xfrm>
            <a:off x="4743450" y="2462450"/>
            <a:ext cx="28480" cy="128589"/>
          </a:xfrm>
          <a:custGeom>
            <a:avLst/>
            <a:gdLst/>
            <a:ahLst/>
            <a:cxnLst/>
            <a:rect l="0" t="0" r="0" b="0"/>
            <a:pathLst>
              <a:path w="28480" h="128589">
                <a:moveTo>
                  <a:pt x="0" y="0"/>
                </a:moveTo>
                <a:lnTo>
                  <a:pt x="3792" y="6826"/>
                </a:lnTo>
                <a:lnTo>
                  <a:pt x="5703" y="9552"/>
                </a:lnTo>
                <a:lnTo>
                  <a:pt x="7770" y="12083"/>
                </a:lnTo>
                <a:lnTo>
                  <a:pt x="9942" y="14485"/>
                </a:lnTo>
                <a:lnTo>
                  <a:pt x="11391" y="17515"/>
                </a:lnTo>
                <a:lnTo>
                  <a:pt x="12356" y="20963"/>
                </a:lnTo>
                <a:lnTo>
                  <a:pt x="13000" y="24691"/>
                </a:lnTo>
                <a:lnTo>
                  <a:pt x="14223" y="27891"/>
                </a:lnTo>
                <a:lnTo>
                  <a:pt x="15832" y="30738"/>
                </a:lnTo>
                <a:lnTo>
                  <a:pt x="17698" y="33351"/>
                </a:lnTo>
                <a:lnTo>
                  <a:pt x="18943" y="36522"/>
                </a:lnTo>
                <a:lnTo>
                  <a:pt x="19772" y="40064"/>
                </a:lnTo>
                <a:lnTo>
                  <a:pt x="20325" y="43854"/>
                </a:lnTo>
                <a:lnTo>
                  <a:pt x="21487" y="47096"/>
                </a:lnTo>
                <a:lnTo>
                  <a:pt x="23056" y="49971"/>
                </a:lnTo>
                <a:lnTo>
                  <a:pt x="24896" y="52602"/>
                </a:lnTo>
                <a:lnTo>
                  <a:pt x="26122" y="55785"/>
                </a:lnTo>
                <a:lnTo>
                  <a:pt x="26940" y="59336"/>
                </a:lnTo>
                <a:lnTo>
                  <a:pt x="27485" y="63132"/>
                </a:lnTo>
                <a:lnTo>
                  <a:pt x="27848" y="67091"/>
                </a:lnTo>
                <a:lnTo>
                  <a:pt x="28090" y="71159"/>
                </a:lnTo>
                <a:lnTo>
                  <a:pt x="28359" y="79489"/>
                </a:lnTo>
                <a:lnTo>
                  <a:pt x="28479" y="87954"/>
                </a:lnTo>
                <a:lnTo>
                  <a:pt x="27717" y="91498"/>
                </a:lnTo>
                <a:lnTo>
                  <a:pt x="26416" y="94574"/>
                </a:lnTo>
                <a:lnTo>
                  <a:pt x="24753" y="97340"/>
                </a:lnTo>
                <a:lnTo>
                  <a:pt x="23647" y="99897"/>
                </a:lnTo>
                <a:lnTo>
                  <a:pt x="22908" y="102317"/>
                </a:lnTo>
                <a:lnTo>
                  <a:pt x="22416" y="104645"/>
                </a:lnTo>
                <a:lnTo>
                  <a:pt x="22087" y="106911"/>
                </a:lnTo>
                <a:lnTo>
                  <a:pt x="21869" y="109136"/>
                </a:lnTo>
                <a:lnTo>
                  <a:pt x="21723" y="111333"/>
                </a:lnTo>
                <a:lnTo>
                  <a:pt x="21561" y="115680"/>
                </a:lnTo>
                <a:lnTo>
                  <a:pt x="21431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5" name="SMARTInkAnnotation583"/>
          <p:cNvSpPr/>
          <p:nvPr/>
        </p:nvSpPr>
        <p:spPr>
          <a:xfrm>
            <a:off x="4922043" y="2468879"/>
            <a:ext cx="150020" cy="77154"/>
          </a:xfrm>
          <a:custGeom>
            <a:avLst/>
            <a:gdLst/>
            <a:ahLst/>
            <a:cxnLst/>
            <a:rect l="0" t="0" r="0" b="0"/>
            <a:pathLst>
              <a:path w="150020" h="77154">
                <a:moveTo>
                  <a:pt x="0" y="0"/>
                </a:moveTo>
                <a:lnTo>
                  <a:pt x="6850" y="0"/>
                </a:lnTo>
                <a:lnTo>
                  <a:pt x="11246" y="1905"/>
                </a:lnTo>
                <a:lnTo>
                  <a:pt x="14641" y="3414"/>
                </a:lnTo>
                <a:lnTo>
                  <a:pt x="17699" y="4419"/>
                </a:lnTo>
                <a:lnTo>
                  <a:pt x="20530" y="5089"/>
                </a:lnTo>
                <a:lnTo>
                  <a:pt x="23212" y="5536"/>
                </a:lnTo>
                <a:lnTo>
                  <a:pt x="25793" y="6548"/>
                </a:lnTo>
                <a:lnTo>
                  <a:pt x="28308" y="7938"/>
                </a:lnTo>
                <a:lnTo>
                  <a:pt x="30778" y="9578"/>
                </a:lnTo>
                <a:lnTo>
                  <a:pt x="33219" y="11386"/>
                </a:lnTo>
                <a:lnTo>
                  <a:pt x="35640" y="13306"/>
                </a:lnTo>
                <a:lnTo>
                  <a:pt x="38048" y="15300"/>
                </a:lnTo>
                <a:lnTo>
                  <a:pt x="42839" y="19421"/>
                </a:lnTo>
                <a:lnTo>
                  <a:pt x="45228" y="21520"/>
                </a:lnTo>
                <a:lnTo>
                  <a:pt x="48408" y="22919"/>
                </a:lnTo>
                <a:lnTo>
                  <a:pt x="52116" y="23852"/>
                </a:lnTo>
                <a:lnTo>
                  <a:pt x="56176" y="24474"/>
                </a:lnTo>
                <a:lnTo>
                  <a:pt x="59676" y="26318"/>
                </a:lnTo>
                <a:lnTo>
                  <a:pt x="62802" y="28975"/>
                </a:lnTo>
                <a:lnTo>
                  <a:pt x="65681" y="32176"/>
                </a:lnTo>
                <a:lnTo>
                  <a:pt x="69187" y="34309"/>
                </a:lnTo>
                <a:lnTo>
                  <a:pt x="73112" y="35732"/>
                </a:lnTo>
                <a:lnTo>
                  <a:pt x="77316" y="36680"/>
                </a:lnTo>
                <a:lnTo>
                  <a:pt x="80913" y="38027"/>
                </a:lnTo>
                <a:lnTo>
                  <a:pt x="84105" y="39639"/>
                </a:lnTo>
                <a:lnTo>
                  <a:pt x="87026" y="41428"/>
                </a:lnTo>
                <a:lnTo>
                  <a:pt x="150019" y="771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6" name="SMARTInkAnnotation584"/>
          <p:cNvSpPr/>
          <p:nvPr/>
        </p:nvSpPr>
        <p:spPr>
          <a:xfrm>
            <a:off x="4972050" y="2462450"/>
            <a:ext cx="85726" cy="102871"/>
          </a:xfrm>
          <a:custGeom>
            <a:avLst/>
            <a:gdLst/>
            <a:ahLst/>
            <a:cxnLst/>
            <a:rect l="0" t="0" r="0" b="0"/>
            <a:pathLst>
              <a:path w="85726" h="102871">
                <a:moveTo>
                  <a:pt x="85725" y="0"/>
                </a:moveTo>
                <a:lnTo>
                  <a:pt x="85725" y="3413"/>
                </a:lnTo>
                <a:lnTo>
                  <a:pt x="84931" y="4419"/>
                </a:lnTo>
                <a:lnTo>
                  <a:pt x="83608" y="5089"/>
                </a:lnTo>
                <a:lnTo>
                  <a:pt x="81932" y="5536"/>
                </a:lnTo>
                <a:lnTo>
                  <a:pt x="80815" y="6548"/>
                </a:lnTo>
                <a:lnTo>
                  <a:pt x="80070" y="7937"/>
                </a:lnTo>
                <a:lnTo>
                  <a:pt x="79574" y="9578"/>
                </a:lnTo>
                <a:lnTo>
                  <a:pt x="78449" y="11386"/>
                </a:lnTo>
                <a:lnTo>
                  <a:pt x="76905" y="13306"/>
                </a:lnTo>
                <a:lnTo>
                  <a:pt x="75083" y="15300"/>
                </a:lnTo>
                <a:lnTo>
                  <a:pt x="73074" y="18058"/>
                </a:lnTo>
                <a:lnTo>
                  <a:pt x="70941" y="21326"/>
                </a:lnTo>
                <a:lnTo>
                  <a:pt x="68725" y="24933"/>
                </a:lnTo>
                <a:lnTo>
                  <a:pt x="66454" y="28052"/>
                </a:lnTo>
                <a:lnTo>
                  <a:pt x="64146" y="30846"/>
                </a:lnTo>
                <a:lnTo>
                  <a:pt x="61814" y="33423"/>
                </a:lnTo>
                <a:lnTo>
                  <a:pt x="58672" y="36569"/>
                </a:lnTo>
                <a:lnTo>
                  <a:pt x="50947" y="43876"/>
                </a:lnTo>
                <a:lnTo>
                  <a:pt x="37673" y="56022"/>
                </a:lnTo>
                <a:lnTo>
                  <a:pt x="33847" y="60208"/>
                </a:lnTo>
                <a:lnTo>
                  <a:pt x="30502" y="64427"/>
                </a:lnTo>
                <a:lnTo>
                  <a:pt x="27478" y="68669"/>
                </a:lnTo>
                <a:lnTo>
                  <a:pt x="23875" y="72926"/>
                </a:lnTo>
                <a:lnTo>
                  <a:pt x="19885" y="77192"/>
                </a:lnTo>
                <a:lnTo>
                  <a:pt x="12013" y="85029"/>
                </a:lnTo>
                <a:lnTo>
                  <a:pt x="5868" y="90892"/>
                </a:lnTo>
                <a:lnTo>
                  <a:pt x="3912" y="93456"/>
                </a:lnTo>
                <a:lnTo>
                  <a:pt x="2608" y="95880"/>
                </a:lnTo>
                <a:lnTo>
                  <a:pt x="0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7" name="SMARTInkAnnotation585"/>
          <p:cNvSpPr/>
          <p:nvPr/>
        </p:nvSpPr>
        <p:spPr>
          <a:xfrm>
            <a:off x="5207793" y="2468879"/>
            <a:ext cx="28576" cy="83583"/>
          </a:xfrm>
          <a:custGeom>
            <a:avLst/>
            <a:gdLst/>
            <a:ahLst/>
            <a:cxnLst/>
            <a:rect l="0" t="0" r="0" b="0"/>
            <a:pathLst>
              <a:path w="28576" h="83583">
                <a:moveTo>
                  <a:pt x="0" y="0"/>
                </a:moveTo>
                <a:lnTo>
                  <a:pt x="6151" y="5536"/>
                </a:lnTo>
                <a:lnTo>
                  <a:pt x="6482" y="7263"/>
                </a:lnTo>
                <a:lnTo>
                  <a:pt x="6703" y="9843"/>
                </a:lnTo>
                <a:lnTo>
                  <a:pt x="6948" y="15805"/>
                </a:lnTo>
                <a:lnTo>
                  <a:pt x="7086" y="23178"/>
                </a:lnTo>
                <a:lnTo>
                  <a:pt x="7118" y="27685"/>
                </a:lnTo>
                <a:lnTo>
                  <a:pt x="7921" y="30601"/>
                </a:lnTo>
                <a:lnTo>
                  <a:pt x="9249" y="33974"/>
                </a:lnTo>
                <a:lnTo>
                  <a:pt x="10928" y="37651"/>
                </a:lnTo>
                <a:lnTo>
                  <a:pt x="12048" y="40817"/>
                </a:lnTo>
                <a:lnTo>
                  <a:pt x="12795" y="43642"/>
                </a:lnTo>
                <a:lnTo>
                  <a:pt x="13292" y="46240"/>
                </a:lnTo>
                <a:lnTo>
                  <a:pt x="14418" y="48686"/>
                </a:lnTo>
                <a:lnTo>
                  <a:pt x="15962" y="51032"/>
                </a:lnTo>
                <a:lnTo>
                  <a:pt x="17785" y="53309"/>
                </a:lnTo>
                <a:lnTo>
                  <a:pt x="19001" y="56257"/>
                </a:lnTo>
                <a:lnTo>
                  <a:pt x="19811" y="59650"/>
                </a:lnTo>
                <a:lnTo>
                  <a:pt x="20351" y="63341"/>
                </a:lnTo>
                <a:lnTo>
                  <a:pt x="21505" y="66517"/>
                </a:lnTo>
                <a:lnTo>
                  <a:pt x="23068" y="69348"/>
                </a:lnTo>
                <a:lnTo>
                  <a:pt x="24904" y="71949"/>
                </a:lnTo>
                <a:lnTo>
                  <a:pt x="26128" y="74398"/>
                </a:lnTo>
                <a:lnTo>
                  <a:pt x="26944" y="76745"/>
                </a:lnTo>
                <a:lnTo>
                  <a:pt x="28575" y="835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8" name="SMARTInkAnnotation586"/>
          <p:cNvSpPr/>
          <p:nvPr/>
        </p:nvSpPr>
        <p:spPr>
          <a:xfrm>
            <a:off x="5172075" y="2507456"/>
            <a:ext cx="92869" cy="6430"/>
          </a:xfrm>
          <a:custGeom>
            <a:avLst/>
            <a:gdLst/>
            <a:ahLst/>
            <a:cxnLst/>
            <a:rect l="0" t="0" r="0" b="0"/>
            <a:pathLst>
              <a:path w="92869" h="6430">
                <a:moveTo>
                  <a:pt x="0" y="6429"/>
                </a:moveTo>
                <a:lnTo>
                  <a:pt x="10641" y="6429"/>
                </a:lnTo>
                <a:lnTo>
                  <a:pt x="9286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9" name="SMARTInkAnnotation587"/>
          <p:cNvSpPr/>
          <p:nvPr/>
        </p:nvSpPr>
        <p:spPr>
          <a:xfrm>
            <a:off x="5414962" y="2449591"/>
            <a:ext cx="135732" cy="96442"/>
          </a:xfrm>
          <a:custGeom>
            <a:avLst/>
            <a:gdLst/>
            <a:ahLst/>
            <a:cxnLst/>
            <a:rect l="0" t="0" r="0" b="0"/>
            <a:pathLst>
              <a:path w="135732" h="96442">
                <a:moveTo>
                  <a:pt x="0" y="0"/>
                </a:moveTo>
                <a:lnTo>
                  <a:pt x="3792" y="0"/>
                </a:lnTo>
                <a:lnTo>
                  <a:pt x="4910" y="715"/>
                </a:lnTo>
                <a:lnTo>
                  <a:pt x="5654" y="1905"/>
                </a:lnTo>
                <a:lnTo>
                  <a:pt x="6151" y="3414"/>
                </a:lnTo>
                <a:lnTo>
                  <a:pt x="7276" y="4419"/>
                </a:lnTo>
                <a:lnTo>
                  <a:pt x="8820" y="5089"/>
                </a:lnTo>
                <a:lnTo>
                  <a:pt x="10642" y="5536"/>
                </a:lnTo>
                <a:lnTo>
                  <a:pt x="11857" y="6549"/>
                </a:lnTo>
                <a:lnTo>
                  <a:pt x="12667" y="7938"/>
                </a:lnTo>
                <a:lnTo>
                  <a:pt x="13207" y="9578"/>
                </a:lnTo>
                <a:lnTo>
                  <a:pt x="14361" y="11386"/>
                </a:lnTo>
                <a:lnTo>
                  <a:pt x="15924" y="13306"/>
                </a:lnTo>
                <a:lnTo>
                  <a:pt x="17760" y="15300"/>
                </a:lnTo>
                <a:lnTo>
                  <a:pt x="19777" y="17344"/>
                </a:lnTo>
                <a:lnTo>
                  <a:pt x="24136" y="21520"/>
                </a:lnTo>
                <a:lnTo>
                  <a:pt x="31052" y="27887"/>
                </a:lnTo>
                <a:lnTo>
                  <a:pt x="33401" y="29307"/>
                </a:lnTo>
                <a:lnTo>
                  <a:pt x="35761" y="30254"/>
                </a:lnTo>
                <a:lnTo>
                  <a:pt x="38129" y="30885"/>
                </a:lnTo>
                <a:lnTo>
                  <a:pt x="40500" y="32020"/>
                </a:lnTo>
                <a:lnTo>
                  <a:pt x="42875" y="33491"/>
                </a:lnTo>
                <a:lnTo>
                  <a:pt x="45252" y="35186"/>
                </a:lnTo>
                <a:lnTo>
                  <a:pt x="47631" y="37031"/>
                </a:lnTo>
                <a:lnTo>
                  <a:pt x="50010" y="38975"/>
                </a:lnTo>
                <a:lnTo>
                  <a:pt x="54770" y="43040"/>
                </a:lnTo>
                <a:lnTo>
                  <a:pt x="59532" y="47228"/>
                </a:lnTo>
                <a:lnTo>
                  <a:pt x="62707" y="49345"/>
                </a:lnTo>
                <a:lnTo>
                  <a:pt x="66410" y="51470"/>
                </a:lnTo>
                <a:lnTo>
                  <a:pt x="70468" y="53602"/>
                </a:lnTo>
                <a:lnTo>
                  <a:pt x="73966" y="55737"/>
                </a:lnTo>
                <a:lnTo>
                  <a:pt x="77091" y="57875"/>
                </a:lnTo>
                <a:lnTo>
                  <a:pt x="79970" y="60015"/>
                </a:lnTo>
                <a:lnTo>
                  <a:pt x="82682" y="62156"/>
                </a:lnTo>
                <a:lnTo>
                  <a:pt x="85284" y="64297"/>
                </a:lnTo>
                <a:lnTo>
                  <a:pt x="91370" y="69454"/>
                </a:lnTo>
                <a:lnTo>
                  <a:pt x="93457" y="70592"/>
                </a:lnTo>
                <a:lnTo>
                  <a:pt x="96436" y="72064"/>
                </a:lnTo>
                <a:lnTo>
                  <a:pt x="100010" y="73761"/>
                </a:lnTo>
                <a:lnTo>
                  <a:pt x="103186" y="75606"/>
                </a:lnTo>
                <a:lnTo>
                  <a:pt x="106097" y="77550"/>
                </a:lnTo>
                <a:lnTo>
                  <a:pt x="108831" y="79561"/>
                </a:lnTo>
                <a:lnTo>
                  <a:pt x="111448" y="81616"/>
                </a:lnTo>
                <a:lnTo>
                  <a:pt x="113986" y="83700"/>
                </a:lnTo>
                <a:lnTo>
                  <a:pt x="116472" y="85804"/>
                </a:lnTo>
                <a:lnTo>
                  <a:pt x="118923" y="87207"/>
                </a:lnTo>
                <a:lnTo>
                  <a:pt x="121351" y="88142"/>
                </a:lnTo>
                <a:lnTo>
                  <a:pt x="123763" y="88765"/>
                </a:lnTo>
                <a:lnTo>
                  <a:pt x="126165" y="89895"/>
                </a:lnTo>
                <a:lnTo>
                  <a:pt x="128560" y="91363"/>
                </a:lnTo>
                <a:lnTo>
                  <a:pt x="135731" y="964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0" name="SMARTInkAnnotation588"/>
          <p:cNvSpPr/>
          <p:nvPr/>
        </p:nvSpPr>
        <p:spPr>
          <a:xfrm>
            <a:off x="5414962" y="2436733"/>
            <a:ext cx="121445" cy="109300"/>
          </a:xfrm>
          <a:custGeom>
            <a:avLst/>
            <a:gdLst/>
            <a:ahLst/>
            <a:cxnLst/>
            <a:rect l="0" t="0" r="0" b="0"/>
            <a:pathLst>
              <a:path w="121445" h="109300">
                <a:moveTo>
                  <a:pt x="121444" y="0"/>
                </a:moveTo>
                <a:lnTo>
                  <a:pt x="115293" y="0"/>
                </a:lnTo>
                <a:lnTo>
                  <a:pt x="114962" y="714"/>
                </a:lnTo>
                <a:lnTo>
                  <a:pt x="114594" y="3413"/>
                </a:lnTo>
                <a:lnTo>
                  <a:pt x="113703" y="5133"/>
                </a:lnTo>
                <a:lnTo>
                  <a:pt x="112314" y="6994"/>
                </a:lnTo>
                <a:lnTo>
                  <a:pt x="110595" y="8949"/>
                </a:lnTo>
                <a:lnTo>
                  <a:pt x="108655" y="10966"/>
                </a:lnTo>
                <a:lnTo>
                  <a:pt x="106568" y="13026"/>
                </a:lnTo>
                <a:lnTo>
                  <a:pt x="104383" y="15113"/>
                </a:lnTo>
                <a:lnTo>
                  <a:pt x="76045" y="40844"/>
                </a:lnTo>
                <a:lnTo>
                  <a:pt x="0" y="1092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1" name="SMARTInkAnnotation589"/>
          <p:cNvSpPr/>
          <p:nvPr/>
        </p:nvSpPr>
        <p:spPr>
          <a:xfrm>
            <a:off x="5686425" y="2449591"/>
            <a:ext cx="28576" cy="96442"/>
          </a:xfrm>
          <a:custGeom>
            <a:avLst/>
            <a:gdLst/>
            <a:ahLst/>
            <a:cxnLst/>
            <a:rect l="0" t="0" r="0" b="0"/>
            <a:pathLst>
              <a:path w="28576" h="96442">
                <a:moveTo>
                  <a:pt x="0" y="0"/>
                </a:moveTo>
                <a:lnTo>
                  <a:pt x="0" y="5536"/>
                </a:lnTo>
                <a:lnTo>
                  <a:pt x="794" y="6549"/>
                </a:lnTo>
                <a:lnTo>
                  <a:pt x="2116" y="7938"/>
                </a:lnTo>
                <a:lnTo>
                  <a:pt x="6150" y="11887"/>
                </a:lnTo>
                <a:lnTo>
                  <a:pt x="6481" y="13640"/>
                </a:lnTo>
                <a:lnTo>
                  <a:pt x="6702" y="16237"/>
                </a:lnTo>
                <a:lnTo>
                  <a:pt x="6947" y="22219"/>
                </a:lnTo>
                <a:lnTo>
                  <a:pt x="7056" y="27258"/>
                </a:lnTo>
                <a:lnTo>
                  <a:pt x="7879" y="29602"/>
                </a:lnTo>
                <a:lnTo>
                  <a:pt x="9221" y="31880"/>
                </a:lnTo>
                <a:lnTo>
                  <a:pt x="10910" y="34112"/>
                </a:lnTo>
                <a:lnTo>
                  <a:pt x="12036" y="37029"/>
                </a:lnTo>
                <a:lnTo>
                  <a:pt x="12786" y="40402"/>
                </a:lnTo>
                <a:lnTo>
                  <a:pt x="13287" y="44080"/>
                </a:lnTo>
                <a:lnTo>
                  <a:pt x="13620" y="47246"/>
                </a:lnTo>
                <a:lnTo>
                  <a:pt x="13842" y="50071"/>
                </a:lnTo>
                <a:lnTo>
                  <a:pt x="13991" y="52669"/>
                </a:lnTo>
                <a:lnTo>
                  <a:pt x="14883" y="55830"/>
                </a:lnTo>
                <a:lnTo>
                  <a:pt x="16272" y="59366"/>
                </a:lnTo>
                <a:lnTo>
                  <a:pt x="17992" y="63151"/>
                </a:lnTo>
                <a:lnTo>
                  <a:pt x="19138" y="66390"/>
                </a:lnTo>
                <a:lnTo>
                  <a:pt x="19903" y="69263"/>
                </a:lnTo>
                <a:lnTo>
                  <a:pt x="28575" y="964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2" name="SMARTInkAnnotation590"/>
          <p:cNvSpPr/>
          <p:nvPr/>
        </p:nvSpPr>
        <p:spPr>
          <a:xfrm>
            <a:off x="5636418" y="2494597"/>
            <a:ext cx="135733" cy="12860"/>
          </a:xfrm>
          <a:custGeom>
            <a:avLst/>
            <a:gdLst/>
            <a:ahLst/>
            <a:cxnLst/>
            <a:rect l="0" t="0" r="0" b="0"/>
            <a:pathLst>
              <a:path w="135733" h="12860">
                <a:moveTo>
                  <a:pt x="0" y="12859"/>
                </a:moveTo>
                <a:lnTo>
                  <a:pt x="76214" y="12859"/>
                </a:lnTo>
                <a:lnTo>
                  <a:pt x="80972" y="12144"/>
                </a:lnTo>
                <a:lnTo>
                  <a:pt x="85731" y="10954"/>
                </a:lnTo>
                <a:lnTo>
                  <a:pt x="90492" y="9446"/>
                </a:lnTo>
                <a:lnTo>
                  <a:pt x="95253" y="8440"/>
                </a:lnTo>
                <a:lnTo>
                  <a:pt x="100014" y="7770"/>
                </a:lnTo>
                <a:lnTo>
                  <a:pt x="104777" y="7323"/>
                </a:lnTo>
                <a:lnTo>
                  <a:pt x="110333" y="6311"/>
                </a:lnTo>
                <a:lnTo>
                  <a:pt x="116418" y="4921"/>
                </a:lnTo>
                <a:lnTo>
                  <a:pt x="13573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3" name="SMARTInkAnnotation591"/>
          <p:cNvSpPr/>
          <p:nvPr/>
        </p:nvSpPr>
        <p:spPr>
          <a:xfrm>
            <a:off x="5879306" y="2404586"/>
            <a:ext cx="28576" cy="141447"/>
          </a:xfrm>
          <a:custGeom>
            <a:avLst/>
            <a:gdLst/>
            <a:ahLst/>
            <a:cxnLst/>
            <a:rect l="0" t="0" r="0" b="0"/>
            <a:pathLst>
              <a:path w="28576" h="141447">
                <a:moveTo>
                  <a:pt x="0" y="0"/>
                </a:moveTo>
                <a:lnTo>
                  <a:pt x="0" y="17065"/>
                </a:lnTo>
                <a:lnTo>
                  <a:pt x="794" y="22807"/>
                </a:lnTo>
                <a:lnTo>
                  <a:pt x="2116" y="27349"/>
                </a:lnTo>
                <a:lnTo>
                  <a:pt x="3792" y="31091"/>
                </a:lnTo>
                <a:lnTo>
                  <a:pt x="4910" y="35015"/>
                </a:lnTo>
                <a:lnTo>
                  <a:pt x="5654" y="39059"/>
                </a:lnTo>
                <a:lnTo>
                  <a:pt x="6151" y="43185"/>
                </a:lnTo>
                <a:lnTo>
                  <a:pt x="7275" y="47364"/>
                </a:lnTo>
                <a:lnTo>
                  <a:pt x="8819" y="51578"/>
                </a:lnTo>
                <a:lnTo>
                  <a:pt x="10642" y="55816"/>
                </a:lnTo>
                <a:lnTo>
                  <a:pt x="11857" y="59357"/>
                </a:lnTo>
                <a:lnTo>
                  <a:pt x="12667" y="62431"/>
                </a:lnTo>
                <a:lnTo>
                  <a:pt x="13207" y="65195"/>
                </a:lnTo>
                <a:lnTo>
                  <a:pt x="13567" y="68466"/>
                </a:lnTo>
                <a:lnTo>
                  <a:pt x="13807" y="72076"/>
                </a:lnTo>
                <a:lnTo>
                  <a:pt x="13967" y="75911"/>
                </a:lnTo>
                <a:lnTo>
                  <a:pt x="14867" y="79897"/>
                </a:lnTo>
                <a:lnTo>
                  <a:pt x="16262" y="83983"/>
                </a:lnTo>
                <a:lnTo>
                  <a:pt x="17985" y="88135"/>
                </a:lnTo>
                <a:lnTo>
                  <a:pt x="19133" y="91618"/>
                </a:lnTo>
                <a:lnTo>
                  <a:pt x="19900" y="94654"/>
                </a:lnTo>
                <a:lnTo>
                  <a:pt x="20410" y="97393"/>
                </a:lnTo>
                <a:lnTo>
                  <a:pt x="20750" y="100647"/>
                </a:lnTo>
                <a:lnTo>
                  <a:pt x="20977" y="104246"/>
                </a:lnTo>
                <a:lnTo>
                  <a:pt x="21129" y="108073"/>
                </a:lnTo>
                <a:lnTo>
                  <a:pt x="22023" y="111339"/>
                </a:lnTo>
                <a:lnTo>
                  <a:pt x="23413" y="114231"/>
                </a:lnTo>
                <a:lnTo>
                  <a:pt x="25134" y="116873"/>
                </a:lnTo>
                <a:lnTo>
                  <a:pt x="26281" y="119349"/>
                </a:lnTo>
                <a:lnTo>
                  <a:pt x="27045" y="121714"/>
                </a:lnTo>
                <a:lnTo>
                  <a:pt x="27555" y="124005"/>
                </a:lnTo>
                <a:lnTo>
                  <a:pt x="27895" y="126247"/>
                </a:lnTo>
                <a:lnTo>
                  <a:pt x="28272" y="130643"/>
                </a:lnTo>
                <a:lnTo>
                  <a:pt x="28440" y="134978"/>
                </a:lnTo>
                <a:lnTo>
                  <a:pt x="28575" y="14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4" name="SMARTInkAnnotation592"/>
          <p:cNvSpPr/>
          <p:nvPr/>
        </p:nvSpPr>
        <p:spPr>
          <a:xfrm>
            <a:off x="6129337" y="2462450"/>
            <a:ext cx="157164" cy="6430"/>
          </a:xfrm>
          <a:custGeom>
            <a:avLst/>
            <a:gdLst/>
            <a:ahLst/>
            <a:cxnLst/>
            <a:rect l="0" t="0" r="0" b="0"/>
            <a:pathLst>
              <a:path w="157164" h="6430">
                <a:moveTo>
                  <a:pt x="0" y="0"/>
                </a:moveTo>
                <a:lnTo>
                  <a:pt x="136382" y="0"/>
                </a:lnTo>
                <a:lnTo>
                  <a:pt x="140134" y="714"/>
                </a:lnTo>
                <a:lnTo>
                  <a:pt x="144222" y="1905"/>
                </a:lnTo>
                <a:lnTo>
                  <a:pt x="157163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5" name="SMARTInkAnnotation593"/>
          <p:cNvSpPr/>
          <p:nvPr/>
        </p:nvSpPr>
        <p:spPr>
          <a:xfrm>
            <a:off x="6186487" y="2411015"/>
            <a:ext cx="35693" cy="160736"/>
          </a:xfrm>
          <a:custGeom>
            <a:avLst/>
            <a:gdLst/>
            <a:ahLst/>
            <a:cxnLst/>
            <a:rect l="0" t="0" r="0" b="0"/>
            <a:pathLst>
              <a:path w="35693" h="160736">
                <a:moveTo>
                  <a:pt x="0" y="0"/>
                </a:moveTo>
                <a:lnTo>
                  <a:pt x="6151" y="11072"/>
                </a:lnTo>
                <a:lnTo>
                  <a:pt x="7275" y="12382"/>
                </a:lnTo>
                <a:lnTo>
                  <a:pt x="8819" y="13969"/>
                </a:lnTo>
                <a:lnTo>
                  <a:pt x="10642" y="15743"/>
                </a:lnTo>
                <a:lnTo>
                  <a:pt x="11857" y="18353"/>
                </a:lnTo>
                <a:lnTo>
                  <a:pt x="12667" y="21522"/>
                </a:lnTo>
                <a:lnTo>
                  <a:pt x="13207" y="25064"/>
                </a:lnTo>
                <a:lnTo>
                  <a:pt x="14361" y="28854"/>
                </a:lnTo>
                <a:lnTo>
                  <a:pt x="15924" y="32809"/>
                </a:lnTo>
                <a:lnTo>
                  <a:pt x="17760" y="36875"/>
                </a:lnTo>
                <a:lnTo>
                  <a:pt x="18984" y="41014"/>
                </a:lnTo>
                <a:lnTo>
                  <a:pt x="19800" y="45202"/>
                </a:lnTo>
                <a:lnTo>
                  <a:pt x="20343" y="49423"/>
                </a:lnTo>
                <a:lnTo>
                  <a:pt x="20706" y="53665"/>
                </a:lnTo>
                <a:lnTo>
                  <a:pt x="20948" y="57923"/>
                </a:lnTo>
                <a:lnTo>
                  <a:pt x="21109" y="62190"/>
                </a:lnTo>
                <a:lnTo>
                  <a:pt x="22010" y="66463"/>
                </a:lnTo>
                <a:lnTo>
                  <a:pt x="23404" y="70741"/>
                </a:lnTo>
                <a:lnTo>
                  <a:pt x="25128" y="75021"/>
                </a:lnTo>
                <a:lnTo>
                  <a:pt x="26277" y="79304"/>
                </a:lnTo>
                <a:lnTo>
                  <a:pt x="27043" y="83587"/>
                </a:lnTo>
                <a:lnTo>
                  <a:pt x="27554" y="87872"/>
                </a:lnTo>
                <a:lnTo>
                  <a:pt x="27894" y="91442"/>
                </a:lnTo>
                <a:lnTo>
                  <a:pt x="28121" y="94537"/>
                </a:lnTo>
                <a:lnTo>
                  <a:pt x="28272" y="97315"/>
                </a:lnTo>
                <a:lnTo>
                  <a:pt x="28441" y="104211"/>
                </a:lnTo>
                <a:lnTo>
                  <a:pt x="28485" y="108050"/>
                </a:lnTo>
                <a:lnTo>
                  <a:pt x="29309" y="112039"/>
                </a:lnTo>
                <a:lnTo>
                  <a:pt x="30652" y="116126"/>
                </a:lnTo>
                <a:lnTo>
                  <a:pt x="32341" y="120280"/>
                </a:lnTo>
                <a:lnTo>
                  <a:pt x="33467" y="123764"/>
                </a:lnTo>
                <a:lnTo>
                  <a:pt x="34217" y="126801"/>
                </a:lnTo>
                <a:lnTo>
                  <a:pt x="34718" y="129539"/>
                </a:lnTo>
                <a:lnTo>
                  <a:pt x="35051" y="132794"/>
                </a:lnTo>
                <a:lnTo>
                  <a:pt x="35274" y="136392"/>
                </a:lnTo>
                <a:lnTo>
                  <a:pt x="35521" y="143486"/>
                </a:lnTo>
                <a:lnTo>
                  <a:pt x="35692" y="152739"/>
                </a:lnTo>
                <a:lnTo>
                  <a:pt x="34908" y="153976"/>
                </a:lnTo>
                <a:lnTo>
                  <a:pt x="33590" y="155514"/>
                </a:lnTo>
                <a:lnTo>
                  <a:pt x="28575" y="1607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6" name="SMARTInkAnnotation594"/>
          <p:cNvSpPr/>
          <p:nvPr/>
        </p:nvSpPr>
        <p:spPr>
          <a:xfrm>
            <a:off x="6372225" y="2359580"/>
            <a:ext cx="201994" cy="212135"/>
          </a:xfrm>
          <a:custGeom>
            <a:avLst/>
            <a:gdLst/>
            <a:ahLst/>
            <a:cxnLst/>
            <a:rect l="0" t="0" r="0" b="0"/>
            <a:pathLst>
              <a:path w="201994" h="212135">
                <a:moveTo>
                  <a:pt x="164306" y="0"/>
                </a:moveTo>
                <a:lnTo>
                  <a:pt x="156721" y="0"/>
                </a:lnTo>
                <a:lnTo>
                  <a:pt x="152899" y="714"/>
                </a:lnTo>
                <a:lnTo>
                  <a:pt x="148764" y="1905"/>
                </a:lnTo>
                <a:lnTo>
                  <a:pt x="144420" y="3413"/>
                </a:lnTo>
                <a:lnTo>
                  <a:pt x="139936" y="5133"/>
                </a:lnTo>
                <a:lnTo>
                  <a:pt x="130721" y="8949"/>
                </a:lnTo>
                <a:lnTo>
                  <a:pt x="125247" y="10252"/>
                </a:lnTo>
                <a:lnTo>
                  <a:pt x="119216" y="11121"/>
                </a:lnTo>
                <a:lnTo>
                  <a:pt x="112815" y="11700"/>
                </a:lnTo>
                <a:lnTo>
                  <a:pt x="106166" y="12801"/>
                </a:lnTo>
                <a:lnTo>
                  <a:pt x="99352" y="14249"/>
                </a:lnTo>
                <a:lnTo>
                  <a:pt x="92429" y="15929"/>
                </a:lnTo>
                <a:lnTo>
                  <a:pt x="86225" y="17049"/>
                </a:lnTo>
                <a:lnTo>
                  <a:pt x="80502" y="17795"/>
                </a:lnTo>
                <a:lnTo>
                  <a:pt x="75099" y="18293"/>
                </a:lnTo>
                <a:lnTo>
                  <a:pt x="69910" y="19339"/>
                </a:lnTo>
                <a:lnTo>
                  <a:pt x="64863" y="20751"/>
                </a:lnTo>
                <a:lnTo>
                  <a:pt x="59911" y="22406"/>
                </a:lnTo>
                <a:lnTo>
                  <a:pt x="55021" y="23510"/>
                </a:lnTo>
                <a:lnTo>
                  <a:pt x="50175" y="24246"/>
                </a:lnTo>
                <a:lnTo>
                  <a:pt x="45356" y="24737"/>
                </a:lnTo>
                <a:lnTo>
                  <a:pt x="41349" y="25778"/>
                </a:lnTo>
                <a:lnTo>
                  <a:pt x="37885" y="27187"/>
                </a:lnTo>
                <a:lnTo>
                  <a:pt x="30414" y="31167"/>
                </a:lnTo>
                <a:lnTo>
                  <a:pt x="27275" y="31712"/>
                </a:lnTo>
                <a:lnTo>
                  <a:pt x="21532" y="32140"/>
                </a:lnTo>
                <a:lnTo>
                  <a:pt x="21439" y="37682"/>
                </a:lnTo>
                <a:lnTo>
                  <a:pt x="26342" y="43533"/>
                </a:lnTo>
                <a:lnTo>
                  <a:pt x="27583" y="47447"/>
                </a:lnTo>
                <a:lnTo>
                  <a:pt x="28281" y="53667"/>
                </a:lnTo>
                <a:lnTo>
                  <a:pt x="29172" y="55780"/>
                </a:lnTo>
                <a:lnTo>
                  <a:pt x="33426" y="62168"/>
                </a:lnTo>
                <a:lnTo>
                  <a:pt x="34700" y="66445"/>
                </a:lnTo>
                <a:lnTo>
                  <a:pt x="35416" y="72869"/>
                </a:lnTo>
                <a:lnTo>
                  <a:pt x="35629" y="79296"/>
                </a:lnTo>
                <a:lnTo>
                  <a:pt x="35717" y="105013"/>
                </a:lnTo>
                <a:lnTo>
                  <a:pt x="36511" y="106442"/>
                </a:lnTo>
                <a:lnTo>
                  <a:pt x="37834" y="107395"/>
                </a:lnTo>
                <a:lnTo>
                  <a:pt x="39511" y="108030"/>
                </a:lnTo>
                <a:lnTo>
                  <a:pt x="40628" y="109167"/>
                </a:lnTo>
                <a:lnTo>
                  <a:pt x="41372" y="110640"/>
                </a:lnTo>
                <a:lnTo>
                  <a:pt x="42568" y="114724"/>
                </a:lnTo>
                <a:lnTo>
                  <a:pt x="43460" y="115059"/>
                </a:lnTo>
                <a:lnTo>
                  <a:pt x="48988" y="115641"/>
                </a:lnTo>
                <a:lnTo>
                  <a:pt x="53496" y="115703"/>
                </a:lnTo>
                <a:lnTo>
                  <a:pt x="54714" y="114997"/>
                </a:lnTo>
                <a:lnTo>
                  <a:pt x="55526" y="113813"/>
                </a:lnTo>
                <a:lnTo>
                  <a:pt x="56067" y="112308"/>
                </a:lnTo>
                <a:lnTo>
                  <a:pt x="57222" y="111305"/>
                </a:lnTo>
                <a:lnTo>
                  <a:pt x="58785" y="110637"/>
                </a:lnTo>
                <a:lnTo>
                  <a:pt x="63433" y="109179"/>
                </a:lnTo>
                <a:lnTo>
                  <a:pt x="66895" y="107791"/>
                </a:lnTo>
                <a:lnTo>
                  <a:pt x="70790" y="106151"/>
                </a:lnTo>
                <a:lnTo>
                  <a:pt x="74974" y="105057"/>
                </a:lnTo>
                <a:lnTo>
                  <a:pt x="79351" y="104328"/>
                </a:lnTo>
                <a:lnTo>
                  <a:pt x="83857" y="103842"/>
                </a:lnTo>
                <a:lnTo>
                  <a:pt x="88448" y="102804"/>
                </a:lnTo>
                <a:lnTo>
                  <a:pt x="93097" y="101397"/>
                </a:lnTo>
                <a:lnTo>
                  <a:pt x="97783" y="99745"/>
                </a:lnTo>
                <a:lnTo>
                  <a:pt x="102494" y="98644"/>
                </a:lnTo>
                <a:lnTo>
                  <a:pt x="107223" y="97909"/>
                </a:lnTo>
                <a:lnTo>
                  <a:pt x="111964" y="97420"/>
                </a:lnTo>
                <a:lnTo>
                  <a:pt x="117504" y="97094"/>
                </a:lnTo>
                <a:lnTo>
                  <a:pt x="123580" y="96876"/>
                </a:lnTo>
                <a:lnTo>
                  <a:pt x="142855" y="96527"/>
                </a:lnTo>
                <a:lnTo>
                  <a:pt x="169275" y="96448"/>
                </a:lnTo>
                <a:lnTo>
                  <a:pt x="173969" y="97160"/>
                </a:lnTo>
                <a:lnTo>
                  <a:pt x="178685" y="98349"/>
                </a:lnTo>
                <a:lnTo>
                  <a:pt x="183417" y="99856"/>
                </a:lnTo>
                <a:lnTo>
                  <a:pt x="187366" y="101575"/>
                </a:lnTo>
                <a:lnTo>
                  <a:pt x="190792" y="103436"/>
                </a:lnTo>
                <a:lnTo>
                  <a:pt x="196715" y="107408"/>
                </a:lnTo>
                <a:lnTo>
                  <a:pt x="201993" y="111554"/>
                </a:lnTo>
                <a:lnTo>
                  <a:pt x="198163" y="120090"/>
                </a:lnTo>
                <a:lnTo>
                  <a:pt x="190051" y="132924"/>
                </a:lnTo>
                <a:lnTo>
                  <a:pt x="179089" y="148623"/>
                </a:lnTo>
                <a:lnTo>
                  <a:pt x="169398" y="160519"/>
                </a:lnTo>
                <a:lnTo>
                  <a:pt x="160557" y="169878"/>
                </a:lnTo>
                <a:lnTo>
                  <a:pt x="152282" y="177545"/>
                </a:lnTo>
                <a:lnTo>
                  <a:pt x="145177" y="183372"/>
                </a:lnTo>
                <a:lnTo>
                  <a:pt x="138854" y="187971"/>
                </a:lnTo>
                <a:lnTo>
                  <a:pt x="133050" y="191751"/>
                </a:lnTo>
                <a:lnTo>
                  <a:pt x="126800" y="194985"/>
                </a:lnTo>
                <a:lnTo>
                  <a:pt x="120252" y="197856"/>
                </a:lnTo>
                <a:lnTo>
                  <a:pt x="113505" y="200484"/>
                </a:lnTo>
                <a:lnTo>
                  <a:pt x="105833" y="202950"/>
                </a:lnTo>
                <a:lnTo>
                  <a:pt x="97543" y="205309"/>
                </a:lnTo>
                <a:lnTo>
                  <a:pt x="88841" y="207596"/>
                </a:lnTo>
                <a:lnTo>
                  <a:pt x="81452" y="209120"/>
                </a:lnTo>
                <a:lnTo>
                  <a:pt x="74939" y="210137"/>
                </a:lnTo>
                <a:lnTo>
                  <a:pt x="69009" y="210814"/>
                </a:lnTo>
                <a:lnTo>
                  <a:pt x="63468" y="211266"/>
                </a:lnTo>
                <a:lnTo>
                  <a:pt x="58187" y="211568"/>
                </a:lnTo>
                <a:lnTo>
                  <a:pt x="48085" y="211902"/>
                </a:lnTo>
                <a:lnTo>
                  <a:pt x="28666" y="212117"/>
                </a:lnTo>
                <a:lnTo>
                  <a:pt x="23873" y="212134"/>
                </a:lnTo>
                <a:lnTo>
                  <a:pt x="20678" y="211432"/>
                </a:lnTo>
                <a:lnTo>
                  <a:pt x="18547" y="210249"/>
                </a:lnTo>
                <a:lnTo>
                  <a:pt x="17127" y="208746"/>
                </a:lnTo>
                <a:lnTo>
                  <a:pt x="11316" y="205171"/>
                </a:lnTo>
                <a:lnTo>
                  <a:pt x="0" y="1993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7" name="SMARTInkAnnotation595"/>
          <p:cNvSpPr/>
          <p:nvPr/>
        </p:nvSpPr>
        <p:spPr>
          <a:xfrm>
            <a:off x="3943350" y="2912506"/>
            <a:ext cx="100013" cy="6431"/>
          </a:xfrm>
          <a:custGeom>
            <a:avLst/>
            <a:gdLst/>
            <a:ahLst/>
            <a:cxnLst/>
            <a:rect l="0" t="0" r="0" b="0"/>
            <a:pathLst>
              <a:path w="100013" h="6431">
                <a:moveTo>
                  <a:pt x="0" y="6430"/>
                </a:moveTo>
                <a:lnTo>
                  <a:pt x="3792" y="6430"/>
                </a:lnTo>
                <a:lnTo>
                  <a:pt x="5703" y="5715"/>
                </a:lnTo>
                <a:lnTo>
                  <a:pt x="7770" y="4525"/>
                </a:lnTo>
                <a:lnTo>
                  <a:pt x="9942" y="3017"/>
                </a:lnTo>
                <a:lnTo>
                  <a:pt x="12184" y="2011"/>
                </a:lnTo>
                <a:lnTo>
                  <a:pt x="14473" y="1341"/>
                </a:lnTo>
                <a:lnTo>
                  <a:pt x="16792" y="894"/>
                </a:lnTo>
                <a:lnTo>
                  <a:pt x="19925" y="596"/>
                </a:lnTo>
                <a:lnTo>
                  <a:pt x="23603" y="398"/>
                </a:lnTo>
                <a:lnTo>
                  <a:pt x="31127" y="177"/>
                </a:lnTo>
                <a:lnTo>
                  <a:pt x="40620" y="53"/>
                </a:lnTo>
                <a:lnTo>
                  <a:pt x="1000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8" name="SMARTInkAnnotation596"/>
          <p:cNvSpPr/>
          <p:nvPr/>
        </p:nvSpPr>
        <p:spPr>
          <a:xfrm>
            <a:off x="3907631" y="2970371"/>
            <a:ext cx="142876" cy="25718"/>
          </a:xfrm>
          <a:custGeom>
            <a:avLst/>
            <a:gdLst/>
            <a:ahLst/>
            <a:cxnLst/>
            <a:rect l="0" t="0" r="0" b="0"/>
            <a:pathLst>
              <a:path w="142876" h="25718">
                <a:moveTo>
                  <a:pt x="0" y="25717"/>
                </a:moveTo>
                <a:lnTo>
                  <a:pt x="3792" y="25717"/>
                </a:lnTo>
                <a:lnTo>
                  <a:pt x="5703" y="25003"/>
                </a:lnTo>
                <a:lnTo>
                  <a:pt x="7771" y="23812"/>
                </a:lnTo>
                <a:lnTo>
                  <a:pt x="9943" y="22304"/>
                </a:lnTo>
                <a:lnTo>
                  <a:pt x="12978" y="21299"/>
                </a:lnTo>
                <a:lnTo>
                  <a:pt x="16590" y="20629"/>
                </a:lnTo>
                <a:lnTo>
                  <a:pt x="20585" y="20182"/>
                </a:lnTo>
                <a:lnTo>
                  <a:pt x="67923" y="12727"/>
                </a:lnTo>
                <a:lnTo>
                  <a:pt x="82589" y="9913"/>
                </a:lnTo>
                <a:lnTo>
                  <a:pt x="93952" y="7323"/>
                </a:lnTo>
                <a:lnTo>
                  <a:pt x="103116" y="4882"/>
                </a:lnTo>
                <a:lnTo>
                  <a:pt x="110019" y="3255"/>
                </a:lnTo>
                <a:lnTo>
                  <a:pt x="115414" y="2170"/>
                </a:lnTo>
                <a:lnTo>
                  <a:pt x="119806" y="1447"/>
                </a:lnTo>
                <a:lnTo>
                  <a:pt x="124320" y="964"/>
                </a:lnTo>
                <a:lnTo>
                  <a:pt x="128917" y="643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9" name="SMARTInkAnnotation597"/>
          <p:cNvSpPr/>
          <p:nvPr/>
        </p:nvSpPr>
        <p:spPr>
          <a:xfrm>
            <a:off x="4264818" y="2867501"/>
            <a:ext cx="200026" cy="186453"/>
          </a:xfrm>
          <a:custGeom>
            <a:avLst/>
            <a:gdLst/>
            <a:ahLst/>
            <a:cxnLst/>
            <a:rect l="0" t="0" r="0" b="0"/>
            <a:pathLst>
              <a:path w="200026" h="186453">
                <a:moveTo>
                  <a:pt x="0" y="0"/>
                </a:moveTo>
                <a:lnTo>
                  <a:pt x="3793" y="3413"/>
                </a:lnTo>
                <a:lnTo>
                  <a:pt x="4116" y="4418"/>
                </a:lnTo>
                <a:lnTo>
                  <a:pt x="3538" y="5089"/>
                </a:lnTo>
                <a:lnTo>
                  <a:pt x="2359" y="5536"/>
                </a:lnTo>
                <a:lnTo>
                  <a:pt x="2366" y="6548"/>
                </a:lnTo>
                <a:lnTo>
                  <a:pt x="3165" y="7937"/>
                </a:lnTo>
                <a:lnTo>
                  <a:pt x="4491" y="9578"/>
                </a:lnTo>
                <a:lnTo>
                  <a:pt x="5965" y="13305"/>
                </a:lnTo>
                <a:lnTo>
                  <a:pt x="6358" y="15300"/>
                </a:lnTo>
                <a:lnTo>
                  <a:pt x="8911" y="19420"/>
                </a:lnTo>
                <a:lnTo>
                  <a:pt x="12692" y="23633"/>
                </a:lnTo>
                <a:lnTo>
                  <a:pt x="17018" y="27887"/>
                </a:lnTo>
                <a:lnTo>
                  <a:pt x="18489" y="30735"/>
                </a:lnTo>
                <a:lnTo>
                  <a:pt x="19470" y="34063"/>
                </a:lnTo>
                <a:lnTo>
                  <a:pt x="20124" y="37710"/>
                </a:lnTo>
                <a:lnTo>
                  <a:pt x="22147" y="40857"/>
                </a:lnTo>
                <a:lnTo>
                  <a:pt x="25084" y="43668"/>
                </a:lnTo>
                <a:lnTo>
                  <a:pt x="28629" y="46257"/>
                </a:lnTo>
                <a:lnTo>
                  <a:pt x="31786" y="49412"/>
                </a:lnTo>
                <a:lnTo>
                  <a:pt x="34685" y="52943"/>
                </a:lnTo>
                <a:lnTo>
                  <a:pt x="37410" y="56727"/>
                </a:lnTo>
                <a:lnTo>
                  <a:pt x="40021" y="59963"/>
                </a:lnTo>
                <a:lnTo>
                  <a:pt x="45040" y="65465"/>
                </a:lnTo>
                <a:lnTo>
                  <a:pt x="49916" y="70291"/>
                </a:lnTo>
                <a:lnTo>
                  <a:pt x="55522" y="75532"/>
                </a:lnTo>
                <a:lnTo>
                  <a:pt x="72821" y="91235"/>
                </a:lnTo>
                <a:lnTo>
                  <a:pt x="137225" y="143682"/>
                </a:lnTo>
                <a:lnTo>
                  <a:pt x="143077" y="147937"/>
                </a:lnTo>
                <a:lnTo>
                  <a:pt x="148566" y="151488"/>
                </a:lnTo>
                <a:lnTo>
                  <a:pt x="153813" y="154570"/>
                </a:lnTo>
                <a:lnTo>
                  <a:pt x="157310" y="157339"/>
                </a:lnTo>
                <a:lnTo>
                  <a:pt x="159643" y="159900"/>
                </a:lnTo>
                <a:lnTo>
                  <a:pt x="161197" y="162321"/>
                </a:lnTo>
                <a:lnTo>
                  <a:pt x="167158" y="166916"/>
                </a:lnTo>
                <a:lnTo>
                  <a:pt x="176335" y="172274"/>
                </a:lnTo>
                <a:lnTo>
                  <a:pt x="181717" y="176615"/>
                </a:lnTo>
                <a:lnTo>
                  <a:pt x="183851" y="177751"/>
                </a:lnTo>
                <a:lnTo>
                  <a:pt x="188339" y="179013"/>
                </a:lnTo>
                <a:lnTo>
                  <a:pt x="192979" y="181479"/>
                </a:lnTo>
                <a:lnTo>
                  <a:pt x="200025" y="1864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0" name="SMARTInkAnnotation598"/>
          <p:cNvSpPr/>
          <p:nvPr/>
        </p:nvSpPr>
        <p:spPr>
          <a:xfrm>
            <a:off x="4250531" y="2854642"/>
            <a:ext cx="178595" cy="263606"/>
          </a:xfrm>
          <a:custGeom>
            <a:avLst/>
            <a:gdLst/>
            <a:ahLst/>
            <a:cxnLst/>
            <a:rect l="0" t="0" r="0" b="0"/>
            <a:pathLst>
              <a:path w="178595" h="263606">
                <a:moveTo>
                  <a:pt x="178594" y="0"/>
                </a:moveTo>
                <a:lnTo>
                  <a:pt x="167952" y="19156"/>
                </a:lnTo>
                <a:lnTo>
                  <a:pt x="165149" y="22772"/>
                </a:lnTo>
                <a:lnTo>
                  <a:pt x="161693" y="26611"/>
                </a:lnTo>
                <a:lnTo>
                  <a:pt x="157801" y="30600"/>
                </a:lnTo>
                <a:lnTo>
                  <a:pt x="154413" y="34687"/>
                </a:lnTo>
                <a:lnTo>
                  <a:pt x="151361" y="38841"/>
                </a:lnTo>
                <a:lnTo>
                  <a:pt x="148532" y="43039"/>
                </a:lnTo>
                <a:lnTo>
                  <a:pt x="145853" y="47266"/>
                </a:lnTo>
                <a:lnTo>
                  <a:pt x="140759" y="55774"/>
                </a:lnTo>
                <a:lnTo>
                  <a:pt x="138289" y="60757"/>
                </a:lnTo>
                <a:lnTo>
                  <a:pt x="135849" y="66222"/>
                </a:lnTo>
                <a:lnTo>
                  <a:pt x="133428" y="72009"/>
                </a:lnTo>
                <a:lnTo>
                  <a:pt x="130227" y="77295"/>
                </a:lnTo>
                <a:lnTo>
                  <a:pt x="126506" y="82248"/>
                </a:lnTo>
                <a:lnTo>
                  <a:pt x="122437" y="86979"/>
                </a:lnTo>
                <a:lnTo>
                  <a:pt x="118930" y="91562"/>
                </a:lnTo>
                <a:lnTo>
                  <a:pt x="115800" y="96046"/>
                </a:lnTo>
                <a:lnTo>
                  <a:pt x="112919" y="100464"/>
                </a:lnTo>
                <a:lnTo>
                  <a:pt x="110204" y="105552"/>
                </a:lnTo>
                <a:lnTo>
                  <a:pt x="107601" y="111088"/>
                </a:lnTo>
                <a:lnTo>
                  <a:pt x="105071" y="116921"/>
                </a:lnTo>
                <a:lnTo>
                  <a:pt x="97035" y="129382"/>
                </a:lnTo>
                <a:lnTo>
                  <a:pt x="71173" y="166088"/>
                </a:lnTo>
                <a:lnTo>
                  <a:pt x="60942" y="180020"/>
                </a:lnTo>
                <a:lnTo>
                  <a:pt x="53328" y="190022"/>
                </a:lnTo>
                <a:lnTo>
                  <a:pt x="47458" y="197405"/>
                </a:lnTo>
                <a:lnTo>
                  <a:pt x="42751" y="203755"/>
                </a:lnTo>
                <a:lnTo>
                  <a:pt x="38819" y="209417"/>
                </a:lnTo>
                <a:lnTo>
                  <a:pt x="35405" y="214621"/>
                </a:lnTo>
                <a:lnTo>
                  <a:pt x="32334" y="219519"/>
                </a:lnTo>
                <a:lnTo>
                  <a:pt x="26806" y="228771"/>
                </a:lnTo>
                <a:lnTo>
                  <a:pt x="21703" y="235740"/>
                </a:lnTo>
                <a:lnTo>
                  <a:pt x="17584" y="241219"/>
                </a:lnTo>
                <a:lnTo>
                  <a:pt x="14470" y="248320"/>
                </a:lnTo>
                <a:lnTo>
                  <a:pt x="9667" y="254234"/>
                </a:lnTo>
                <a:lnTo>
                  <a:pt x="5525" y="258499"/>
                </a:lnTo>
                <a:lnTo>
                  <a:pt x="0" y="2636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1" name="SMARTInkAnnotation599"/>
          <p:cNvSpPr/>
          <p:nvPr/>
        </p:nvSpPr>
        <p:spPr>
          <a:xfrm>
            <a:off x="4544542" y="2745343"/>
            <a:ext cx="141759" cy="141439"/>
          </a:xfrm>
          <a:custGeom>
            <a:avLst/>
            <a:gdLst/>
            <a:ahLst/>
            <a:cxnLst/>
            <a:rect l="0" t="0" r="0" b="0"/>
            <a:pathLst>
              <a:path w="141759" h="141439">
                <a:moveTo>
                  <a:pt x="70320" y="0"/>
                </a:moveTo>
                <a:lnTo>
                  <a:pt x="108198" y="0"/>
                </a:lnTo>
                <a:lnTo>
                  <a:pt x="110653" y="714"/>
                </a:lnTo>
                <a:lnTo>
                  <a:pt x="113084" y="1905"/>
                </a:lnTo>
                <a:lnTo>
                  <a:pt x="115498" y="3413"/>
                </a:lnTo>
                <a:lnTo>
                  <a:pt x="118695" y="5133"/>
                </a:lnTo>
                <a:lnTo>
                  <a:pt x="122414" y="6994"/>
                </a:lnTo>
                <a:lnTo>
                  <a:pt x="132204" y="11700"/>
                </a:lnTo>
                <a:lnTo>
                  <a:pt x="135659" y="14249"/>
                </a:lnTo>
                <a:lnTo>
                  <a:pt x="137692" y="15928"/>
                </a:lnTo>
                <a:lnTo>
                  <a:pt x="139047" y="23478"/>
                </a:lnTo>
                <a:lnTo>
                  <a:pt x="139951" y="34940"/>
                </a:lnTo>
                <a:lnTo>
                  <a:pt x="140553" y="49011"/>
                </a:lnTo>
                <a:lnTo>
                  <a:pt x="140161" y="59820"/>
                </a:lnTo>
                <a:lnTo>
                  <a:pt x="139105" y="68455"/>
                </a:lnTo>
                <a:lnTo>
                  <a:pt x="137608" y="75640"/>
                </a:lnTo>
                <a:lnTo>
                  <a:pt x="136610" y="81145"/>
                </a:lnTo>
                <a:lnTo>
                  <a:pt x="135945" y="85529"/>
                </a:lnTo>
                <a:lnTo>
                  <a:pt x="135501" y="89166"/>
                </a:lnTo>
                <a:lnTo>
                  <a:pt x="133618" y="93020"/>
                </a:lnTo>
                <a:lnTo>
                  <a:pt x="130775" y="97017"/>
                </a:lnTo>
                <a:lnTo>
                  <a:pt x="127292" y="101111"/>
                </a:lnTo>
                <a:lnTo>
                  <a:pt x="124176" y="104555"/>
                </a:lnTo>
                <a:lnTo>
                  <a:pt x="121305" y="107565"/>
                </a:lnTo>
                <a:lnTo>
                  <a:pt x="118598" y="110286"/>
                </a:lnTo>
                <a:lnTo>
                  <a:pt x="115205" y="112815"/>
                </a:lnTo>
                <a:lnTo>
                  <a:pt x="111356" y="115215"/>
                </a:lnTo>
                <a:lnTo>
                  <a:pt x="107203" y="117529"/>
                </a:lnTo>
                <a:lnTo>
                  <a:pt x="103639" y="119786"/>
                </a:lnTo>
                <a:lnTo>
                  <a:pt x="100470" y="122006"/>
                </a:lnTo>
                <a:lnTo>
                  <a:pt x="97564" y="124199"/>
                </a:lnTo>
                <a:lnTo>
                  <a:pt x="94039" y="126377"/>
                </a:lnTo>
                <a:lnTo>
                  <a:pt x="90101" y="128542"/>
                </a:lnTo>
                <a:lnTo>
                  <a:pt x="85889" y="130700"/>
                </a:lnTo>
                <a:lnTo>
                  <a:pt x="81493" y="132139"/>
                </a:lnTo>
                <a:lnTo>
                  <a:pt x="76975" y="133098"/>
                </a:lnTo>
                <a:lnTo>
                  <a:pt x="72375" y="133738"/>
                </a:lnTo>
                <a:lnTo>
                  <a:pt x="68515" y="134878"/>
                </a:lnTo>
                <a:lnTo>
                  <a:pt x="65148" y="136353"/>
                </a:lnTo>
                <a:lnTo>
                  <a:pt x="62110" y="138051"/>
                </a:lnTo>
                <a:lnTo>
                  <a:pt x="58496" y="139183"/>
                </a:lnTo>
                <a:lnTo>
                  <a:pt x="54500" y="139937"/>
                </a:lnTo>
                <a:lnTo>
                  <a:pt x="50248" y="140440"/>
                </a:lnTo>
                <a:lnTo>
                  <a:pt x="46620" y="140775"/>
                </a:lnTo>
                <a:lnTo>
                  <a:pt x="43408" y="140999"/>
                </a:lnTo>
                <a:lnTo>
                  <a:pt x="40473" y="141148"/>
                </a:lnTo>
                <a:lnTo>
                  <a:pt x="35094" y="141314"/>
                </a:lnTo>
                <a:lnTo>
                  <a:pt x="25174" y="141420"/>
                </a:lnTo>
                <a:lnTo>
                  <a:pt x="17962" y="141438"/>
                </a:lnTo>
                <a:lnTo>
                  <a:pt x="15571" y="140726"/>
                </a:lnTo>
                <a:lnTo>
                  <a:pt x="13183" y="139538"/>
                </a:lnTo>
                <a:lnTo>
                  <a:pt x="7440" y="135910"/>
                </a:lnTo>
                <a:lnTo>
                  <a:pt x="4538" y="133508"/>
                </a:lnTo>
                <a:lnTo>
                  <a:pt x="2653" y="131868"/>
                </a:lnTo>
                <a:lnTo>
                  <a:pt x="1396" y="130060"/>
                </a:lnTo>
                <a:lnTo>
                  <a:pt x="0" y="126146"/>
                </a:lnTo>
                <a:lnTo>
                  <a:pt x="421" y="124817"/>
                </a:lnTo>
                <a:lnTo>
                  <a:pt x="1496" y="123930"/>
                </a:lnTo>
                <a:lnTo>
                  <a:pt x="3006" y="123340"/>
                </a:lnTo>
                <a:lnTo>
                  <a:pt x="4013" y="122231"/>
                </a:lnTo>
                <a:lnTo>
                  <a:pt x="4684" y="120778"/>
                </a:lnTo>
                <a:lnTo>
                  <a:pt x="5132" y="119095"/>
                </a:lnTo>
                <a:lnTo>
                  <a:pt x="7746" y="115320"/>
                </a:lnTo>
                <a:lnTo>
                  <a:pt x="9554" y="113313"/>
                </a:lnTo>
                <a:lnTo>
                  <a:pt x="11553" y="111975"/>
                </a:lnTo>
                <a:lnTo>
                  <a:pt x="15891" y="110488"/>
                </a:lnTo>
                <a:lnTo>
                  <a:pt x="18159" y="109377"/>
                </a:lnTo>
                <a:lnTo>
                  <a:pt x="20465" y="107923"/>
                </a:lnTo>
                <a:lnTo>
                  <a:pt x="22796" y="106238"/>
                </a:lnTo>
                <a:lnTo>
                  <a:pt x="25143" y="105115"/>
                </a:lnTo>
                <a:lnTo>
                  <a:pt x="27502" y="104367"/>
                </a:lnTo>
                <a:lnTo>
                  <a:pt x="29869" y="103868"/>
                </a:lnTo>
                <a:lnTo>
                  <a:pt x="33034" y="103535"/>
                </a:lnTo>
                <a:lnTo>
                  <a:pt x="36731" y="103313"/>
                </a:lnTo>
                <a:lnTo>
                  <a:pt x="40783" y="103166"/>
                </a:lnTo>
                <a:lnTo>
                  <a:pt x="49520" y="103001"/>
                </a:lnTo>
                <a:lnTo>
                  <a:pt x="64271" y="102896"/>
                </a:lnTo>
                <a:lnTo>
                  <a:pt x="67875" y="103601"/>
                </a:lnTo>
                <a:lnTo>
                  <a:pt x="71865" y="104786"/>
                </a:lnTo>
                <a:lnTo>
                  <a:pt x="76113" y="106291"/>
                </a:lnTo>
                <a:lnTo>
                  <a:pt x="79738" y="107294"/>
                </a:lnTo>
                <a:lnTo>
                  <a:pt x="82948" y="107962"/>
                </a:lnTo>
                <a:lnTo>
                  <a:pt x="85883" y="108408"/>
                </a:lnTo>
                <a:lnTo>
                  <a:pt x="88633" y="108705"/>
                </a:lnTo>
                <a:lnTo>
                  <a:pt x="91260" y="108903"/>
                </a:lnTo>
                <a:lnTo>
                  <a:pt x="93805" y="109035"/>
                </a:lnTo>
                <a:lnTo>
                  <a:pt x="97089" y="109837"/>
                </a:lnTo>
                <a:lnTo>
                  <a:pt x="100866" y="111087"/>
                </a:lnTo>
                <a:lnTo>
                  <a:pt x="104972" y="112634"/>
                </a:lnTo>
                <a:lnTo>
                  <a:pt x="108503" y="114380"/>
                </a:lnTo>
                <a:lnTo>
                  <a:pt x="111650" y="116258"/>
                </a:lnTo>
                <a:lnTo>
                  <a:pt x="114542" y="118225"/>
                </a:lnTo>
                <a:lnTo>
                  <a:pt x="118058" y="119536"/>
                </a:lnTo>
                <a:lnTo>
                  <a:pt x="121989" y="120410"/>
                </a:lnTo>
                <a:lnTo>
                  <a:pt x="126198" y="120993"/>
                </a:lnTo>
                <a:lnTo>
                  <a:pt x="129003" y="122095"/>
                </a:lnTo>
                <a:lnTo>
                  <a:pt x="130873" y="123545"/>
                </a:lnTo>
                <a:lnTo>
                  <a:pt x="133745" y="127060"/>
                </a:lnTo>
                <a:lnTo>
                  <a:pt x="135622" y="128998"/>
                </a:lnTo>
                <a:lnTo>
                  <a:pt x="141758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600"/>
          <p:cNvSpPr/>
          <p:nvPr/>
        </p:nvSpPr>
        <p:spPr>
          <a:xfrm>
            <a:off x="4879181" y="2873930"/>
            <a:ext cx="35720" cy="173594"/>
          </a:xfrm>
          <a:custGeom>
            <a:avLst/>
            <a:gdLst/>
            <a:ahLst/>
            <a:cxnLst/>
            <a:rect l="0" t="0" r="0" b="0"/>
            <a:pathLst>
              <a:path w="35720" h="173594">
                <a:moveTo>
                  <a:pt x="0" y="0"/>
                </a:moveTo>
                <a:lnTo>
                  <a:pt x="0" y="3413"/>
                </a:lnTo>
                <a:lnTo>
                  <a:pt x="794" y="4419"/>
                </a:lnTo>
                <a:lnTo>
                  <a:pt x="2116" y="5089"/>
                </a:lnTo>
                <a:lnTo>
                  <a:pt x="3792" y="5536"/>
                </a:lnTo>
                <a:lnTo>
                  <a:pt x="4910" y="6548"/>
                </a:lnTo>
                <a:lnTo>
                  <a:pt x="5654" y="7937"/>
                </a:lnTo>
                <a:lnTo>
                  <a:pt x="6151" y="9578"/>
                </a:lnTo>
                <a:lnTo>
                  <a:pt x="7275" y="11386"/>
                </a:lnTo>
                <a:lnTo>
                  <a:pt x="8819" y="13305"/>
                </a:lnTo>
                <a:lnTo>
                  <a:pt x="10642" y="15300"/>
                </a:lnTo>
                <a:lnTo>
                  <a:pt x="11857" y="17344"/>
                </a:lnTo>
                <a:lnTo>
                  <a:pt x="12667" y="19421"/>
                </a:lnTo>
                <a:lnTo>
                  <a:pt x="13567" y="24348"/>
                </a:lnTo>
                <a:lnTo>
                  <a:pt x="13807" y="27662"/>
                </a:lnTo>
                <a:lnTo>
                  <a:pt x="13967" y="31300"/>
                </a:lnTo>
                <a:lnTo>
                  <a:pt x="14145" y="39152"/>
                </a:lnTo>
                <a:lnTo>
                  <a:pt x="14193" y="43247"/>
                </a:lnTo>
                <a:lnTo>
                  <a:pt x="15018" y="47405"/>
                </a:lnTo>
                <a:lnTo>
                  <a:pt x="16362" y="51606"/>
                </a:lnTo>
                <a:lnTo>
                  <a:pt x="18052" y="55835"/>
                </a:lnTo>
                <a:lnTo>
                  <a:pt x="19178" y="60083"/>
                </a:lnTo>
                <a:lnTo>
                  <a:pt x="19929" y="64344"/>
                </a:lnTo>
                <a:lnTo>
                  <a:pt x="20430" y="68614"/>
                </a:lnTo>
                <a:lnTo>
                  <a:pt x="20763" y="72889"/>
                </a:lnTo>
                <a:lnTo>
                  <a:pt x="20986" y="77168"/>
                </a:lnTo>
                <a:lnTo>
                  <a:pt x="21135" y="81449"/>
                </a:lnTo>
                <a:lnTo>
                  <a:pt x="22027" y="85732"/>
                </a:lnTo>
                <a:lnTo>
                  <a:pt x="23416" y="90016"/>
                </a:lnTo>
                <a:lnTo>
                  <a:pt x="25135" y="94301"/>
                </a:lnTo>
                <a:lnTo>
                  <a:pt x="26282" y="99300"/>
                </a:lnTo>
                <a:lnTo>
                  <a:pt x="27046" y="104776"/>
                </a:lnTo>
                <a:lnTo>
                  <a:pt x="27895" y="115147"/>
                </a:lnTo>
                <a:lnTo>
                  <a:pt x="28273" y="122138"/>
                </a:lnTo>
                <a:lnTo>
                  <a:pt x="28441" y="129531"/>
                </a:lnTo>
                <a:lnTo>
                  <a:pt x="28548" y="145919"/>
                </a:lnTo>
                <a:lnTo>
                  <a:pt x="29351" y="149429"/>
                </a:lnTo>
                <a:lnTo>
                  <a:pt x="30680" y="152483"/>
                </a:lnTo>
                <a:lnTo>
                  <a:pt x="32359" y="155233"/>
                </a:lnTo>
                <a:lnTo>
                  <a:pt x="33479" y="157782"/>
                </a:lnTo>
                <a:lnTo>
                  <a:pt x="34226" y="160195"/>
                </a:lnTo>
                <a:lnTo>
                  <a:pt x="35055" y="164781"/>
                </a:lnTo>
                <a:lnTo>
                  <a:pt x="35424" y="169200"/>
                </a:lnTo>
                <a:lnTo>
                  <a:pt x="35719" y="173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601"/>
          <p:cNvSpPr/>
          <p:nvPr/>
        </p:nvSpPr>
        <p:spPr>
          <a:xfrm>
            <a:off x="4807743" y="2931795"/>
            <a:ext cx="164308" cy="19289"/>
          </a:xfrm>
          <a:custGeom>
            <a:avLst/>
            <a:gdLst/>
            <a:ahLst/>
            <a:cxnLst/>
            <a:rect l="0" t="0" r="0" b="0"/>
            <a:pathLst>
              <a:path w="164308" h="19289">
                <a:moveTo>
                  <a:pt x="0" y="19288"/>
                </a:moveTo>
                <a:lnTo>
                  <a:pt x="6151" y="19288"/>
                </a:lnTo>
                <a:lnTo>
                  <a:pt x="48566" y="15875"/>
                </a:lnTo>
                <a:lnTo>
                  <a:pt x="63334" y="14155"/>
                </a:lnTo>
                <a:lnTo>
                  <a:pt x="75560" y="12294"/>
                </a:lnTo>
                <a:lnTo>
                  <a:pt x="86093" y="10339"/>
                </a:lnTo>
                <a:lnTo>
                  <a:pt x="94701" y="9036"/>
                </a:lnTo>
                <a:lnTo>
                  <a:pt x="102028" y="8167"/>
                </a:lnTo>
                <a:lnTo>
                  <a:pt x="108501" y="7587"/>
                </a:lnTo>
                <a:lnTo>
                  <a:pt x="115196" y="6487"/>
                </a:lnTo>
                <a:lnTo>
                  <a:pt x="122041" y="5039"/>
                </a:lnTo>
                <a:lnTo>
                  <a:pt x="128986" y="3359"/>
                </a:lnTo>
                <a:lnTo>
                  <a:pt x="134409" y="2239"/>
                </a:lnTo>
                <a:lnTo>
                  <a:pt x="138819" y="1493"/>
                </a:lnTo>
                <a:lnTo>
                  <a:pt x="142552" y="995"/>
                </a:lnTo>
                <a:lnTo>
                  <a:pt x="146629" y="663"/>
                </a:lnTo>
                <a:lnTo>
                  <a:pt x="150934" y="442"/>
                </a:lnTo>
                <a:lnTo>
                  <a:pt x="16430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InkAnnotation602"/>
          <p:cNvSpPr/>
          <p:nvPr/>
        </p:nvSpPr>
        <p:spPr>
          <a:xfrm>
            <a:off x="5086350" y="2822786"/>
            <a:ext cx="214313" cy="198980"/>
          </a:xfrm>
          <a:custGeom>
            <a:avLst/>
            <a:gdLst/>
            <a:ahLst/>
            <a:cxnLst/>
            <a:rect l="0" t="0" r="0" b="0"/>
            <a:pathLst>
              <a:path w="214313" h="198980">
                <a:moveTo>
                  <a:pt x="0" y="25427"/>
                </a:moveTo>
                <a:lnTo>
                  <a:pt x="10641" y="15849"/>
                </a:lnTo>
                <a:lnTo>
                  <a:pt x="12651" y="14755"/>
                </a:lnTo>
                <a:lnTo>
                  <a:pt x="20064" y="12502"/>
                </a:lnTo>
                <a:lnTo>
                  <a:pt x="23695" y="11095"/>
                </a:lnTo>
                <a:lnTo>
                  <a:pt x="27702" y="9443"/>
                </a:lnTo>
                <a:lnTo>
                  <a:pt x="34272" y="7607"/>
                </a:lnTo>
                <a:lnTo>
                  <a:pt x="40632" y="6077"/>
                </a:lnTo>
                <a:lnTo>
                  <a:pt x="44551" y="4669"/>
                </a:lnTo>
                <a:lnTo>
                  <a:pt x="48750" y="3016"/>
                </a:lnTo>
                <a:lnTo>
                  <a:pt x="53137" y="1913"/>
                </a:lnTo>
                <a:lnTo>
                  <a:pt x="57650" y="1179"/>
                </a:lnTo>
                <a:lnTo>
                  <a:pt x="62245" y="689"/>
                </a:lnTo>
                <a:lnTo>
                  <a:pt x="66897" y="362"/>
                </a:lnTo>
                <a:lnTo>
                  <a:pt x="71585" y="145"/>
                </a:lnTo>
                <a:lnTo>
                  <a:pt x="76299" y="0"/>
                </a:lnTo>
                <a:lnTo>
                  <a:pt x="80234" y="617"/>
                </a:lnTo>
                <a:lnTo>
                  <a:pt x="86724" y="3208"/>
                </a:lnTo>
                <a:lnTo>
                  <a:pt x="90359" y="4185"/>
                </a:lnTo>
                <a:lnTo>
                  <a:pt x="94370" y="4836"/>
                </a:lnTo>
                <a:lnTo>
                  <a:pt x="98632" y="5270"/>
                </a:lnTo>
                <a:lnTo>
                  <a:pt x="103061" y="6274"/>
                </a:lnTo>
                <a:lnTo>
                  <a:pt x="107601" y="7658"/>
                </a:lnTo>
                <a:lnTo>
                  <a:pt x="112215" y="9295"/>
                </a:lnTo>
                <a:lnTo>
                  <a:pt x="116085" y="10386"/>
                </a:lnTo>
                <a:lnTo>
                  <a:pt x="122502" y="11598"/>
                </a:lnTo>
                <a:lnTo>
                  <a:pt x="125324" y="13350"/>
                </a:lnTo>
                <a:lnTo>
                  <a:pt x="130576" y="19107"/>
                </a:lnTo>
                <a:lnTo>
                  <a:pt x="135557" y="24523"/>
                </a:lnTo>
                <a:lnTo>
                  <a:pt x="137996" y="26967"/>
                </a:lnTo>
                <a:lnTo>
                  <a:pt x="139622" y="29312"/>
                </a:lnTo>
                <a:lnTo>
                  <a:pt x="141429" y="33821"/>
                </a:lnTo>
                <a:lnTo>
                  <a:pt x="142705" y="36738"/>
                </a:lnTo>
                <a:lnTo>
                  <a:pt x="144349" y="40111"/>
                </a:lnTo>
                <a:lnTo>
                  <a:pt x="146239" y="43789"/>
                </a:lnTo>
                <a:lnTo>
                  <a:pt x="147499" y="47669"/>
                </a:lnTo>
                <a:lnTo>
                  <a:pt x="148339" y="51685"/>
                </a:lnTo>
                <a:lnTo>
                  <a:pt x="148899" y="55791"/>
                </a:lnTo>
                <a:lnTo>
                  <a:pt x="149272" y="59957"/>
                </a:lnTo>
                <a:lnTo>
                  <a:pt x="149521" y="64163"/>
                </a:lnTo>
                <a:lnTo>
                  <a:pt x="149871" y="75004"/>
                </a:lnTo>
                <a:lnTo>
                  <a:pt x="149989" y="91894"/>
                </a:lnTo>
                <a:lnTo>
                  <a:pt x="149205" y="96884"/>
                </a:lnTo>
                <a:lnTo>
                  <a:pt x="147889" y="101640"/>
                </a:lnTo>
                <a:lnTo>
                  <a:pt x="146217" y="106239"/>
                </a:lnTo>
                <a:lnTo>
                  <a:pt x="144309" y="110734"/>
                </a:lnTo>
                <a:lnTo>
                  <a:pt x="142243" y="115160"/>
                </a:lnTo>
                <a:lnTo>
                  <a:pt x="140073" y="119539"/>
                </a:lnTo>
                <a:lnTo>
                  <a:pt x="135544" y="128214"/>
                </a:lnTo>
                <a:lnTo>
                  <a:pt x="133225" y="132528"/>
                </a:lnTo>
                <a:lnTo>
                  <a:pt x="130885" y="137547"/>
                </a:lnTo>
                <a:lnTo>
                  <a:pt x="128532" y="143036"/>
                </a:lnTo>
                <a:lnTo>
                  <a:pt x="126169" y="148839"/>
                </a:lnTo>
                <a:lnTo>
                  <a:pt x="123006" y="153421"/>
                </a:lnTo>
                <a:lnTo>
                  <a:pt x="119310" y="157191"/>
                </a:lnTo>
                <a:lnTo>
                  <a:pt x="115259" y="160418"/>
                </a:lnTo>
                <a:lnTo>
                  <a:pt x="111764" y="163999"/>
                </a:lnTo>
                <a:lnTo>
                  <a:pt x="108640" y="167814"/>
                </a:lnTo>
                <a:lnTo>
                  <a:pt x="105764" y="171787"/>
                </a:lnTo>
                <a:lnTo>
                  <a:pt x="103053" y="175150"/>
                </a:lnTo>
                <a:lnTo>
                  <a:pt x="97924" y="180791"/>
                </a:lnTo>
                <a:lnTo>
                  <a:pt x="89889" y="184724"/>
                </a:lnTo>
                <a:lnTo>
                  <a:pt x="78182" y="189490"/>
                </a:lnTo>
                <a:lnTo>
                  <a:pt x="64027" y="194809"/>
                </a:lnTo>
                <a:lnTo>
                  <a:pt x="53797" y="197642"/>
                </a:lnTo>
                <a:lnTo>
                  <a:pt x="46184" y="198815"/>
                </a:lnTo>
                <a:lnTo>
                  <a:pt x="28261" y="198979"/>
                </a:lnTo>
                <a:lnTo>
                  <a:pt x="25984" y="198279"/>
                </a:lnTo>
                <a:lnTo>
                  <a:pt x="24466" y="197097"/>
                </a:lnTo>
                <a:lnTo>
                  <a:pt x="23454" y="195595"/>
                </a:lnTo>
                <a:lnTo>
                  <a:pt x="22330" y="192021"/>
                </a:lnTo>
                <a:lnTo>
                  <a:pt x="22030" y="190068"/>
                </a:lnTo>
                <a:lnTo>
                  <a:pt x="21037" y="188766"/>
                </a:lnTo>
                <a:lnTo>
                  <a:pt x="19581" y="187897"/>
                </a:lnTo>
                <a:lnTo>
                  <a:pt x="17816" y="187319"/>
                </a:lnTo>
                <a:lnTo>
                  <a:pt x="17433" y="185504"/>
                </a:lnTo>
                <a:lnTo>
                  <a:pt x="19125" y="179678"/>
                </a:lnTo>
                <a:lnTo>
                  <a:pt x="20747" y="175191"/>
                </a:lnTo>
                <a:lnTo>
                  <a:pt x="21228" y="170449"/>
                </a:lnTo>
                <a:lnTo>
                  <a:pt x="22090" y="168543"/>
                </a:lnTo>
                <a:lnTo>
                  <a:pt x="25163" y="164520"/>
                </a:lnTo>
                <a:lnTo>
                  <a:pt x="31292" y="160350"/>
                </a:lnTo>
                <a:lnTo>
                  <a:pt x="35149" y="158238"/>
                </a:lnTo>
                <a:lnTo>
                  <a:pt x="41550" y="153987"/>
                </a:lnTo>
                <a:lnTo>
                  <a:pt x="47835" y="149716"/>
                </a:lnTo>
                <a:lnTo>
                  <a:pt x="51734" y="147577"/>
                </a:lnTo>
                <a:lnTo>
                  <a:pt x="55920" y="145436"/>
                </a:lnTo>
                <a:lnTo>
                  <a:pt x="59505" y="144009"/>
                </a:lnTo>
                <a:lnTo>
                  <a:pt x="65605" y="142424"/>
                </a:lnTo>
                <a:lnTo>
                  <a:pt x="69136" y="142001"/>
                </a:lnTo>
                <a:lnTo>
                  <a:pt x="73078" y="141719"/>
                </a:lnTo>
                <a:lnTo>
                  <a:pt x="77294" y="141531"/>
                </a:lnTo>
                <a:lnTo>
                  <a:pt x="86211" y="141322"/>
                </a:lnTo>
                <a:lnTo>
                  <a:pt x="119091" y="141165"/>
                </a:lnTo>
                <a:lnTo>
                  <a:pt x="123843" y="141876"/>
                </a:lnTo>
                <a:lnTo>
                  <a:pt x="128600" y="143065"/>
                </a:lnTo>
                <a:lnTo>
                  <a:pt x="133358" y="144572"/>
                </a:lnTo>
                <a:lnTo>
                  <a:pt x="137324" y="146291"/>
                </a:lnTo>
                <a:lnTo>
                  <a:pt x="147492" y="152123"/>
                </a:lnTo>
                <a:lnTo>
                  <a:pt x="151509" y="154182"/>
                </a:lnTo>
                <a:lnTo>
                  <a:pt x="155774" y="156269"/>
                </a:lnTo>
                <a:lnTo>
                  <a:pt x="159411" y="158375"/>
                </a:lnTo>
                <a:lnTo>
                  <a:pt x="165570" y="162620"/>
                </a:lnTo>
                <a:lnTo>
                  <a:pt x="170953" y="166888"/>
                </a:lnTo>
                <a:lnTo>
                  <a:pt x="173500" y="169026"/>
                </a:lnTo>
                <a:lnTo>
                  <a:pt x="176786" y="170452"/>
                </a:lnTo>
                <a:lnTo>
                  <a:pt x="180563" y="171402"/>
                </a:lnTo>
                <a:lnTo>
                  <a:pt x="184669" y="172035"/>
                </a:lnTo>
                <a:lnTo>
                  <a:pt x="191348" y="174644"/>
                </a:lnTo>
                <a:lnTo>
                  <a:pt x="196962" y="178185"/>
                </a:lnTo>
                <a:lnTo>
                  <a:pt x="202103" y="182140"/>
                </a:lnTo>
                <a:lnTo>
                  <a:pt x="204585" y="183480"/>
                </a:lnTo>
                <a:lnTo>
                  <a:pt x="207034" y="184374"/>
                </a:lnTo>
                <a:lnTo>
                  <a:pt x="214312" y="18616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InkAnnotation603"/>
          <p:cNvSpPr/>
          <p:nvPr/>
        </p:nvSpPr>
        <p:spPr>
          <a:xfrm>
            <a:off x="5393531" y="2886789"/>
            <a:ext cx="157163" cy="122159"/>
          </a:xfrm>
          <a:custGeom>
            <a:avLst/>
            <a:gdLst/>
            <a:ahLst/>
            <a:cxnLst/>
            <a:rect l="0" t="0" r="0" b="0"/>
            <a:pathLst>
              <a:path w="157163" h="122159">
                <a:moveTo>
                  <a:pt x="0" y="0"/>
                </a:moveTo>
                <a:lnTo>
                  <a:pt x="12301" y="5536"/>
                </a:lnTo>
                <a:lnTo>
                  <a:pt x="17726" y="10120"/>
                </a:lnTo>
                <a:lnTo>
                  <a:pt x="65276" y="52342"/>
                </a:lnTo>
                <a:lnTo>
                  <a:pt x="68123" y="55612"/>
                </a:lnTo>
                <a:lnTo>
                  <a:pt x="70816" y="59220"/>
                </a:lnTo>
                <a:lnTo>
                  <a:pt x="73404" y="63054"/>
                </a:lnTo>
                <a:lnTo>
                  <a:pt x="76718" y="66325"/>
                </a:lnTo>
                <a:lnTo>
                  <a:pt x="80513" y="69220"/>
                </a:lnTo>
                <a:lnTo>
                  <a:pt x="84632" y="71864"/>
                </a:lnTo>
                <a:lnTo>
                  <a:pt x="88171" y="74341"/>
                </a:lnTo>
                <a:lnTo>
                  <a:pt x="91324" y="76707"/>
                </a:lnTo>
                <a:lnTo>
                  <a:pt x="94221" y="78998"/>
                </a:lnTo>
                <a:lnTo>
                  <a:pt x="101671" y="85355"/>
                </a:lnTo>
                <a:lnTo>
                  <a:pt x="115598" y="97664"/>
                </a:lnTo>
                <a:lnTo>
                  <a:pt x="119134" y="100114"/>
                </a:lnTo>
                <a:lnTo>
                  <a:pt x="123079" y="102461"/>
                </a:lnTo>
                <a:lnTo>
                  <a:pt x="127296" y="104740"/>
                </a:lnTo>
                <a:lnTo>
                  <a:pt x="130902" y="106260"/>
                </a:lnTo>
                <a:lnTo>
                  <a:pt x="134099" y="107273"/>
                </a:lnTo>
                <a:lnTo>
                  <a:pt x="137024" y="107948"/>
                </a:lnTo>
                <a:lnTo>
                  <a:pt x="138975" y="109113"/>
                </a:lnTo>
                <a:lnTo>
                  <a:pt x="140275" y="110604"/>
                </a:lnTo>
                <a:lnTo>
                  <a:pt x="141141" y="112312"/>
                </a:lnTo>
                <a:lnTo>
                  <a:pt x="142513" y="113451"/>
                </a:lnTo>
                <a:lnTo>
                  <a:pt x="144221" y="114210"/>
                </a:lnTo>
                <a:lnTo>
                  <a:pt x="146153" y="114716"/>
                </a:lnTo>
                <a:lnTo>
                  <a:pt x="150417" y="117184"/>
                </a:lnTo>
                <a:lnTo>
                  <a:pt x="157162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InkAnnotation604"/>
          <p:cNvSpPr/>
          <p:nvPr/>
        </p:nvSpPr>
        <p:spPr>
          <a:xfrm>
            <a:off x="5393531" y="2899648"/>
            <a:ext cx="107157" cy="128588"/>
          </a:xfrm>
          <a:custGeom>
            <a:avLst/>
            <a:gdLst/>
            <a:ahLst/>
            <a:cxnLst/>
            <a:rect l="0" t="0" r="0" b="0"/>
            <a:pathLst>
              <a:path w="107157" h="128588">
                <a:moveTo>
                  <a:pt x="107156" y="0"/>
                </a:moveTo>
                <a:lnTo>
                  <a:pt x="107156" y="3413"/>
                </a:lnTo>
                <a:lnTo>
                  <a:pt x="106362" y="5133"/>
                </a:lnTo>
                <a:lnTo>
                  <a:pt x="103364" y="8948"/>
                </a:lnTo>
                <a:lnTo>
                  <a:pt x="101452" y="10966"/>
                </a:lnTo>
                <a:lnTo>
                  <a:pt x="99385" y="13026"/>
                </a:lnTo>
                <a:lnTo>
                  <a:pt x="97213" y="15113"/>
                </a:lnTo>
                <a:lnTo>
                  <a:pt x="94971" y="17933"/>
                </a:lnTo>
                <a:lnTo>
                  <a:pt x="92683" y="21242"/>
                </a:lnTo>
                <a:lnTo>
                  <a:pt x="90364" y="24877"/>
                </a:lnTo>
                <a:lnTo>
                  <a:pt x="88023" y="28014"/>
                </a:lnTo>
                <a:lnTo>
                  <a:pt x="85670" y="30821"/>
                </a:lnTo>
                <a:lnTo>
                  <a:pt x="83307" y="33406"/>
                </a:lnTo>
                <a:lnTo>
                  <a:pt x="80938" y="36558"/>
                </a:lnTo>
                <a:lnTo>
                  <a:pt x="78565" y="40088"/>
                </a:lnTo>
                <a:lnTo>
                  <a:pt x="76189" y="43870"/>
                </a:lnTo>
                <a:lnTo>
                  <a:pt x="73017" y="47821"/>
                </a:lnTo>
                <a:lnTo>
                  <a:pt x="69316" y="51883"/>
                </a:lnTo>
                <a:lnTo>
                  <a:pt x="65260" y="56020"/>
                </a:lnTo>
                <a:lnTo>
                  <a:pt x="60969" y="60921"/>
                </a:lnTo>
                <a:lnTo>
                  <a:pt x="56521" y="66331"/>
                </a:lnTo>
                <a:lnTo>
                  <a:pt x="51968" y="72081"/>
                </a:lnTo>
                <a:lnTo>
                  <a:pt x="48139" y="77343"/>
                </a:lnTo>
                <a:lnTo>
                  <a:pt x="44793" y="82280"/>
                </a:lnTo>
                <a:lnTo>
                  <a:pt x="41768" y="87000"/>
                </a:lnTo>
                <a:lnTo>
                  <a:pt x="38164" y="91576"/>
                </a:lnTo>
                <a:lnTo>
                  <a:pt x="34174" y="96055"/>
                </a:lnTo>
                <a:lnTo>
                  <a:pt x="29926" y="100470"/>
                </a:lnTo>
                <a:lnTo>
                  <a:pt x="23090" y="107280"/>
                </a:lnTo>
                <a:lnTo>
                  <a:pt x="17406" y="112688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InkAnnotation605"/>
          <p:cNvSpPr/>
          <p:nvPr/>
        </p:nvSpPr>
        <p:spPr>
          <a:xfrm>
            <a:off x="5672137" y="2886867"/>
            <a:ext cx="200026" cy="6352"/>
          </a:xfrm>
          <a:custGeom>
            <a:avLst/>
            <a:gdLst/>
            <a:ahLst/>
            <a:cxnLst/>
            <a:rect l="0" t="0" r="0" b="0"/>
            <a:pathLst>
              <a:path w="200026" h="6352">
                <a:moveTo>
                  <a:pt x="0" y="6351"/>
                </a:moveTo>
                <a:lnTo>
                  <a:pt x="76219" y="6351"/>
                </a:lnTo>
                <a:lnTo>
                  <a:pt x="81769" y="5637"/>
                </a:lnTo>
                <a:lnTo>
                  <a:pt x="87850" y="4446"/>
                </a:lnTo>
                <a:lnTo>
                  <a:pt x="94285" y="2938"/>
                </a:lnTo>
                <a:lnTo>
                  <a:pt x="100163" y="1933"/>
                </a:lnTo>
                <a:lnTo>
                  <a:pt x="105670" y="1262"/>
                </a:lnTo>
                <a:lnTo>
                  <a:pt x="110927" y="816"/>
                </a:lnTo>
                <a:lnTo>
                  <a:pt x="116814" y="518"/>
                </a:lnTo>
                <a:lnTo>
                  <a:pt x="129705" y="187"/>
                </a:lnTo>
                <a:lnTo>
                  <a:pt x="146557" y="0"/>
                </a:lnTo>
                <a:lnTo>
                  <a:pt x="151680" y="689"/>
                </a:lnTo>
                <a:lnTo>
                  <a:pt x="156682" y="1862"/>
                </a:lnTo>
                <a:lnTo>
                  <a:pt x="161605" y="3358"/>
                </a:lnTo>
                <a:lnTo>
                  <a:pt x="166474" y="4356"/>
                </a:lnTo>
                <a:lnTo>
                  <a:pt x="171308" y="5021"/>
                </a:lnTo>
                <a:lnTo>
                  <a:pt x="176118" y="5464"/>
                </a:lnTo>
                <a:lnTo>
                  <a:pt x="180118" y="5760"/>
                </a:lnTo>
                <a:lnTo>
                  <a:pt x="183579" y="5957"/>
                </a:lnTo>
                <a:lnTo>
                  <a:pt x="189540" y="6176"/>
                </a:lnTo>
                <a:lnTo>
                  <a:pt x="200025" y="635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InkAnnotation606"/>
          <p:cNvSpPr/>
          <p:nvPr/>
        </p:nvSpPr>
        <p:spPr>
          <a:xfrm>
            <a:off x="5750718" y="2822495"/>
            <a:ext cx="35720" cy="167165"/>
          </a:xfrm>
          <a:custGeom>
            <a:avLst/>
            <a:gdLst/>
            <a:ahLst/>
            <a:cxnLst/>
            <a:rect l="0" t="0" r="0" b="0"/>
            <a:pathLst>
              <a:path w="35720" h="167165">
                <a:moveTo>
                  <a:pt x="0" y="0"/>
                </a:moveTo>
                <a:lnTo>
                  <a:pt x="0" y="3413"/>
                </a:lnTo>
                <a:lnTo>
                  <a:pt x="794" y="4419"/>
                </a:lnTo>
                <a:lnTo>
                  <a:pt x="2117" y="5089"/>
                </a:lnTo>
                <a:lnTo>
                  <a:pt x="3793" y="5536"/>
                </a:lnTo>
                <a:lnTo>
                  <a:pt x="4910" y="6548"/>
                </a:lnTo>
                <a:lnTo>
                  <a:pt x="5654" y="7937"/>
                </a:lnTo>
                <a:lnTo>
                  <a:pt x="6482" y="11386"/>
                </a:lnTo>
                <a:lnTo>
                  <a:pt x="6850" y="15300"/>
                </a:lnTo>
                <a:lnTo>
                  <a:pt x="7742" y="17344"/>
                </a:lnTo>
                <a:lnTo>
                  <a:pt x="9130" y="19421"/>
                </a:lnTo>
                <a:lnTo>
                  <a:pt x="10849" y="21520"/>
                </a:lnTo>
                <a:lnTo>
                  <a:pt x="11995" y="24348"/>
                </a:lnTo>
                <a:lnTo>
                  <a:pt x="12760" y="27662"/>
                </a:lnTo>
                <a:lnTo>
                  <a:pt x="13269" y="31300"/>
                </a:lnTo>
                <a:lnTo>
                  <a:pt x="14402" y="35154"/>
                </a:lnTo>
                <a:lnTo>
                  <a:pt x="15951" y="39152"/>
                </a:lnTo>
                <a:lnTo>
                  <a:pt x="17778" y="43247"/>
                </a:lnTo>
                <a:lnTo>
                  <a:pt x="18996" y="47405"/>
                </a:lnTo>
                <a:lnTo>
                  <a:pt x="19808" y="51606"/>
                </a:lnTo>
                <a:lnTo>
                  <a:pt x="20349" y="55835"/>
                </a:lnTo>
                <a:lnTo>
                  <a:pt x="20710" y="60084"/>
                </a:lnTo>
                <a:lnTo>
                  <a:pt x="20951" y="64344"/>
                </a:lnTo>
                <a:lnTo>
                  <a:pt x="21111" y="68614"/>
                </a:lnTo>
                <a:lnTo>
                  <a:pt x="22011" y="72889"/>
                </a:lnTo>
                <a:lnTo>
                  <a:pt x="23406" y="77168"/>
                </a:lnTo>
                <a:lnTo>
                  <a:pt x="25129" y="81449"/>
                </a:lnTo>
                <a:lnTo>
                  <a:pt x="26278" y="85732"/>
                </a:lnTo>
                <a:lnTo>
                  <a:pt x="27044" y="90016"/>
                </a:lnTo>
                <a:lnTo>
                  <a:pt x="27554" y="94301"/>
                </a:lnTo>
                <a:lnTo>
                  <a:pt x="27895" y="98586"/>
                </a:lnTo>
                <a:lnTo>
                  <a:pt x="28121" y="102872"/>
                </a:lnTo>
                <a:lnTo>
                  <a:pt x="28273" y="107157"/>
                </a:lnTo>
                <a:lnTo>
                  <a:pt x="29167" y="110729"/>
                </a:lnTo>
                <a:lnTo>
                  <a:pt x="30557" y="113824"/>
                </a:lnTo>
                <a:lnTo>
                  <a:pt x="32278" y="116603"/>
                </a:lnTo>
                <a:lnTo>
                  <a:pt x="33425" y="119883"/>
                </a:lnTo>
                <a:lnTo>
                  <a:pt x="34190" y="123499"/>
                </a:lnTo>
                <a:lnTo>
                  <a:pt x="34700" y="127338"/>
                </a:lnTo>
                <a:lnTo>
                  <a:pt x="35039" y="130612"/>
                </a:lnTo>
                <a:lnTo>
                  <a:pt x="35266" y="133509"/>
                </a:lnTo>
                <a:lnTo>
                  <a:pt x="35417" y="136155"/>
                </a:lnTo>
                <a:lnTo>
                  <a:pt x="35585" y="142905"/>
                </a:lnTo>
                <a:lnTo>
                  <a:pt x="35719" y="167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InkAnnotation607"/>
          <p:cNvSpPr/>
          <p:nvPr/>
        </p:nvSpPr>
        <p:spPr>
          <a:xfrm>
            <a:off x="5965064" y="2738913"/>
            <a:ext cx="207097" cy="237888"/>
          </a:xfrm>
          <a:custGeom>
            <a:avLst/>
            <a:gdLst/>
            <a:ahLst/>
            <a:cxnLst/>
            <a:rect l="0" t="0" r="0" b="0"/>
            <a:pathLst>
              <a:path w="207097" h="237888">
                <a:moveTo>
                  <a:pt x="92836" y="0"/>
                </a:moveTo>
                <a:lnTo>
                  <a:pt x="89043" y="0"/>
                </a:lnTo>
                <a:lnTo>
                  <a:pt x="87926" y="715"/>
                </a:lnTo>
                <a:lnTo>
                  <a:pt x="87181" y="1905"/>
                </a:lnTo>
                <a:lnTo>
                  <a:pt x="85779" y="6165"/>
                </a:lnTo>
                <a:lnTo>
                  <a:pt x="80006" y="11510"/>
                </a:lnTo>
                <a:lnTo>
                  <a:pt x="67994" y="22356"/>
                </a:lnTo>
                <a:lnTo>
                  <a:pt x="66749" y="24191"/>
                </a:lnTo>
                <a:lnTo>
                  <a:pt x="64204" y="30187"/>
                </a:lnTo>
                <a:lnTo>
                  <a:pt x="58776" y="36487"/>
                </a:lnTo>
                <a:lnTo>
                  <a:pt x="54415" y="40744"/>
                </a:lnTo>
                <a:lnTo>
                  <a:pt x="47496" y="47156"/>
                </a:lnTo>
                <a:lnTo>
                  <a:pt x="40420" y="53580"/>
                </a:lnTo>
                <a:lnTo>
                  <a:pt x="38842" y="55723"/>
                </a:lnTo>
                <a:lnTo>
                  <a:pt x="34192" y="66199"/>
                </a:lnTo>
                <a:lnTo>
                  <a:pt x="27878" y="78714"/>
                </a:lnTo>
                <a:lnTo>
                  <a:pt x="14488" y="105707"/>
                </a:lnTo>
                <a:lnTo>
                  <a:pt x="9647" y="116192"/>
                </a:lnTo>
                <a:lnTo>
                  <a:pt x="6421" y="123895"/>
                </a:lnTo>
                <a:lnTo>
                  <a:pt x="4270" y="129746"/>
                </a:lnTo>
                <a:lnTo>
                  <a:pt x="2835" y="134360"/>
                </a:lnTo>
                <a:lnTo>
                  <a:pt x="1242" y="141393"/>
                </a:lnTo>
                <a:lnTo>
                  <a:pt x="533" y="148805"/>
                </a:lnTo>
                <a:lnTo>
                  <a:pt x="218" y="156147"/>
                </a:lnTo>
                <a:lnTo>
                  <a:pt x="41" y="164297"/>
                </a:lnTo>
                <a:lnTo>
                  <a:pt x="0" y="168985"/>
                </a:lnTo>
                <a:lnTo>
                  <a:pt x="783" y="171236"/>
                </a:lnTo>
                <a:lnTo>
                  <a:pt x="4883" y="177816"/>
                </a:lnTo>
                <a:lnTo>
                  <a:pt x="7244" y="185004"/>
                </a:lnTo>
                <a:lnTo>
                  <a:pt x="10609" y="192000"/>
                </a:lnTo>
                <a:lnTo>
                  <a:pt x="12634" y="197967"/>
                </a:lnTo>
                <a:lnTo>
                  <a:pt x="13174" y="200558"/>
                </a:lnTo>
                <a:lnTo>
                  <a:pt x="15122" y="202285"/>
                </a:lnTo>
                <a:lnTo>
                  <a:pt x="18008" y="203437"/>
                </a:lnTo>
                <a:lnTo>
                  <a:pt x="21519" y="204205"/>
                </a:lnTo>
                <a:lnTo>
                  <a:pt x="27537" y="206963"/>
                </a:lnTo>
                <a:lnTo>
                  <a:pt x="32858" y="210570"/>
                </a:lnTo>
                <a:lnTo>
                  <a:pt x="37868" y="214554"/>
                </a:lnTo>
                <a:lnTo>
                  <a:pt x="40316" y="215903"/>
                </a:lnTo>
                <a:lnTo>
                  <a:pt x="45152" y="217401"/>
                </a:lnTo>
                <a:lnTo>
                  <a:pt x="48346" y="218515"/>
                </a:lnTo>
                <a:lnTo>
                  <a:pt x="52064" y="219972"/>
                </a:lnTo>
                <a:lnTo>
                  <a:pt x="56129" y="221657"/>
                </a:lnTo>
                <a:lnTo>
                  <a:pt x="60427" y="222781"/>
                </a:lnTo>
                <a:lnTo>
                  <a:pt x="64880" y="223530"/>
                </a:lnTo>
                <a:lnTo>
                  <a:pt x="69436" y="224030"/>
                </a:lnTo>
                <a:lnTo>
                  <a:pt x="74061" y="224363"/>
                </a:lnTo>
                <a:lnTo>
                  <a:pt x="78732" y="224584"/>
                </a:lnTo>
                <a:lnTo>
                  <a:pt x="90774" y="224897"/>
                </a:lnTo>
                <a:lnTo>
                  <a:pt x="93842" y="224941"/>
                </a:lnTo>
                <a:lnTo>
                  <a:pt x="97476" y="224256"/>
                </a:lnTo>
                <a:lnTo>
                  <a:pt x="101485" y="223085"/>
                </a:lnTo>
                <a:lnTo>
                  <a:pt x="105746" y="221589"/>
                </a:lnTo>
                <a:lnTo>
                  <a:pt x="110173" y="219878"/>
                </a:lnTo>
                <a:lnTo>
                  <a:pt x="119327" y="216072"/>
                </a:lnTo>
                <a:lnTo>
                  <a:pt x="123990" y="214771"/>
                </a:lnTo>
                <a:lnTo>
                  <a:pt x="128686" y="213904"/>
                </a:lnTo>
                <a:lnTo>
                  <a:pt x="133405" y="213326"/>
                </a:lnTo>
                <a:lnTo>
                  <a:pt x="138138" y="212226"/>
                </a:lnTo>
                <a:lnTo>
                  <a:pt x="142881" y="210778"/>
                </a:lnTo>
                <a:lnTo>
                  <a:pt x="147631" y="209099"/>
                </a:lnTo>
                <a:lnTo>
                  <a:pt x="152384" y="207265"/>
                </a:lnTo>
                <a:lnTo>
                  <a:pt x="161900" y="203322"/>
                </a:lnTo>
                <a:lnTo>
                  <a:pt x="165866" y="200556"/>
                </a:lnTo>
                <a:lnTo>
                  <a:pt x="169304" y="197284"/>
                </a:lnTo>
                <a:lnTo>
                  <a:pt x="172389" y="193673"/>
                </a:lnTo>
                <a:lnTo>
                  <a:pt x="176034" y="190552"/>
                </a:lnTo>
                <a:lnTo>
                  <a:pt x="180051" y="187757"/>
                </a:lnTo>
                <a:lnTo>
                  <a:pt x="184317" y="185179"/>
                </a:lnTo>
                <a:lnTo>
                  <a:pt x="187955" y="182031"/>
                </a:lnTo>
                <a:lnTo>
                  <a:pt x="194112" y="174724"/>
                </a:lnTo>
                <a:lnTo>
                  <a:pt x="199496" y="168619"/>
                </a:lnTo>
                <a:lnTo>
                  <a:pt x="202042" y="165991"/>
                </a:lnTo>
                <a:lnTo>
                  <a:pt x="204872" y="161166"/>
                </a:lnTo>
                <a:lnTo>
                  <a:pt x="206130" y="156640"/>
                </a:lnTo>
                <a:lnTo>
                  <a:pt x="206837" y="149361"/>
                </a:lnTo>
                <a:lnTo>
                  <a:pt x="207048" y="139188"/>
                </a:lnTo>
                <a:lnTo>
                  <a:pt x="207096" y="133775"/>
                </a:lnTo>
                <a:lnTo>
                  <a:pt x="206316" y="132046"/>
                </a:lnTo>
                <a:lnTo>
                  <a:pt x="205002" y="130893"/>
                </a:lnTo>
                <a:lnTo>
                  <a:pt x="203332" y="130125"/>
                </a:lnTo>
                <a:lnTo>
                  <a:pt x="197189" y="125630"/>
                </a:lnTo>
                <a:lnTo>
                  <a:pt x="194948" y="124473"/>
                </a:lnTo>
                <a:lnTo>
                  <a:pt x="190342" y="123187"/>
                </a:lnTo>
                <a:lnTo>
                  <a:pt x="185649" y="120710"/>
                </a:lnTo>
                <a:lnTo>
                  <a:pt x="183286" y="119050"/>
                </a:lnTo>
                <a:lnTo>
                  <a:pt x="180124" y="117943"/>
                </a:lnTo>
                <a:lnTo>
                  <a:pt x="176427" y="117205"/>
                </a:lnTo>
                <a:lnTo>
                  <a:pt x="172376" y="116713"/>
                </a:lnTo>
                <a:lnTo>
                  <a:pt x="168881" y="117099"/>
                </a:lnTo>
                <a:lnTo>
                  <a:pt x="165757" y="118071"/>
                </a:lnTo>
                <a:lnTo>
                  <a:pt x="162882" y="119434"/>
                </a:lnTo>
                <a:lnTo>
                  <a:pt x="159376" y="120342"/>
                </a:lnTo>
                <a:lnTo>
                  <a:pt x="155453" y="120947"/>
                </a:lnTo>
                <a:lnTo>
                  <a:pt x="151249" y="121351"/>
                </a:lnTo>
                <a:lnTo>
                  <a:pt x="147653" y="122334"/>
                </a:lnTo>
                <a:lnTo>
                  <a:pt x="141541" y="125333"/>
                </a:lnTo>
                <a:lnTo>
                  <a:pt x="138006" y="127132"/>
                </a:lnTo>
                <a:lnTo>
                  <a:pt x="129844" y="131036"/>
                </a:lnTo>
                <a:lnTo>
                  <a:pt x="126240" y="133078"/>
                </a:lnTo>
                <a:lnTo>
                  <a:pt x="120117" y="137251"/>
                </a:lnTo>
                <a:lnTo>
                  <a:pt x="114750" y="143392"/>
                </a:lnTo>
                <a:lnTo>
                  <a:pt x="109719" y="150169"/>
                </a:lnTo>
                <a:lnTo>
                  <a:pt x="104837" y="155563"/>
                </a:lnTo>
                <a:lnTo>
                  <a:pt x="100022" y="162246"/>
                </a:lnTo>
                <a:lnTo>
                  <a:pt x="97627" y="166029"/>
                </a:lnTo>
                <a:lnTo>
                  <a:pt x="92848" y="174041"/>
                </a:lnTo>
                <a:lnTo>
                  <a:pt x="90462" y="178178"/>
                </a:lnTo>
                <a:lnTo>
                  <a:pt x="85696" y="184680"/>
                </a:lnTo>
                <a:lnTo>
                  <a:pt x="83313" y="187414"/>
                </a:lnTo>
                <a:lnTo>
                  <a:pt x="81725" y="190665"/>
                </a:lnTo>
                <a:lnTo>
                  <a:pt x="79960" y="198088"/>
                </a:lnTo>
                <a:lnTo>
                  <a:pt x="79175" y="204244"/>
                </a:lnTo>
                <a:lnTo>
                  <a:pt x="78827" y="210076"/>
                </a:lnTo>
                <a:lnTo>
                  <a:pt x="78584" y="222777"/>
                </a:lnTo>
                <a:lnTo>
                  <a:pt x="80681" y="227838"/>
                </a:lnTo>
                <a:lnTo>
                  <a:pt x="84702" y="235902"/>
                </a:lnTo>
                <a:lnTo>
                  <a:pt x="84239" y="236564"/>
                </a:lnTo>
                <a:lnTo>
                  <a:pt x="83135" y="237005"/>
                </a:lnTo>
                <a:lnTo>
                  <a:pt x="78548" y="2378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InkAnnotation608"/>
          <p:cNvSpPr/>
          <p:nvPr/>
        </p:nvSpPr>
        <p:spPr>
          <a:xfrm>
            <a:off x="6807993" y="1800303"/>
            <a:ext cx="192883" cy="379256"/>
          </a:xfrm>
          <a:custGeom>
            <a:avLst/>
            <a:gdLst/>
            <a:ahLst/>
            <a:cxnLst/>
            <a:rect l="0" t="0" r="0" b="0"/>
            <a:pathLst>
              <a:path w="192883" h="379256">
                <a:moveTo>
                  <a:pt x="192882" y="6351"/>
                </a:moveTo>
                <a:lnTo>
                  <a:pt x="178890" y="6351"/>
                </a:lnTo>
                <a:lnTo>
                  <a:pt x="178620" y="815"/>
                </a:lnTo>
                <a:lnTo>
                  <a:pt x="177817" y="518"/>
                </a:lnTo>
                <a:lnTo>
                  <a:pt x="172446" y="0"/>
                </a:lnTo>
                <a:lnTo>
                  <a:pt x="166737" y="4356"/>
                </a:lnTo>
                <a:lnTo>
                  <a:pt x="164401" y="6273"/>
                </a:lnTo>
                <a:lnTo>
                  <a:pt x="160542" y="6328"/>
                </a:lnTo>
                <a:lnTo>
                  <a:pt x="155447" y="9193"/>
                </a:lnTo>
                <a:lnTo>
                  <a:pt x="148082" y="13961"/>
                </a:lnTo>
                <a:lnTo>
                  <a:pt x="139203" y="19997"/>
                </a:lnTo>
                <a:lnTo>
                  <a:pt x="132489" y="24735"/>
                </a:lnTo>
                <a:lnTo>
                  <a:pt x="127220" y="28608"/>
                </a:lnTo>
                <a:lnTo>
                  <a:pt x="122914" y="31905"/>
                </a:lnTo>
                <a:lnTo>
                  <a:pt x="119249" y="34102"/>
                </a:lnTo>
                <a:lnTo>
                  <a:pt x="116012" y="35568"/>
                </a:lnTo>
                <a:lnTo>
                  <a:pt x="113060" y="36544"/>
                </a:lnTo>
                <a:lnTo>
                  <a:pt x="107663" y="39535"/>
                </a:lnTo>
                <a:lnTo>
                  <a:pt x="102619" y="43245"/>
                </a:lnTo>
                <a:lnTo>
                  <a:pt x="97732" y="47275"/>
                </a:lnTo>
                <a:lnTo>
                  <a:pt x="87145" y="56534"/>
                </a:lnTo>
                <a:lnTo>
                  <a:pt x="47624" y="92078"/>
                </a:lnTo>
                <a:lnTo>
                  <a:pt x="46036" y="94221"/>
                </a:lnTo>
                <a:lnTo>
                  <a:pt x="44274" y="98506"/>
                </a:lnTo>
                <a:lnTo>
                  <a:pt x="42216" y="100649"/>
                </a:lnTo>
                <a:lnTo>
                  <a:pt x="39256" y="102792"/>
                </a:lnTo>
                <a:lnTo>
                  <a:pt x="35696" y="104935"/>
                </a:lnTo>
                <a:lnTo>
                  <a:pt x="33323" y="107078"/>
                </a:lnTo>
                <a:lnTo>
                  <a:pt x="31740" y="109221"/>
                </a:lnTo>
                <a:lnTo>
                  <a:pt x="27396" y="117555"/>
                </a:lnTo>
                <a:lnTo>
                  <a:pt x="23289" y="124355"/>
                </a:lnTo>
                <a:lnTo>
                  <a:pt x="18817" y="129759"/>
                </a:lnTo>
                <a:lnTo>
                  <a:pt x="14184" y="134541"/>
                </a:lnTo>
                <a:lnTo>
                  <a:pt x="11837" y="136817"/>
                </a:lnTo>
                <a:lnTo>
                  <a:pt x="10273" y="139048"/>
                </a:lnTo>
                <a:lnTo>
                  <a:pt x="7277" y="145602"/>
                </a:lnTo>
                <a:lnTo>
                  <a:pt x="3764" y="149917"/>
                </a:lnTo>
                <a:lnTo>
                  <a:pt x="2509" y="152782"/>
                </a:lnTo>
                <a:lnTo>
                  <a:pt x="744" y="162927"/>
                </a:lnTo>
                <a:lnTo>
                  <a:pt x="148" y="173117"/>
                </a:lnTo>
                <a:lnTo>
                  <a:pt x="20" y="184892"/>
                </a:lnTo>
                <a:lnTo>
                  <a:pt x="0" y="238973"/>
                </a:lnTo>
                <a:lnTo>
                  <a:pt x="794" y="241442"/>
                </a:lnTo>
                <a:lnTo>
                  <a:pt x="4910" y="249045"/>
                </a:lnTo>
                <a:lnTo>
                  <a:pt x="7276" y="259315"/>
                </a:lnTo>
                <a:lnTo>
                  <a:pt x="11858" y="267914"/>
                </a:lnTo>
                <a:lnTo>
                  <a:pt x="13568" y="278479"/>
                </a:lnTo>
                <a:lnTo>
                  <a:pt x="13968" y="283983"/>
                </a:lnTo>
                <a:lnTo>
                  <a:pt x="14868" y="286451"/>
                </a:lnTo>
                <a:lnTo>
                  <a:pt x="19928" y="294052"/>
                </a:lnTo>
                <a:lnTo>
                  <a:pt x="24203" y="301143"/>
                </a:lnTo>
                <a:lnTo>
                  <a:pt x="28749" y="307153"/>
                </a:lnTo>
                <a:lnTo>
                  <a:pt x="31073" y="309756"/>
                </a:lnTo>
                <a:lnTo>
                  <a:pt x="33654" y="314552"/>
                </a:lnTo>
                <a:lnTo>
                  <a:pt x="37224" y="323174"/>
                </a:lnTo>
                <a:lnTo>
                  <a:pt x="41150" y="330041"/>
                </a:lnTo>
                <a:lnTo>
                  <a:pt x="45541" y="335474"/>
                </a:lnTo>
                <a:lnTo>
                  <a:pt x="50138" y="340271"/>
                </a:lnTo>
                <a:lnTo>
                  <a:pt x="54827" y="344783"/>
                </a:lnTo>
                <a:lnTo>
                  <a:pt x="59558" y="349170"/>
                </a:lnTo>
                <a:lnTo>
                  <a:pt x="61930" y="350626"/>
                </a:lnTo>
                <a:lnTo>
                  <a:pt x="66683" y="352243"/>
                </a:lnTo>
                <a:lnTo>
                  <a:pt x="71442" y="354867"/>
                </a:lnTo>
                <a:lnTo>
                  <a:pt x="76202" y="358414"/>
                </a:lnTo>
                <a:lnTo>
                  <a:pt x="80964" y="362372"/>
                </a:lnTo>
                <a:lnTo>
                  <a:pt x="82551" y="364428"/>
                </a:lnTo>
                <a:lnTo>
                  <a:pt x="84314" y="368617"/>
                </a:lnTo>
                <a:lnTo>
                  <a:pt x="87165" y="370734"/>
                </a:lnTo>
                <a:lnTo>
                  <a:pt x="91448" y="372860"/>
                </a:lnTo>
                <a:lnTo>
                  <a:pt x="107121" y="379240"/>
                </a:lnTo>
                <a:lnTo>
                  <a:pt x="107154" y="379254"/>
                </a:lnTo>
                <a:lnTo>
                  <a:pt x="107156" y="379254"/>
                </a:lnTo>
                <a:lnTo>
                  <a:pt x="107157" y="3792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InkAnnotation609"/>
          <p:cNvSpPr/>
          <p:nvPr/>
        </p:nvSpPr>
        <p:spPr>
          <a:xfrm>
            <a:off x="6936592" y="1971974"/>
            <a:ext cx="207130" cy="278282"/>
          </a:xfrm>
          <a:custGeom>
            <a:avLst/>
            <a:gdLst/>
            <a:ahLst/>
            <a:cxnLst/>
            <a:rect l="0" t="0" r="0" b="0"/>
            <a:pathLst>
              <a:path w="207130" h="278282">
                <a:moveTo>
                  <a:pt x="121433" y="8273"/>
                </a:moveTo>
                <a:lnTo>
                  <a:pt x="117640" y="8273"/>
                </a:lnTo>
                <a:lnTo>
                  <a:pt x="111760" y="6844"/>
                </a:lnTo>
                <a:lnTo>
                  <a:pt x="92527" y="1447"/>
                </a:lnTo>
                <a:lnTo>
                  <a:pt x="84700" y="150"/>
                </a:lnTo>
                <a:lnTo>
                  <a:pt x="78688" y="0"/>
                </a:lnTo>
                <a:lnTo>
                  <a:pt x="73886" y="615"/>
                </a:lnTo>
                <a:lnTo>
                  <a:pt x="69891" y="1024"/>
                </a:lnTo>
                <a:lnTo>
                  <a:pt x="66434" y="1298"/>
                </a:lnTo>
                <a:lnTo>
                  <a:pt x="60477" y="1601"/>
                </a:lnTo>
                <a:lnTo>
                  <a:pt x="55182" y="1736"/>
                </a:lnTo>
                <a:lnTo>
                  <a:pt x="52660" y="2486"/>
                </a:lnTo>
                <a:lnTo>
                  <a:pt x="47739" y="5225"/>
                </a:lnTo>
                <a:lnTo>
                  <a:pt x="44522" y="6955"/>
                </a:lnTo>
                <a:lnTo>
                  <a:pt x="40790" y="8823"/>
                </a:lnTo>
                <a:lnTo>
                  <a:pt x="30979" y="13541"/>
                </a:lnTo>
                <a:lnTo>
                  <a:pt x="25487" y="17771"/>
                </a:lnTo>
                <a:lnTo>
                  <a:pt x="21111" y="21543"/>
                </a:lnTo>
                <a:lnTo>
                  <a:pt x="4733" y="36158"/>
                </a:lnTo>
                <a:lnTo>
                  <a:pt x="3151" y="38293"/>
                </a:lnTo>
                <a:lnTo>
                  <a:pt x="1394" y="42570"/>
                </a:lnTo>
                <a:lnTo>
                  <a:pt x="266" y="51137"/>
                </a:lnTo>
                <a:lnTo>
                  <a:pt x="44" y="59708"/>
                </a:lnTo>
                <a:lnTo>
                  <a:pt x="0" y="68281"/>
                </a:lnTo>
                <a:lnTo>
                  <a:pt x="789" y="69709"/>
                </a:lnTo>
                <a:lnTo>
                  <a:pt x="2110" y="70662"/>
                </a:lnTo>
                <a:lnTo>
                  <a:pt x="3784" y="71297"/>
                </a:lnTo>
                <a:lnTo>
                  <a:pt x="9932" y="75604"/>
                </a:lnTo>
                <a:lnTo>
                  <a:pt x="14462" y="79393"/>
                </a:lnTo>
                <a:lnTo>
                  <a:pt x="16782" y="81404"/>
                </a:lnTo>
                <a:lnTo>
                  <a:pt x="19121" y="82744"/>
                </a:lnTo>
                <a:lnTo>
                  <a:pt x="25413" y="84631"/>
                </a:lnTo>
                <a:lnTo>
                  <a:pt x="27163" y="85073"/>
                </a:lnTo>
                <a:lnTo>
                  <a:pt x="32174" y="85269"/>
                </a:lnTo>
                <a:lnTo>
                  <a:pt x="47942" y="85405"/>
                </a:lnTo>
                <a:lnTo>
                  <a:pt x="55961" y="85416"/>
                </a:lnTo>
                <a:lnTo>
                  <a:pt x="59529" y="84705"/>
                </a:lnTo>
                <a:lnTo>
                  <a:pt x="65610" y="82010"/>
                </a:lnTo>
                <a:lnTo>
                  <a:pt x="69136" y="81005"/>
                </a:lnTo>
                <a:lnTo>
                  <a:pt x="73074" y="80336"/>
                </a:lnTo>
                <a:lnTo>
                  <a:pt x="77287" y="79889"/>
                </a:lnTo>
                <a:lnTo>
                  <a:pt x="80890" y="78877"/>
                </a:lnTo>
                <a:lnTo>
                  <a:pt x="87009" y="75848"/>
                </a:lnTo>
                <a:lnTo>
                  <a:pt x="92375" y="72120"/>
                </a:lnTo>
                <a:lnTo>
                  <a:pt x="94917" y="70126"/>
                </a:lnTo>
                <a:lnTo>
                  <a:pt x="97405" y="68796"/>
                </a:lnTo>
                <a:lnTo>
                  <a:pt x="102287" y="67319"/>
                </a:lnTo>
                <a:lnTo>
                  <a:pt x="107102" y="64758"/>
                </a:lnTo>
                <a:lnTo>
                  <a:pt x="109498" y="63074"/>
                </a:lnTo>
                <a:lnTo>
                  <a:pt x="111095" y="61238"/>
                </a:lnTo>
                <a:lnTo>
                  <a:pt x="112159" y="59299"/>
                </a:lnTo>
                <a:lnTo>
                  <a:pt x="112869" y="57292"/>
                </a:lnTo>
                <a:lnTo>
                  <a:pt x="115774" y="53158"/>
                </a:lnTo>
                <a:lnTo>
                  <a:pt x="117660" y="51055"/>
                </a:lnTo>
                <a:lnTo>
                  <a:pt x="118918" y="48939"/>
                </a:lnTo>
                <a:lnTo>
                  <a:pt x="120315" y="44682"/>
                </a:lnTo>
                <a:lnTo>
                  <a:pt x="121212" y="36129"/>
                </a:lnTo>
                <a:lnTo>
                  <a:pt x="121389" y="27560"/>
                </a:lnTo>
                <a:lnTo>
                  <a:pt x="121404" y="25418"/>
                </a:lnTo>
                <a:lnTo>
                  <a:pt x="120619" y="23989"/>
                </a:lnTo>
                <a:lnTo>
                  <a:pt x="119302" y="23036"/>
                </a:lnTo>
                <a:lnTo>
                  <a:pt x="117631" y="22402"/>
                </a:lnTo>
                <a:lnTo>
                  <a:pt x="116517" y="21264"/>
                </a:lnTo>
                <a:lnTo>
                  <a:pt x="115774" y="19791"/>
                </a:lnTo>
                <a:lnTo>
                  <a:pt x="114949" y="16250"/>
                </a:lnTo>
                <a:lnTo>
                  <a:pt x="114290" y="8282"/>
                </a:lnTo>
                <a:lnTo>
                  <a:pt x="118081" y="8276"/>
                </a:lnTo>
                <a:lnTo>
                  <a:pt x="119198" y="8989"/>
                </a:lnTo>
                <a:lnTo>
                  <a:pt x="119943" y="10179"/>
                </a:lnTo>
                <a:lnTo>
                  <a:pt x="121138" y="13809"/>
                </a:lnTo>
                <a:lnTo>
                  <a:pt x="121345" y="17851"/>
                </a:lnTo>
                <a:lnTo>
                  <a:pt x="125343" y="24659"/>
                </a:lnTo>
                <a:lnTo>
                  <a:pt x="131977" y="34914"/>
                </a:lnTo>
                <a:lnTo>
                  <a:pt x="146757" y="57261"/>
                </a:lnTo>
                <a:lnTo>
                  <a:pt x="155971" y="71955"/>
                </a:lnTo>
                <a:lnTo>
                  <a:pt x="162712" y="83249"/>
                </a:lnTo>
                <a:lnTo>
                  <a:pt x="165621" y="88261"/>
                </a:lnTo>
                <a:lnTo>
                  <a:pt x="170970" y="95734"/>
                </a:lnTo>
                <a:lnTo>
                  <a:pt x="175993" y="102152"/>
                </a:lnTo>
                <a:lnTo>
                  <a:pt x="180872" y="109766"/>
                </a:lnTo>
                <a:lnTo>
                  <a:pt x="183568" y="117913"/>
                </a:lnTo>
                <a:lnTo>
                  <a:pt x="185561" y="126296"/>
                </a:lnTo>
                <a:lnTo>
                  <a:pt x="189092" y="134785"/>
                </a:lnTo>
                <a:lnTo>
                  <a:pt x="193308" y="143320"/>
                </a:lnTo>
                <a:lnTo>
                  <a:pt x="197033" y="151876"/>
                </a:lnTo>
                <a:lnTo>
                  <a:pt x="198689" y="160441"/>
                </a:lnTo>
                <a:lnTo>
                  <a:pt x="201542" y="169010"/>
                </a:lnTo>
                <a:lnTo>
                  <a:pt x="204662" y="177581"/>
                </a:lnTo>
                <a:lnTo>
                  <a:pt x="206047" y="186153"/>
                </a:lnTo>
                <a:lnTo>
                  <a:pt x="206665" y="194725"/>
                </a:lnTo>
                <a:lnTo>
                  <a:pt x="207011" y="205679"/>
                </a:lnTo>
                <a:lnTo>
                  <a:pt x="207129" y="219193"/>
                </a:lnTo>
                <a:lnTo>
                  <a:pt x="206344" y="222467"/>
                </a:lnTo>
                <a:lnTo>
                  <a:pt x="203357" y="228010"/>
                </a:lnTo>
                <a:lnTo>
                  <a:pt x="201499" y="234759"/>
                </a:lnTo>
                <a:lnTo>
                  <a:pt x="201004" y="238560"/>
                </a:lnTo>
                <a:lnTo>
                  <a:pt x="199880" y="241807"/>
                </a:lnTo>
                <a:lnTo>
                  <a:pt x="196515" y="247321"/>
                </a:lnTo>
                <a:lnTo>
                  <a:pt x="190158" y="254441"/>
                </a:lnTo>
                <a:lnTo>
                  <a:pt x="185579" y="258889"/>
                </a:lnTo>
                <a:lnTo>
                  <a:pt x="178539" y="265410"/>
                </a:lnTo>
                <a:lnTo>
                  <a:pt x="176172" y="267566"/>
                </a:lnTo>
                <a:lnTo>
                  <a:pt x="173801" y="269003"/>
                </a:lnTo>
                <a:lnTo>
                  <a:pt x="169048" y="270600"/>
                </a:lnTo>
                <a:lnTo>
                  <a:pt x="164291" y="273215"/>
                </a:lnTo>
                <a:lnTo>
                  <a:pt x="161911" y="274912"/>
                </a:lnTo>
                <a:lnTo>
                  <a:pt x="158736" y="276044"/>
                </a:lnTo>
                <a:lnTo>
                  <a:pt x="155034" y="276798"/>
                </a:lnTo>
                <a:lnTo>
                  <a:pt x="150977" y="277301"/>
                </a:lnTo>
                <a:lnTo>
                  <a:pt x="147479" y="277636"/>
                </a:lnTo>
                <a:lnTo>
                  <a:pt x="141475" y="278009"/>
                </a:lnTo>
                <a:lnTo>
                  <a:pt x="134045" y="278174"/>
                </a:lnTo>
                <a:lnTo>
                  <a:pt x="116339" y="278281"/>
                </a:lnTo>
                <a:lnTo>
                  <a:pt x="112481" y="277575"/>
                </a:lnTo>
                <a:lnTo>
                  <a:pt x="106076" y="274886"/>
                </a:lnTo>
                <a:lnTo>
                  <a:pt x="94216" y="269356"/>
                </a:lnTo>
                <a:lnTo>
                  <a:pt x="90588" y="268053"/>
                </a:lnTo>
                <a:lnTo>
                  <a:pt x="84441" y="266606"/>
                </a:lnTo>
                <a:lnTo>
                  <a:pt x="79062" y="264058"/>
                </a:lnTo>
                <a:lnTo>
                  <a:pt x="74026" y="260544"/>
                </a:lnTo>
                <a:lnTo>
                  <a:pt x="69143" y="256601"/>
                </a:lnTo>
                <a:lnTo>
                  <a:pt x="62806" y="251212"/>
                </a:lnTo>
                <a:lnTo>
                  <a:pt x="60917" y="249528"/>
                </a:lnTo>
                <a:lnTo>
                  <a:pt x="59657" y="247691"/>
                </a:lnTo>
                <a:lnTo>
                  <a:pt x="57091" y="241692"/>
                </a:lnTo>
                <a:lnTo>
                  <a:pt x="51086" y="234547"/>
                </a:lnTo>
                <a:lnTo>
                  <a:pt x="50480" y="231950"/>
                </a:lnTo>
                <a:lnTo>
                  <a:pt x="49995" y="2268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InkAnnotation610"/>
          <p:cNvSpPr/>
          <p:nvPr/>
        </p:nvSpPr>
        <p:spPr>
          <a:xfrm>
            <a:off x="7236618" y="1980254"/>
            <a:ext cx="113969" cy="83550"/>
          </a:xfrm>
          <a:custGeom>
            <a:avLst/>
            <a:gdLst/>
            <a:ahLst/>
            <a:cxnLst/>
            <a:rect l="0" t="0" r="0" b="0"/>
            <a:pathLst>
              <a:path w="113969" h="83550">
                <a:moveTo>
                  <a:pt x="35719" y="6422"/>
                </a:moveTo>
                <a:lnTo>
                  <a:pt x="35719" y="887"/>
                </a:lnTo>
                <a:lnTo>
                  <a:pt x="34925" y="589"/>
                </a:lnTo>
                <a:lnTo>
                  <a:pt x="31926" y="258"/>
                </a:lnTo>
                <a:lnTo>
                  <a:pt x="28870" y="16"/>
                </a:lnTo>
                <a:lnTo>
                  <a:pt x="24870" y="0"/>
                </a:lnTo>
                <a:lnTo>
                  <a:pt x="23724" y="712"/>
                </a:lnTo>
                <a:lnTo>
                  <a:pt x="22959" y="1901"/>
                </a:lnTo>
                <a:lnTo>
                  <a:pt x="22450" y="3408"/>
                </a:lnTo>
                <a:lnTo>
                  <a:pt x="21318" y="4413"/>
                </a:lnTo>
                <a:lnTo>
                  <a:pt x="19768" y="5083"/>
                </a:lnTo>
                <a:lnTo>
                  <a:pt x="15371" y="6158"/>
                </a:lnTo>
                <a:lnTo>
                  <a:pt x="15009" y="6960"/>
                </a:lnTo>
                <a:lnTo>
                  <a:pt x="14769" y="8210"/>
                </a:lnTo>
                <a:lnTo>
                  <a:pt x="14382" y="11935"/>
                </a:lnTo>
                <a:lnTo>
                  <a:pt x="14330" y="14349"/>
                </a:lnTo>
                <a:lnTo>
                  <a:pt x="14290" y="27941"/>
                </a:lnTo>
                <a:lnTo>
                  <a:pt x="13496" y="30055"/>
                </a:lnTo>
                <a:lnTo>
                  <a:pt x="12172" y="32179"/>
                </a:lnTo>
                <a:lnTo>
                  <a:pt x="10497" y="34309"/>
                </a:lnTo>
                <a:lnTo>
                  <a:pt x="9379" y="36444"/>
                </a:lnTo>
                <a:lnTo>
                  <a:pt x="8634" y="38581"/>
                </a:lnTo>
                <a:lnTo>
                  <a:pt x="8138" y="40720"/>
                </a:lnTo>
                <a:lnTo>
                  <a:pt x="7806" y="42861"/>
                </a:lnTo>
                <a:lnTo>
                  <a:pt x="7586" y="45002"/>
                </a:lnTo>
                <a:lnTo>
                  <a:pt x="7439" y="47144"/>
                </a:lnTo>
                <a:lnTo>
                  <a:pt x="7275" y="51429"/>
                </a:lnTo>
                <a:lnTo>
                  <a:pt x="7170" y="60001"/>
                </a:lnTo>
                <a:lnTo>
                  <a:pt x="7955" y="61429"/>
                </a:lnTo>
                <a:lnTo>
                  <a:pt x="9273" y="62382"/>
                </a:lnTo>
                <a:lnTo>
                  <a:pt x="10944" y="63017"/>
                </a:lnTo>
                <a:lnTo>
                  <a:pt x="12059" y="64155"/>
                </a:lnTo>
                <a:lnTo>
                  <a:pt x="12802" y="65627"/>
                </a:lnTo>
                <a:lnTo>
                  <a:pt x="13297" y="67324"/>
                </a:lnTo>
                <a:lnTo>
                  <a:pt x="13627" y="69169"/>
                </a:lnTo>
                <a:lnTo>
                  <a:pt x="13847" y="71113"/>
                </a:lnTo>
                <a:lnTo>
                  <a:pt x="13995" y="73124"/>
                </a:lnTo>
                <a:lnTo>
                  <a:pt x="14886" y="74464"/>
                </a:lnTo>
                <a:lnTo>
                  <a:pt x="16274" y="75358"/>
                </a:lnTo>
                <a:lnTo>
                  <a:pt x="17993" y="75954"/>
                </a:lnTo>
                <a:lnTo>
                  <a:pt x="19932" y="77065"/>
                </a:lnTo>
                <a:lnTo>
                  <a:pt x="22020" y="78521"/>
                </a:lnTo>
                <a:lnTo>
                  <a:pt x="24205" y="80206"/>
                </a:lnTo>
                <a:lnTo>
                  <a:pt x="26455" y="81329"/>
                </a:lnTo>
                <a:lnTo>
                  <a:pt x="28750" y="82078"/>
                </a:lnTo>
                <a:lnTo>
                  <a:pt x="34342" y="83279"/>
                </a:lnTo>
                <a:lnTo>
                  <a:pt x="37224" y="83444"/>
                </a:lnTo>
                <a:lnTo>
                  <a:pt x="41150" y="83517"/>
                </a:lnTo>
                <a:lnTo>
                  <a:pt x="45541" y="83549"/>
                </a:lnTo>
                <a:lnTo>
                  <a:pt x="47823" y="82843"/>
                </a:lnTo>
                <a:lnTo>
                  <a:pt x="50138" y="81658"/>
                </a:lnTo>
                <a:lnTo>
                  <a:pt x="52476" y="80154"/>
                </a:lnTo>
                <a:lnTo>
                  <a:pt x="54827" y="79151"/>
                </a:lnTo>
                <a:lnTo>
                  <a:pt x="57189" y="78483"/>
                </a:lnTo>
                <a:lnTo>
                  <a:pt x="59558" y="78037"/>
                </a:lnTo>
                <a:lnTo>
                  <a:pt x="61930" y="77025"/>
                </a:lnTo>
                <a:lnTo>
                  <a:pt x="64306" y="75637"/>
                </a:lnTo>
                <a:lnTo>
                  <a:pt x="66683" y="73997"/>
                </a:lnTo>
                <a:lnTo>
                  <a:pt x="69855" y="72903"/>
                </a:lnTo>
                <a:lnTo>
                  <a:pt x="73558" y="72174"/>
                </a:lnTo>
                <a:lnTo>
                  <a:pt x="77613" y="71688"/>
                </a:lnTo>
                <a:lnTo>
                  <a:pt x="81111" y="70650"/>
                </a:lnTo>
                <a:lnTo>
                  <a:pt x="84236" y="69243"/>
                </a:lnTo>
                <a:lnTo>
                  <a:pt x="87114" y="67591"/>
                </a:lnTo>
                <a:lnTo>
                  <a:pt x="89827" y="65775"/>
                </a:lnTo>
                <a:lnTo>
                  <a:pt x="92427" y="63851"/>
                </a:lnTo>
                <a:lnTo>
                  <a:pt x="94956" y="61853"/>
                </a:lnTo>
                <a:lnTo>
                  <a:pt x="97435" y="59807"/>
                </a:lnTo>
                <a:lnTo>
                  <a:pt x="105719" y="52673"/>
                </a:lnTo>
                <a:lnTo>
                  <a:pt x="110523" y="48383"/>
                </a:lnTo>
                <a:lnTo>
                  <a:pt x="111783" y="46541"/>
                </a:lnTo>
                <a:lnTo>
                  <a:pt x="112622" y="44598"/>
                </a:lnTo>
                <a:lnTo>
                  <a:pt x="113968" y="39760"/>
                </a:lnTo>
                <a:lnTo>
                  <a:pt x="112491" y="35791"/>
                </a:lnTo>
                <a:lnTo>
                  <a:pt x="106618" y="21856"/>
                </a:lnTo>
                <a:lnTo>
                  <a:pt x="103622" y="16712"/>
                </a:lnTo>
                <a:lnTo>
                  <a:pt x="100831" y="13282"/>
                </a:lnTo>
                <a:lnTo>
                  <a:pt x="98177" y="10995"/>
                </a:lnTo>
                <a:lnTo>
                  <a:pt x="95615" y="9471"/>
                </a:lnTo>
                <a:lnTo>
                  <a:pt x="93112" y="8455"/>
                </a:lnTo>
                <a:lnTo>
                  <a:pt x="90650" y="7777"/>
                </a:lnTo>
                <a:lnTo>
                  <a:pt x="87420" y="6611"/>
                </a:lnTo>
                <a:lnTo>
                  <a:pt x="83680" y="5119"/>
                </a:lnTo>
                <a:lnTo>
                  <a:pt x="79599" y="3411"/>
                </a:lnTo>
                <a:lnTo>
                  <a:pt x="76086" y="2272"/>
                </a:lnTo>
                <a:lnTo>
                  <a:pt x="72949" y="1512"/>
                </a:lnTo>
                <a:lnTo>
                  <a:pt x="70063" y="1006"/>
                </a:lnTo>
                <a:lnTo>
                  <a:pt x="66553" y="668"/>
                </a:lnTo>
                <a:lnTo>
                  <a:pt x="62624" y="443"/>
                </a:lnTo>
                <a:lnTo>
                  <a:pt x="54821" y="193"/>
                </a:lnTo>
                <a:lnTo>
                  <a:pt x="48707" y="82"/>
                </a:lnTo>
                <a:lnTo>
                  <a:pt x="45171" y="767"/>
                </a:lnTo>
                <a:lnTo>
                  <a:pt x="41227" y="1938"/>
                </a:lnTo>
                <a:lnTo>
                  <a:pt x="37010" y="3433"/>
                </a:lnTo>
                <a:lnTo>
                  <a:pt x="33404" y="4429"/>
                </a:lnTo>
                <a:lnTo>
                  <a:pt x="30208" y="5094"/>
                </a:lnTo>
                <a:lnTo>
                  <a:pt x="27282" y="5536"/>
                </a:lnTo>
                <a:lnTo>
                  <a:pt x="24538" y="5832"/>
                </a:lnTo>
                <a:lnTo>
                  <a:pt x="21915" y="6029"/>
                </a:lnTo>
                <a:lnTo>
                  <a:pt x="19373" y="6160"/>
                </a:lnTo>
                <a:lnTo>
                  <a:pt x="14431" y="6306"/>
                </a:lnTo>
                <a:lnTo>
                  <a:pt x="7310" y="6407"/>
                </a:lnTo>
                <a:lnTo>
                  <a:pt x="0" y="64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InkAnnotation611"/>
          <p:cNvSpPr/>
          <p:nvPr/>
        </p:nvSpPr>
        <p:spPr>
          <a:xfrm>
            <a:off x="7472362" y="1858361"/>
            <a:ext cx="107157" cy="250475"/>
          </a:xfrm>
          <a:custGeom>
            <a:avLst/>
            <a:gdLst/>
            <a:ahLst/>
            <a:cxnLst/>
            <a:rect l="0" t="0" r="0" b="0"/>
            <a:pathLst>
              <a:path w="107157" h="250475">
                <a:moveTo>
                  <a:pt x="107156" y="25445"/>
                </a:moveTo>
                <a:lnTo>
                  <a:pt x="107156" y="22032"/>
                </a:lnTo>
                <a:lnTo>
                  <a:pt x="106363" y="21027"/>
                </a:lnTo>
                <a:lnTo>
                  <a:pt x="105040" y="20357"/>
                </a:lnTo>
                <a:lnTo>
                  <a:pt x="103363" y="19910"/>
                </a:lnTo>
                <a:lnTo>
                  <a:pt x="102246" y="18897"/>
                </a:lnTo>
                <a:lnTo>
                  <a:pt x="101502" y="17508"/>
                </a:lnTo>
                <a:lnTo>
                  <a:pt x="100307" y="13559"/>
                </a:lnTo>
                <a:lnTo>
                  <a:pt x="98027" y="11114"/>
                </a:lnTo>
                <a:lnTo>
                  <a:pt x="96307" y="9462"/>
                </a:lnTo>
                <a:lnTo>
                  <a:pt x="94368" y="8360"/>
                </a:lnTo>
                <a:lnTo>
                  <a:pt x="92280" y="7626"/>
                </a:lnTo>
                <a:lnTo>
                  <a:pt x="90095" y="7136"/>
                </a:lnTo>
                <a:lnTo>
                  <a:pt x="87845" y="6810"/>
                </a:lnTo>
                <a:lnTo>
                  <a:pt x="85551" y="6592"/>
                </a:lnTo>
                <a:lnTo>
                  <a:pt x="83227" y="6448"/>
                </a:lnTo>
                <a:lnTo>
                  <a:pt x="80091" y="5636"/>
                </a:lnTo>
                <a:lnTo>
                  <a:pt x="76413" y="4381"/>
                </a:lnTo>
                <a:lnTo>
                  <a:pt x="72373" y="2830"/>
                </a:lnTo>
                <a:lnTo>
                  <a:pt x="68887" y="1796"/>
                </a:lnTo>
                <a:lnTo>
                  <a:pt x="65768" y="1107"/>
                </a:lnTo>
                <a:lnTo>
                  <a:pt x="62896" y="647"/>
                </a:lnTo>
                <a:lnTo>
                  <a:pt x="60186" y="341"/>
                </a:lnTo>
                <a:lnTo>
                  <a:pt x="57586" y="136"/>
                </a:lnTo>
                <a:lnTo>
                  <a:pt x="55060" y="0"/>
                </a:lnTo>
                <a:lnTo>
                  <a:pt x="52582" y="624"/>
                </a:lnTo>
                <a:lnTo>
                  <a:pt x="50136" y="1754"/>
                </a:lnTo>
                <a:lnTo>
                  <a:pt x="47711" y="3222"/>
                </a:lnTo>
                <a:lnTo>
                  <a:pt x="42920" y="7058"/>
                </a:lnTo>
                <a:lnTo>
                  <a:pt x="29131" y="18940"/>
                </a:lnTo>
                <a:lnTo>
                  <a:pt x="14894" y="31456"/>
                </a:lnTo>
                <a:lnTo>
                  <a:pt x="12309" y="35167"/>
                </a:lnTo>
                <a:lnTo>
                  <a:pt x="10589" y="39070"/>
                </a:lnTo>
                <a:lnTo>
                  <a:pt x="9440" y="43101"/>
                </a:lnTo>
                <a:lnTo>
                  <a:pt x="7880" y="47217"/>
                </a:lnTo>
                <a:lnTo>
                  <a:pt x="6048" y="51390"/>
                </a:lnTo>
                <a:lnTo>
                  <a:pt x="4032" y="55601"/>
                </a:lnTo>
                <a:lnTo>
                  <a:pt x="2687" y="59836"/>
                </a:lnTo>
                <a:lnTo>
                  <a:pt x="1792" y="64089"/>
                </a:lnTo>
                <a:lnTo>
                  <a:pt x="796" y="71910"/>
                </a:lnTo>
                <a:lnTo>
                  <a:pt x="354" y="77767"/>
                </a:lnTo>
                <a:lnTo>
                  <a:pt x="157" y="86561"/>
                </a:lnTo>
                <a:lnTo>
                  <a:pt x="0" y="164770"/>
                </a:lnTo>
                <a:lnTo>
                  <a:pt x="794" y="169049"/>
                </a:lnTo>
                <a:lnTo>
                  <a:pt x="2116" y="173331"/>
                </a:lnTo>
                <a:lnTo>
                  <a:pt x="3793" y="177614"/>
                </a:lnTo>
                <a:lnTo>
                  <a:pt x="5654" y="184278"/>
                </a:lnTo>
                <a:lnTo>
                  <a:pt x="6482" y="190335"/>
                </a:lnTo>
                <a:lnTo>
                  <a:pt x="6850" y="197790"/>
                </a:lnTo>
                <a:lnTo>
                  <a:pt x="7741" y="201063"/>
                </a:lnTo>
                <a:lnTo>
                  <a:pt x="10849" y="206606"/>
                </a:lnTo>
                <a:lnTo>
                  <a:pt x="12789" y="209799"/>
                </a:lnTo>
                <a:lnTo>
                  <a:pt x="17061" y="217156"/>
                </a:lnTo>
                <a:lnTo>
                  <a:pt x="19489" y="223283"/>
                </a:lnTo>
                <a:lnTo>
                  <a:pt x="20137" y="225917"/>
                </a:lnTo>
                <a:lnTo>
                  <a:pt x="22972" y="230749"/>
                </a:lnTo>
                <a:lnTo>
                  <a:pt x="27468" y="236259"/>
                </a:lnTo>
                <a:lnTo>
                  <a:pt x="28084" y="238917"/>
                </a:lnTo>
                <a:lnTo>
                  <a:pt x="28247" y="240626"/>
                </a:lnTo>
                <a:lnTo>
                  <a:pt x="29150" y="241765"/>
                </a:lnTo>
                <a:lnTo>
                  <a:pt x="30545" y="242525"/>
                </a:lnTo>
                <a:lnTo>
                  <a:pt x="34697" y="243744"/>
                </a:lnTo>
                <a:lnTo>
                  <a:pt x="35038" y="244559"/>
                </a:lnTo>
                <a:lnTo>
                  <a:pt x="35692" y="250201"/>
                </a:lnTo>
                <a:lnTo>
                  <a:pt x="37824" y="250353"/>
                </a:lnTo>
                <a:lnTo>
                  <a:pt x="42863" y="25047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InkAnnotation612"/>
          <p:cNvSpPr/>
          <p:nvPr/>
        </p:nvSpPr>
        <p:spPr>
          <a:xfrm>
            <a:off x="7415212" y="2012394"/>
            <a:ext cx="192882" cy="25454"/>
          </a:xfrm>
          <a:custGeom>
            <a:avLst/>
            <a:gdLst/>
            <a:ahLst/>
            <a:cxnLst/>
            <a:rect l="0" t="0" r="0" b="0"/>
            <a:pathLst>
              <a:path w="192882" h="25454">
                <a:moveTo>
                  <a:pt x="0" y="19288"/>
                </a:moveTo>
                <a:lnTo>
                  <a:pt x="22754" y="22701"/>
                </a:lnTo>
                <a:lnTo>
                  <a:pt x="31838" y="23707"/>
                </a:lnTo>
                <a:lnTo>
                  <a:pt x="40275" y="24377"/>
                </a:lnTo>
                <a:lnTo>
                  <a:pt x="55207" y="25122"/>
                </a:lnTo>
                <a:lnTo>
                  <a:pt x="67135" y="25453"/>
                </a:lnTo>
                <a:lnTo>
                  <a:pt x="72537" y="24826"/>
                </a:lnTo>
                <a:lnTo>
                  <a:pt x="77727" y="23695"/>
                </a:lnTo>
                <a:lnTo>
                  <a:pt x="82774" y="22226"/>
                </a:lnTo>
                <a:lnTo>
                  <a:pt x="87726" y="21246"/>
                </a:lnTo>
                <a:lnTo>
                  <a:pt x="92616" y="20594"/>
                </a:lnTo>
                <a:lnTo>
                  <a:pt x="97462" y="20159"/>
                </a:lnTo>
                <a:lnTo>
                  <a:pt x="102281" y="19868"/>
                </a:lnTo>
                <a:lnTo>
                  <a:pt x="107081" y="19675"/>
                </a:lnTo>
                <a:lnTo>
                  <a:pt x="111868" y="19546"/>
                </a:lnTo>
                <a:lnTo>
                  <a:pt x="116647" y="18745"/>
                </a:lnTo>
                <a:lnTo>
                  <a:pt x="121422" y="17497"/>
                </a:lnTo>
                <a:lnTo>
                  <a:pt x="126191" y="15951"/>
                </a:lnTo>
                <a:lnTo>
                  <a:pt x="130959" y="14920"/>
                </a:lnTo>
                <a:lnTo>
                  <a:pt x="135724" y="14233"/>
                </a:lnTo>
                <a:lnTo>
                  <a:pt x="140489" y="13775"/>
                </a:lnTo>
                <a:lnTo>
                  <a:pt x="145253" y="12755"/>
                </a:lnTo>
                <a:lnTo>
                  <a:pt x="150017" y="11361"/>
                </a:lnTo>
                <a:lnTo>
                  <a:pt x="154780" y="9717"/>
                </a:lnTo>
                <a:lnTo>
                  <a:pt x="159543" y="8621"/>
                </a:lnTo>
                <a:lnTo>
                  <a:pt x="164305" y="7891"/>
                </a:lnTo>
                <a:lnTo>
                  <a:pt x="169068" y="7403"/>
                </a:lnTo>
                <a:lnTo>
                  <a:pt x="173037" y="6364"/>
                </a:lnTo>
                <a:lnTo>
                  <a:pt x="176478" y="4957"/>
                </a:lnTo>
                <a:lnTo>
                  <a:pt x="179563" y="3305"/>
                </a:lnTo>
                <a:lnTo>
                  <a:pt x="182415" y="2203"/>
                </a:lnTo>
                <a:lnTo>
                  <a:pt x="185110" y="1469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InkAnnotation613"/>
          <p:cNvSpPr/>
          <p:nvPr/>
        </p:nvSpPr>
        <p:spPr>
          <a:xfrm>
            <a:off x="7636668" y="1851660"/>
            <a:ext cx="126389" cy="289322"/>
          </a:xfrm>
          <a:custGeom>
            <a:avLst/>
            <a:gdLst/>
            <a:ahLst/>
            <a:cxnLst/>
            <a:rect l="0" t="0" r="0" b="0"/>
            <a:pathLst>
              <a:path w="126389" h="289322">
                <a:moveTo>
                  <a:pt x="0" y="0"/>
                </a:moveTo>
                <a:lnTo>
                  <a:pt x="3793" y="0"/>
                </a:lnTo>
                <a:lnTo>
                  <a:pt x="4910" y="714"/>
                </a:lnTo>
                <a:lnTo>
                  <a:pt x="5654" y="1904"/>
                </a:lnTo>
                <a:lnTo>
                  <a:pt x="6152" y="3413"/>
                </a:lnTo>
                <a:lnTo>
                  <a:pt x="7276" y="4418"/>
                </a:lnTo>
                <a:lnTo>
                  <a:pt x="8819" y="5088"/>
                </a:lnTo>
                <a:lnTo>
                  <a:pt x="10643" y="5535"/>
                </a:lnTo>
                <a:lnTo>
                  <a:pt x="12652" y="6548"/>
                </a:lnTo>
                <a:lnTo>
                  <a:pt x="14785" y="7937"/>
                </a:lnTo>
                <a:lnTo>
                  <a:pt x="17001" y="9577"/>
                </a:lnTo>
                <a:lnTo>
                  <a:pt x="19272" y="11385"/>
                </a:lnTo>
                <a:lnTo>
                  <a:pt x="23910" y="15299"/>
                </a:lnTo>
                <a:lnTo>
                  <a:pt x="35732" y="25756"/>
                </a:lnTo>
                <a:lnTo>
                  <a:pt x="38109" y="27886"/>
                </a:lnTo>
                <a:lnTo>
                  <a:pt x="40487" y="30735"/>
                </a:lnTo>
                <a:lnTo>
                  <a:pt x="42867" y="34063"/>
                </a:lnTo>
                <a:lnTo>
                  <a:pt x="45247" y="37710"/>
                </a:lnTo>
                <a:lnTo>
                  <a:pt x="48421" y="40856"/>
                </a:lnTo>
                <a:lnTo>
                  <a:pt x="52125" y="43668"/>
                </a:lnTo>
                <a:lnTo>
                  <a:pt x="56181" y="46257"/>
                </a:lnTo>
                <a:lnTo>
                  <a:pt x="59679" y="48697"/>
                </a:lnTo>
                <a:lnTo>
                  <a:pt x="62804" y="51038"/>
                </a:lnTo>
                <a:lnTo>
                  <a:pt x="65682" y="53313"/>
                </a:lnTo>
                <a:lnTo>
                  <a:pt x="69188" y="56259"/>
                </a:lnTo>
                <a:lnTo>
                  <a:pt x="84104" y="69347"/>
                </a:lnTo>
                <a:lnTo>
                  <a:pt x="87026" y="71949"/>
                </a:lnTo>
                <a:lnTo>
                  <a:pt x="89768" y="75112"/>
                </a:lnTo>
                <a:lnTo>
                  <a:pt x="92389" y="78650"/>
                </a:lnTo>
                <a:lnTo>
                  <a:pt x="94930" y="82437"/>
                </a:lnTo>
                <a:lnTo>
                  <a:pt x="98212" y="86390"/>
                </a:lnTo>
                <a:lnTo>
                  <a:pt x="101987" y="90454"/>
                </a:lnTo>
                <a:lnTo>
                  <a:pt x="106091" y="94593"/>
                </a:lnTo>
                <a:lnTo>
                  <a:pt x="108828" y="98781"/>
                </a:lnTo>
                <a:lnTo>
                  <a:pt x="111868" y="107243"/>
                </a:lnTo>
                <a:lnTo>
                  <a:pt x="117453" y="134817"/>
                </a:lnTo>
                <a:lnTo>
                  <a:pt x="121164" y="154172"/>
                </a:lnTo>
                <a:lnTo>
                  <a:pt x="123638" y="168504"/>
                </a:lnTo>
                <a:lnTo>
                  <a:pt x="125289" y="179487"/>
                </a:lnTo>
                <a:lnTo>
                  <a:pt x="126388" y="188238"/>
                </a:lnTo>
                <a:lnTo>
                  <a:pt x="126327" y="195500"/>
                </a:lnTo>
                <a:lnTo>
                  <a:pt x="125493" y="201771"/>
                </a:lnTo>
                <a:lnTo>
                  <a:pt x="124144" y="207380"/>
                </a:lnTo>
                <a:lnTo>
                  <a:pt x="122450" y="212548"/>
                </a:lnTo>
                <a:lnTo>
                  <a:pt x="120527" y="217422"/>
                </a:lnTo>
                <a:lnTo>
                  <a:pt x="118451" y="222101"/>
                </a:lnTo>
                <a:lnTo>
                  <a:pt x="116273" y="225934"/>
                </a:lnTo>
                <a:lnTo>
                  <a:pt x="114029" y="229204"/>
                </a:lnTo>
                <a:lnTo>
                  <a:pt x="111738" y="232098"/>
                </a:lnTo>
                <a:lnTo>
                  <a:pt x="109417" y="235456"/>
                </a:lnTo>
                <a:lnTo>
                  <a:pt x="107076" y="239124"/>
                </a:lnTo>
                <a:lnTo>
                  <a:pt x="104722" y="242998"/>
                </a:lnTo>
                <a:lnTo>
                  <a:pt x="101564" y="247009"/>
                </a:lnTo>
                <a:lnTo>
                  <a:pt x="97872" y="251112"/>
                </a:lnTo>
                <a:lnTo>
                  <a:pt x="93824" y="255276"/>
                </a:lnTo>
                <a:lnTo>
                  <a:pt x="87207" y="261808"/>
                </a:lnTo>
                <a:lnTo>
                  <a:pt x="80828" y="267806"/>
                </a:lnTo>
                <a:lnTo>
                  <a:pt x="72700" y="275235"/>
                </a:lnTo>
                <a:lnTo>
                  <a:pt x="69105" y="277787"/>
                </a:lnTo>
                <a:lnTo>
                  <a:pt x="65913" y="279489"/>
                </a:lnTo>
                <a:lnTo>
                  <a:pt x="62993" y="280623"/>
                </a:lnTo>
                <a:lnTo>
                  <a:pt x="61046" y="282094"/>
                </a:lnTo>
                <a:lnTo>
                  <a:pt x="59747" y="283789"/>
                </a:lnTo>
                <a:lnTo>
                  <a:pt x="58881" y="285633"/>
                </a:lnTo>
                <a:lnTo>
                  <a:pt x="57511" y="286863"/>
                </a:lnTo>
                <a:lnTo>
                  <a:pt x="55802" y="287682"/>
                </a:lnTo>
                <a:lnTo>
                  <a:pt x="50345" y="289225"/>
                </a:lnTo>
                <a:lnTo>
                  <a:pt x="48041" y="289279"/>
                </a:lnTo>
                <a:lnTo>
                  <a:pt x="39160" y="289321"/>
                </a:lnTo>
                <a:lnTo>
                  <a:pt x="37220" y="288607"/>
                </a:lnTo>
                <a:lnTo>
                  <a:pt x="35132" y="287416"/>
                </a:lnTo>
                <a:lnTo>
                  <a:pt x="28575" y="2828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InkAnnotation614"/>
          <p:cNvSpPr/>
          <p:nvPr/>
        </p:nvSpPr>
        <p:spPr>
          <a:xfrm>
            <a:off x="7900987" y="1993106"/>
            <a:ext cx="142876" cy="6430"/>
          </a:xfrm>
          <a:custGeom>
            <a:avLst/>
            <a:gdLst/>
            <a:ahLst/>
            <a:cxnLst/>
            <a:rect l="0" t="0" r="0" b="0"/>
            <a:pathLst>
              <a:path w="142876" h="6430">
                <a:moveTo>
                  <a:pt x="0" y="0"/>
                </a:moveTo>
                <a:lnTo>
                  <a:pt x="112770" y="0"/>
                </a:lnTo>
                <a:lnTo>
                  <a:pt x="116456" y="714"/>
                </a:lnTo>
                <a:lnTo>
                  <a:pt x="119706" y="1905"/>
                </a:lnTo>
                <a:lnTo>
                  <a:pt x="122666" y="3413"/>
                </a:lnTo>
                <a:lnTo>
                  <a:pt x="125434" y="4418"/>
                </a:lnTo>
                <a:lnTo>
                  <a:pt x="128073" y="5089"/>
                </a:lnTo>
                <a:lnTo>
                  <a:pt x="135283" y="6351"/>
                </a:lnTo>
                <a:lnTo>
                  <a:pt x="139391" y="6406"/>
                </a:lnTo>
                <a:lnTo>
                  <a:pt x="142875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InkAnnotation615"/>
          <p:cNvSpPr/>
          <p:nvPr/>
        </p:nvSpPr>
        <p:spPr>
          <a:xfrm>
            <a:off x="7936706" y="2031682"/>
            <a:ext cx="192882" cy="6430"/>
          </a:xfrm>
          <a:custGeom>
            <a:avLst/>
            <a:gdLst/>
            <a:ahLst/>
            <a:cxnLst/>
            <a:rect l="0" t="0" r="0" b="0"/>
            <a:pathLst>
              <a:path w="192882" h="6430">
                <a:moveTo>
                  <a:pt x="0" y="6429"/>
                </a:moveTo>
                <a:lnTo>
                  <a:pt x="76006" y="6429"/>
                </a:lnTo>
                <a:lnTo>
                  <a:pt x="80834" y="5715"/>
                </a:lnTo>
                <a:lnTo>
                  <a:pt x="85639" y="4524"/>
                </a:lnTo>
                <a:lnTo>
                  <a:pt x="90430" y="3016"/>
                </a:lnTo>
                <a:lnTo>
                  <a:pt x="96005" y="2011"/>
                </a:lnTo>
                <a:lnTo>
                  <a:pt x="102104" y="1340"/>
                </a:lnTo>
                <a:lnTo>
                  <a:pt x="108550" y="894"/>
                </a:lnTo>
                <a:lnTo>
                  <a:pt x="114435" y="596"/>
                </a:lnTo>
                <a:lnTo>
                  <a:pt x="125208" y="265"/>
                </a:lnTo>
                <a:lnTo>
                  <a:pt x="145059" y="53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InkAnnotation616"/>
          <p:cNvSpPr/>
          <p:nvPr/>
        </p:nvSpPr>
        <p:spPr>
          <a:xfrm>
            <a:off x="7215187" y="2475309"/>
            <a:ext cx="750095" cy="25454"/>
          </a:xfrm>
          <a:custGeom>
            <a:avLst/>
            <a:gdLst/>
            <a:ahLst/>
            <a:cxnLst/>
            <a:rect l="0" t="0" r="0" b="0"/>
            <a:pathLst>
              <a:path w="750095" h="25454">
                <a:moveTo>
                  <a:pt x="0" y="19288"/>
                </a:moveTo>
                <a:lnTo>
                  <a:pt x="24835" y="19288"/>
                </a:lnTo>
                <a:lnTo>
                  <a:pt x="26875" y="20002"/>
                </a:lnTo>
                <a:lnTo>
                  <a:pt x="29029" y="21193"/>
                </a:lnTo>
                <a:lnTo>
                  <a:pt x="31259" y="22701"/>
                </a:lnTo>
                <a:lnTo>
                  <a:pt x="33540" y="23707"/>
                </a:lnTo>
                <a:lnTo>
                  <a:pt x="35854" y="24377"/>
                </a:lnTo>
                <a:lnTo>
                  <a:pt x="40541" y="25122"/>
                </a:lnTo>
                <a:lnTo>
                  <a:pt x="45270" y="25453"/>
                </a:lnTo>
                <a:lnTo>
                  <a:pt x="47643" y="24826"/>
                </a:lnTo>
                <a:lnTo>
                  <a:pt x="50019" y="23695"/>
                </a:lnTo>
                <a:lnTo>
                  <a:pt x="52395" y="22226"/>
                </a:lnTo>
                <a:lnTo>
                  <a:pt x="54774" y="21246"/>
                </a:lnTo>
                <a:lnTo>
                  <a:pt x="57154" y="20594"/>
                </a:lnTo>
                <a:lnTo>
                  <a:pt x="61914" y="19868"/>
                </a:lnTo>
                <a:lnTo>
                  <a:pt x="83321" y="19311"/>
                </a:lnTo>
                <a:lnTo>
                  <a:pt x="137113" y="19288"/>
                </a:lnTo>
                <a:lnTo>
                  <a:pt x="140622" y="18574"/>
                </a:lnTo>
                <a:lnTo>
                  <a:pt x="144548" y="17383"/>
                </a:lnTo>
                <a:lnTo>
                  <a:pt x="148752" y="15875"/>
                </a:lnTo>
                <a:lnTo>
                  <a:pt x="153143" y="14869"/>
                </a:lnTo>
                <a:lnTo>
                  <a:pt x="157658" y="14199"/>
                </a:lnTo>
                <a:lnTo>
                  <a:pt x="166114" y="13454"/>
                </a:lnTo>
                <a:lnTo>
                  <a:pt x="188800" y="12911"/>
                </a:lnTo>
                <a:lnTo>
                  <a:pt x="497680" y="12858"/>
                </a:lnTo>
                <a:lnTo>
                  <a:pt x="503236" y="12144"/>
                </a:lnTo>
                <a:lnTo>
                  <a:pt x="509322" y="10953"/>
                </a:lnTo>
                <a:lnTo>
                  <a:pt x="515761" y="9445"/>
                </a:lnTo>
                <a:lnTo>
                  <a:pt x="521640" y="8440"/>
                </a:lnTo>
                <a:lnTo>
                  <a:pt x="527148" y="7770"/>
                </a:lnTo>
                <a:lnTo>
                  <a:pt x="538294" y="7025"/>
                </a:lnTo>
                <a:lnTo>
                  <a:pt x="557164" y="6606"/>
                </a:lnTo>
                <a:lnTo>
                  <a:pt x="658168" y="6429"/>
                </a:lnTo>
                <a:lnTo>
                  <a:pt x="661823" y="5715"/>
                </a:lnTo>
                <a:lnTo>
                  <a:pt x="665847" y="4524"/>
                </a:lnTo>
                <a:lnTo>
                  <a:pt x="670116" y="3016"/>
                </a:lnTo>
                <a:lnTo>
                  <a:pt x="674550" y="2011"/>
                </a:lnTo>
                <a:lnTo>
                  <a:pt x="679094" y="1340"/>
                </a:lnTo>
                <a:lnTo>
                  <a:pt x="687582" y="596"/>
                </a:lnTo>
                <a:lnTo>
                  <a:pt x="709498" y="52"/>
                </a:lnTo>
                <a:lnTo>
                  <a:pt x="750094" y="0"/>
                </a:lnTo>
                <a:lnTo>
                  <a:pt x="750093" y="0"/>
                </a:lnTo>
                <a:lnTo>
                  <a:pt x="750094" y="0"/>
                </a:lnTo>
                <a:lnTo>
                  <a:pt x="7429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InkAnnotation617"/>
          <p:cNvSpPr/>
          <p:nvPr/>
        </p:nvSpPr>
        <p:spPr>
          <a:xfrm>
            <a:off x="8143875" y="2308145"/>
            <a:ext cx="14288" cy="173594"/>
          </a:xfrm>
          <a:custGeom>
            <a:avLst/>
            <a:gdLst/>
            <a:ahLst/>
            <a:cxnLst/>
            <a:rect l="0" t="0" r="0" b="0"/>
            <a:pathLst>
              <a:path w="14288" h="173594">
                <a:moveTo>
                  <a:pt x="0" y="0"/>
                </a:moveTo>
                <a:lnTo>
                  <a:pt x="6151" y="5536"/>
                </a:lnTo>
                <a:lnTo>
                  <a:pt x="5688" y="6548"/>
                </a:lnTo>
                <a:lnTo>
                  <a:pt x="4585" y="7938"/>
                </a:lnTo>
                <a:lnTo>
                  <a:pt x="3057" y="9578"/>
                </a:lnTo>
                <a:lnTo>
                  <a:pt x="2037" y="11386"/>
                </a:lnTo>
                <a:lnTo>
                  <a:pt x="1358" y="13305"/>
                </a:lnTo>
                <a:lnTo>
                  <a:pt x="906" y="15300"/>
                </a:lnTo>
                <a:lnTo>
                  <a:pt x="604" y="17344"/>
                </a:lnTo>
                <a:lnTo>
                  <a:pt x="268" y="21520"/>
                </a:lnTo>
                <a:lnTo>
                  <a:pt x="119" y="25757"/>
                </a:lnTo>
                <a:lnTo>
                  <a:pt x="23" y="37711"/>
                </a:lnTo>
                <a:lnTo>
                  <a:pt x="0" y="91180"/>
                </a:lnTo>
                <a:lnTo>
                  <a:pt x="793" y="93648"/>
                </a:lnTo>
                <a:lnTo>
                  <a:pt x="2116" y="96008"/>
                </a:lnTo>
                <a:lnTo>
                  <a:pt x="3792" y="98295"/>
                </a:lnTo>
                <a:lnTo>
                  <a:pt x="4909" y="101249"/>
                </a:lnTo>
                <a:lnTo>
                  <a:pt x="5653" y="104647"/>
                </a:lnTo>
                <a:lnTo>
                  <a:pt x="6151" y="108341"/>
                </a:lnTo>
                <a:lnTo>
                  <a:pt x="6481" y="111518"/>
                </a:lnTo>
                <a:lnTo>
                  <a:pt x="6701" y="114350"/>
                </a:lnTo>
                <a:lnTo>
                  <a:pt x="6849" y="116953"/>
                </a:lnTo>
                <a:lnTo>
                  <a:pt x="7012" y="123655"/>
                </a:lnTo>
                <a:lnTo>
                  <a:pt x="7117" y="136186"/>
                </a:lnTo>
                <a:lnTo>
                  <a:pt x="7921" y="138654"/>
                </a:lnTo>
                <a:lnTo>
                  <a:pt x="9249" y="141013"/>
                </a:lnTo>
                <a:lnTo>
                  <a:pt x="10928" y="143301"/>
                </a:lnTo>
                <a:lnTo>
                  <a:pt x="12048" y="145540"/>
                </a:lnTo>
                <a:lnTo>
                  <a:pt x="12794" y="147748"/>
                </a:lnTo>
                <a:lnTo>
                  <a:pt x="13292" y="149933"/>
                </a:lnTo>
                <a:lnTo>
                  <a:pt x="13623" y="152105"/>
                </a:lnTo>
                <a:lnTo>
                  <a:pt x="13992" y="156423"/>
                </a:lnTo>
                <a:lnTo>
                  <a:pt x="14156" y="160723"/>
                </a:lnTo>
                <a:lnTo>
                  <a:pt x="14287" y="173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InkAnnotation618"/>
          <p:cNvSpPr/>
          <p:nvPr/>
        </p:nvSpPr>
        <p:spPr>
          <a:xfrm>
            <a:off x="8058150" y="2378868"/>
            <a:ext cx="150019" cy="19289"/>
          </a:xfrm>
          <a:custGeom>
            <a:avLst/>
            <a:gdLst/>
            <a:ahLst/>
            <a:cxnLst/>
            <a:rect l="0" t="0" r="0" b="0"/>
            <a:pathLst>
              <a:path w="150019" h="19289">
                <a:moveTo>
                  <a:pt x="0" y="19288"/>
                </a:moveTo>
                <a:lnTo>
                  <a:pt x="6151" y="13753"/>
                </a:lnTo>
                <a:lnTo>
                  <a:pt x="8818" y="13256"/>
                </a:lnTo>
                <a:lnTo>
                  <a:pt x="12651" y="13036"/>
                </a:lnTo>
                <a:lnTo>
                  <a:pt x="17000" y="12938"/>
                </a:lnTo>
                <a:lnTo>
                  <a:pt x="23910" y="12883"/>
                </a:lnTo>
                <a:lnTo>
                  <a:pt x="27053" y="12160"/>
                </a:lnTo>
                <a:lnTo>
                  <a:pt x="30734" y="10965"/>
                </a:lnTo>
                <a:lnTo>
                  <a:pt x="34777" y="9453"/>
                </a:lnTo>
                <a:lnTo>
                  <a:pt x="38266" y="8445"/>
                </a:lnTo>
                <a:lnTo>
                  <a:pt x="41385" y="7773"/>
                </a:lnTo>
                <a:lnTo>
                  <a:pt x="44259" y="7325"/>
                </a:lnTo>
                <a:lnTo>
                  <a:pt x="47762" y="7027"/>
                </a:lnTo>
                <a:lnTo>
                  <a:pt x="51685" y="6828"/>
                </a:lnTo>
                <a:lnTo>
                  <a:pt x="60276" y="6607"/>
                </a:lnTo>
                <a:lnTo>
                  <a:pt x="98350" y="6433"/>
                </a:lnTo>
                <a:lnTo>
                  <a:pt x="126526" y="6430"/>
                </a:lnTo>
                <a:lnTo>
                  <a:pt x="131183" y="5716"/>
                </a:lnTo>
                <a:lnTo>
                  <a:pt x="135873" y="4525"/>
                </a:lnTo>
                <a:lnTo>
                  <a:pt x="15001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InkAnnotation619"/>
          <p:cNvSpPr/>
          <p:nvPr/>
        </p:nvSpPr>
        <p:spPr>
          <a:xfrm>
            <a:off x="8422481" y="2224572"/>
            <a:ext cx="121142" cy="212162"/>
          </a:xfrm>
          <a:custGeom>
            <a:avLst/>
            <a:gdLst/>
            <a:ahLst/>
            <a:cxnLst/>
            <a:rect l="0" t="0" r="0" b="0"/>
            <a:pathLst>
              <a:path w="121142" h="212162">
                <a:moveTo>
                  <a:pt x="0" y="77144"/>
                </a:moveTo>
                <a:lnTo>
                  <a:pt x="0" y="67380"/>
                </a:lnTo>
                <a:lnTo>
                  <a:pt x="794" y="66348"/>
                </a:lnTo>
                <a:lnTo>
                  <a:pt x="2117" y="65660"/>
                </a:lnTo>
                <a:lnTo>
                  <a:pt x="3792" y="65202"/>
                </a:lnTo>
                <a:lnTo>
                  <a:pt x="5703" y="64182"/>
                </a:lnTo>
                <a:lnTo>
                  <a:pt x="7771" y="62787"/>
                </a:lnTo>
                <a:lnTo>
                  <a:pt x="9943" y="61144"/>
                </a:lnTo>
                <a:lnTo>
                  <a:pt x="11391" y="59333"/>
                </a:lnTo>
                <a:lnTo>
                  <a:pt x="13715" y="53200"/>
                </a:lnTo>
                <a:lnTo>
                  <a:pt x="13906" y="52608"/>
                </a:lnTo>
                <a:lnTo>
                  <a:pt x="16234" y="50047"/>
                </a:lnTo>
                <a:lnTo>
                  <a:pt x="20405" y="45994"/>
                </a:lnTo>
                <a:lnTo>
                  <a:pt x="71330" y="87"/>
                </a:lnTo>
                <a:lnTo>
                  <a:pt x="71428" y="0"/>
                </a:lnTo>
                <a:lnTo>
                  <a:pt x="71435" y="3407"/>
                </a:lnTo>
                <a:lnTo>
                  <a:pt x="72229" y="4411"/>
                </a:lnTo>
                <a:lnTo>
                  <a:pt x="73553" y="5081"/>
                </a:lnTo>
                <a:lnTo>
                  <a:pt x="75229" y="5528"/>
                </a:lnTo>
                <a:lnTo>
                  <a:pt x="76346" y="6540"/>
                </a:lnTo>
                <a:lnTo>
                  <a:pt x="77091" y="7929"/>
                </a:lnTo>
                <a:lnTo>
                  <a:pt x="77919" y="11377"/>
                </a:lnTo>
                <a:lnTo>
                  <a:pt x="78385" y="17335"/>
                </a:lnTo>
                <a:lnTo>
                  <a:pt x="78493" y="21511"/>
                </a:lnTo>
                <a:lnTo>
                  <a:pt x="78581" y="69553"/>
                </a:lnTo>
                <a:lnTo>
                  <a:pt x="79375" y="72798"/>
                </a:lnTo>
                <a:lnTo>
                  <a:pt x="82374" y="78308"/>
                </a:lnTo>
                <a:lnTo>
                  <a:pt x="83490" y="81492"/>
                </a:lnTo>
                <a:lnTo>
                  <a:pt x="84235" y="85043"/>
                </a:lnTo>
                <a:lnTo>
                  <a:pt x="84733" y="88839"/>
                </a:lnTo>
                <a:lnTo>
                  <a:pt x="85857" y="92799"/>
                </a:lnTo>
                <a:lnTo>
                  <a:pt x="87400" y="96867"/>
                </a:lnTo>
                <a:lnTo>
                  <a:pt x="89224" y="101008"/>
                </a:lnTo>
                <a:lnTo>
                  <a:pt x="90438" y="105198"/>
                </a:lnTo>
                <a:lnTo>
                  <a:pt x="91248" y="109420"/>
                </a:lnTo>
                <a:lnTo>
                  <a:pt x="91789" y="113663"/>
                </a:lnTo>
                <a:lnTo>
                  <a:pt x="92942" y="117921"/>
                </a:lnTo>
                <a:lnTo>
                  <a:pt x="94505" y="122188"/>
                </a:lnTo>
                <a:lnTo>
                  <a:pt x="96341" y="126461"/>
                </a:lnTo>
                <a:lnTo>
                  <a:pt x="97564" y="130024"/>
                </a:lnTo>
                <a:lnTo>
                  <a:pt x="98925" y="135889"/>
                </a:lnTo>
                <a:lnTo>
                  <a:pt x="99287" y="139167"/>
                </a:lnTo>
                <a:lnTo>
                  <a:pt x="99529" y="142781"/>
                </a:lnTo>
                <a:lnTo>
                  <a:pt x="99798" y="149893"/>
                </a:lnTo>
                <a:lnTo>
                  <a:pt x="99917" y="155435"/>
                </a:lnTo>
                <a:lnTo>
                  <a:pt x="100742" y="158627"/>
                </a:lnTo>
                <a:lnTo>
                  <a:pt x="102087" y="162184"/>
                </a:lnTo>
                <a:lnTo>
                  <a:pt x="103777" y="165984"/>
                </a:lnTo>
                <a:lnTo>
                  <a:pt x="105654" y="172112"/>
                </a:lnTo>
                <a:lnTo>
                  <a:pt x="106489" y="177216"/>
                </a:lnTo>
                <a:lnTo>
                  <a:pt x="106860" y="181866"/>
                </a:lnTo>
                <a:lnTo>
                  <a:pt x="107753" y="184106"/>
                </a:lnTo>
                <a:lnTo>
                  <a:pt x="110860" y="188500"/>
                </a:lnTo>
                <a:lnTo>
                  <a:pt x="112771" y="192834"/>
                </a:lnTo>
                <a:lnTo>
                  <a:pt x="113847" y="199291"/>
                </a:lnTo>
                <a:lnTo>
                  <a:pt x="113998" y="201437"/>
                </a:lnTo>
                <a:lnTo>
                  <a:pt x="114894" y="203583"/>
                </a:lnTo>
                <a:lnTo>
                  <a:pt x="118003" y="207872"/>
                </a:lnTo>
                <a:lnTo>
                  <a:pt x="121141" y="211784"/>
                </a:lnTo>
                <a:lnTo>
                  <a:pt x="119192" y="211993"/>
                </a:lnTo>
                <a:lnTo>
                  <a:pt x="114300" y="21216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InkAnnotation620"/>
          <p:cNvSpPr/>
          <p:nvPr/>
        </p:nvSpPr>
        <p:spPr>
          <a:xfrm>
            <a:off x="8429625" y="2423874"/>
            <a:ext cx="228601" cy="12853"/>
          </a:xfrm>
          <a:custGeom>
            <a:avLst/>
            <a:gdLst/>
            <a:ahLst/>
            <a:cxnLst/>
            <a:rect l="0" t="0" r="0" b="0"/>
            <a:pathLst>
              <a:path w="228601" h="12853">
                <a:moveTo>
                  <a:pt x="0" y="0"/>
                </a:moveTo>
                <a:lnTo>
                  <a:pt x="12301" y="0"/>
                </a:lnTo>
                <a:lnTo>
                  <a:pt x="13758" y="714"/>
                </a:lnTo>
                <a:lnTo>
                  <a:pt x="15521" y="1905"/>
                </a:lnTo>
                <a:lnTo>
                  <a:pt x="17491" y="3413"/>
                </a:lnTo>
                <a:lnTo>
                  <a:pt x="20391" y="4419"/>
                </a:lnTo>
                <a:lnTo>
                  <a:pt x="23914" y="5089"/>
                </a:lnTo>
                <a:lnTo>
                  <a:pt x="33387" y="6165"/>
                </a:lnTo>
                <a:lnTo>
                  <a:pt x="35752" y="6967"/>
                </a:lnTo>
                <a:lnTo>
                  <a:pt x="38915" y="8217"/>
                </a:lnTo>
                <a:lnTo>
                  <a:pt x="42612" y="9764"/>
                </a:lnTo>
                <a:lnTo>
                  <a:pt x="46664" y="10795"/>
                </a:lnTo>
                <a:lnTo>
                  <a:pt x="50952" y="11483"/>
                </a:lnTo>
                <a:lnTo>
                  <a:pt x="55400" y="11942"/>
                </a:lnTo>
                <a:lnTo>
                  <a:pt x="60745" y="12248"/>
                </a:lnTo>
                <a:lnTo>
                  <a:pt x="66690" y="12451"/>
                </a:lnTo>
                <a:lnTo>
                  <a:pt x="84319" y="12738"/>
                </a:lnTo>
                <a:lnTo>
                  <a:pt x="122773" y="12852"/>
                </a:lnTo>
                <a:lnTo>
                  <a:pt x="128679" y="12139"/>
                </a:lnTo>
                <a:lnTo>
                  <a:pt x="134204" y="10951"/>
                </a:lnTo>
                <a:lnTo>
                  <a:pt x="139476" y="9443"/>
                </a:lnTo>
                <a:lnTo>
                  <a:pt x="144577" y="8439"/>
                </a:lnTo>
                <a:lnTo>
                  <a:pt x="149566" y="7769"/>
                </a:lnTo>
                <a:lnTo>
                  <a:pt x="154480" y="7322"/>
                </a:lnTo>
                <a:lnTo>
                  <a:pt x="159342" y="7025"/>
                </a:lnTo>
                <a:lnTo>
                  <a:pt x="164172" y="6826"/>
                </a:lnTo>
                <a:lnTo>
                  <a:pt x="173771" y="6606"/>
                </a:lnTo>
                <a:lnTo>
                  <a:pt x="228600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InkAnnotation621"/>
          <p:cNvSpPr/>
          <p:nvPr/>
        </p:nvSpPr>
        <p:spPr>
          <a:xfrm>
            <a:off x="7086600" y="2321004"/>
            <a:ext cx="200026" cy="147876"/>
          </a:xfrm>
          <a:custGeom>
            <a:avLst/>
            <a:gdLst/>
            <a:ahLst/>
            <a:cxnLst/>
            <a:rect l="0" t="0" r="0" b="0"/>
            <a:pathLst>
              <a:path w="200026" h="147876">
                <a:moveTo>
                  <a:pt x="0" y="0"/>
                </a:moveTo>
                <a:lnTo>
                  <a:pt x="6150" y="0"/>
                </a:lnTo>
                <a:lnTo>
                  <a:pt x="10642" y="3413"/>
                </a:lnTo>
                <a:lnTo>
                  <a:pt x="12651" y="4419"/>
                </a:lnTo>
                <a:lnTo>
                  <a:pt x="16999" y="5536"/>
                </a:lnTo>
                <a:lnTo>
                  <a:pt x="18477" y="6548"/>
                </a:lnTo>
                <a:lnTo>
                  <a:pt x="19461" y="7937"/>
                </a:lnTo>
                <a:lnTo>
                  <a:pt x="20118" y="9578"/>
                </a:lnTo>
                <a:lnTo>
                  <a:pt x="22964" y="13305"/>
                </a:lnTo>
                <a:lnTo>
                  <a:pt x="27466" y="18106"/>
                </a:lnTo>
                <a:lnTo>
                  <a:pt x="32039" y="22351"/>
                </a:lnTo>
                <a:lnTo>
                  <a:pt x="66677" y="53580"/>
                </a:lnTo>
                <a:lnTo>
                  <a:pt x="69851" y="55723"/>
                </a:lnTo>
                <a:lnTo>
                  <a:pt x="73555" y="57865"/>
                </a:lnTo>
                <a:lnTo>
                  <a:pt x="77612" y="60008"/>
                </a:lnTo>
                <a:lnTo>
                  <a:pt x="81109" y="62151"/>
                </a:lnTo>
                <a:lnTo>
                  <a:pt x="87113" y="66437"/>
                </a:lnTo>
                <a:lnTo>
                  <a:pt x="92426" y="70723"/>
                </a:lnTo>
                <a:lnTo>
                  <a:pt x="97435" y="75010"/>
                </a:lnTo>
                <a:lnTo>
                  <a:pt x="109511" y="85725"/>
                </a:lnTo>
                <a:lnTo>
                  <a:pt x="112695" y="87868"/>
                </a:lnTo>
                <a:lnTo>
                  <a:pt x="116405" y="90011"/>
                </a:lnTo>
                <a:lnTo>
                  <a:pt x="120466" y="92154"/>
                </a:lnTo>
                <a:lnTo>
                  <a:pt x="123173" y="94297"/>
                </a:lnTo>
                <a:lnTo>
                  <a:pt x="124977" y="96440"/>
                </a:lnTo>
                <a:lnTo>
                  <a:pt x="127776" y="100727"/>
                </a:lnTo>
                <a:lnTo>
                  <a:pt x="131667" y="105013"/>
                </a:lnTo>
                <a:lnTo>
                  <a:pt x="134609" y="107156"/>
                </a:lnTo>
                <a:lnTo>
                  <a:pt x="138158" y="109299"/>
                </a:lnTo>
                <a:lnTo>
                  <a:pt x="142111" y="111442"/>
                </a:lnTo>
                <a:lnTo>
                  <a:pt x="145541" y="113585"/>
                </a:lnTo>
                <a:lnTo>
                  <a:pt x="151468" y="117872"/>
                </a:lnTo>
                <a:lnTo>
                  <a:pt x="156831" y="122026"/>
                </a:lnTo>
                <a:lnTo>
                  <a:pt x="162532" y="127040"/>
                </a:lnTo>
                <a:lnTo>
                  <a:pt x="166957" y="130995"/>
                </a:lnTo>
                <a:lnTo>
                  <a:pt x="169248" y="132336"/>
                </a:lnTo>
                <a:lnTo>
                  <a:pt x="173911" y="133825"/>
                </a:lnTo>
                <a:lnTo>
                  <a:pt x="178629" y="136392"/>
                </a:lnTo>
                <a:lnTo>
                  <a:pt x="183631" y="139949"/>
                </a:lnTo>
                <a:lnTo>
                  <a:pt x="200025" y="147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InkAnnotation622"/>
          <p:cNvSpPr/>
          <p:nvPr/>
        </p:nvSpPr>
        <p:spPr>
          <a:xfrm>
            <a:off x="7108031" y="2333863"/>
            <a:ext cx="107157" cy="128588"/>
          </a:xfrm>
          <a:custGeom>
            <a:avLst/>
            <a:gdLst/>
            <a:ahLst/>
            <a:cxnLst/>
            <a:rect l="0" t="0" r="0" b="0"/>
            <a:pathLst>
              <a:path w="107157" h="128588">
                <a:moveTo>
                  <a:pt x="107156" y="0"/>
                </a:moveTo>
                <a:lnTo>
                  <a:pt x="90156" y="15300"/>
                </a:lnTo>
                <a:lnTo>
                  <a:pt x="88679" y="17343"/>
                </a:lnTo>
                <a:lnTo>
                  <a:pt x="87695" y="19420"/>
                </a:lnTo>
                <a:lnTo>
                  <a:pt x="87038" y="21519"/>
                </a:lnTo>
                <a:lnTo>
                  <a:pt x="85806" y="23633"/>
                </a:lnTo>
                <a:lnTo>
                  <a:pt x="84192" y="25756"/>
                </a:lnTo>
                <a:lnTo>
                  <a:pt x="82321" y="27887"/>
                </a:lnTo>
                <a:lnTo>
                  <a:pt x="80281" y="30021"/>
                </a:lnTo>
                <a:lnTo>
                  <a:pt x="78127" y="32158"/>
                </a:lnTo>
                <a:lnTo>
                  <a:pt x="75897" y="34297"/>
                </a:lnTo>
                <a:lnTo>
                  <a:pt x="72822" y="37867"/>
                </a:lnTo>
                <a:lnTo>
                  <a:pt x="69186" y="42389"/>
                </a:lnTo>
                <a:lnTo>
                  <a:pt x="65174" y="47548"/>
                </a:lnTo>
                <a:lnTo>
                  <a:pt x="61706" y="52415"/>
                </a:lnTo>
                <a:lnTo>
                  <a:pt x="58599" y="57089"/>
                </a:lnTo>
                <a:lnTo>
                  <a:pt x="55734" y="61634"/>
                </a:lnTo>
                <a:lnTo>
                  <a:pt x="53031" y="65378"/>
                </a:lnTo>
                <a:lnTo>
                  <a:pt x="50435" y="68588"/>
                </a:lnTo>
                <a:lnTo>
                  <a:pt x="47911" y="71443"/>
                </a:lnTo>
                <a:lnTo>
                  <a:pt x="45434" y="74775"/>
                </a:lnTo>
                <a:lnTo>
                  <a:pt x="42989" y="78425"/>
                </a:lnTo>
                <a:lnTo>
                  <a:pt x="40565" y="82287"/>
                </a:lnTo>
                <a:lnTo>
                  <a:pt x="38156" y="85576"/>
                </a:lnTo>
                <a:lnTo>
                  <a:pt x="35756" y="88483"/>
                </a:lnTo>
                <a:lnTo>
                  <a:pt x="33363" y="91135"/>
                </a:lnTo>
                <a:lnTo>
                  <a:pt x="29386" y="96476"/>
                </a:lnTo>
                <a:lnTo>
                  <a:pt x="8150" y="127125"/>
                </a:lnTo>
                <a:lnTo>
                  <a:pt x="7021" y="127613"/>
                </a:lnTo>
                <a:lnTo>
                  <a:pt x="5474" y="127937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InkAnnotation623"/>
          <p:cNvSpPr/>
          <p:nvPr/>
        </p:nvSpPr>
        <p:spPr>
          <a:xfrm>
            <a:off x="7272337" y="2243853"/>
            <a:ext cx="128589" cy="95520"/>
          </a:xfrm>
          <a:custGeom>
            <a:avLst/>
            <a:gdLst/>
            <a:ahLst/>
            <a:cxnLst/>
            <a:rect l="0" t="0" r="0" b="0"/>
            <a:pathLst>
              <a:path w="128589" h="95520">
                <a:moveTo>
                  <a:pt x="0" y="12857"/>
                </a:moveTo>
                <a:lnTo>
                  <a:pt x="6151" y="7321"/>
                </a:lnTo>
                <a:lnTo>
                  <a:pt x="8820" y="6825"/>
                </a:lnTo>
                <a:lnTo>
                  <a:pt x="10643" y="6692"/>
                </a:lnTo>
                <a:lnTo>
                  <a:pt x="11857" y="5890"/>
                </a:lnTo>
                <a:lnTo>
                  <a:pt x="12667" y="4640"/>
                </a:lnTo>
                <a:lnTo>
                  <a:pt x="13207" y="3093"/>
                </a:lnTo>
                <a:lnTo>
                  <a:pt x="15155" y="2061"/>
                </a:lnTo>
                <a:lnTo>
                  <a:pt x="18041" y="1374"/>
                </a:lnTo>
                <a:lnTo>
                  <a:pt x="21552" y="915"/>
                </a:lnTo>
                <a:lnTo>
                  <a:pt x="24687" y="610"/>
                </a:lnTo>
                <a:lnTo>
                  <a:pt x="27570" y="406"/>
                </a:lnTo>
                <a:lnTo>
                  <a:pt x="30287" y="270"/>
                </a:lnTo>
                <a:lnTo>
                  <a:pt x="35421" y="119"/>
                </a:lnTo>
                <a:lnTo>
                  <a:pt x="45185" y="22"/>
                </a:lnTo>
                <a:lnTo>
                  <a:pt x="59527" y="0"/>
                </a:lnTo>
                <a:lnTo>
                  <a:pt x="61909" y="714"/>
                </a:lnTo>
                <a:lnTo>
                  <a:pt x="64291" y="1904"/>
                </a:lnTo>
                <a:lnTo>
                  <a:pt x="66673" y="3412"/>
                </a:lnTo>
                <a:lnTo>
                  <a:pt x="69055" y="4417"/>
                </a:lnTo>
                <a:lnTo>
                  <a:pt x="71437" y="5087"/>
                </a:lnTo>
                <a:lnTo>
                  <a:pt x="73818" y="5534"/>
                </a:lnTo>
                <a:lnTo>
                  <a:pt x="76199" y="6546"/>
                </a:lnTo>
                <a:lnTo>
                  <a:pt x="78581" y="7936"/>
                </a:lnTo>
                <a:lnTo>
                  <a:pt x="84314" y="11885"/>
                </a:lnTo>
                <a:lnTo>
                  <a:pt x="84784" y="15781"/>
                </a:lnTo>
                <a:lnTo>
                  <a:pt x="85098" y="21950"/>
                </a:lnTo>
                <a:lnTo>
                  <a:pt x="85642" y="47101"/>
                </a:lnTo>
                <a:lnTo>
                  <a:pt x="85689" y="52603"/>
                </a:lnTo>
                <a:lnTo>
                  <a:pt x="84113" y="55071"/>
                </a:lnTo>
                <a:lnTo>
                  <a:pt x="81476" y="57430"/>
                </a:lnTo>
                <a:lnTo>
                  <a:pt x="78129" y="59718"/>
                </a:lnTo>
                <a:lnTo>
                  <a:pt x="75898" y="61957"/>
                </a:lnTo>
                <a:lnTo>
                  <a:pt x="74413" y="64164"/>
                </a:lnTo>
                <a:lnTo>
                  <a:pt x="73420" y="66350"/>
                </a:lnTo>
                <a:lnTo>
                  <a:pt x="71966" y="68521"/>
                </a:lnTo>
                <a:lnTo>
                  <a:pt x="70202" y="70684"/>
                </a:lnTo>
                <a:lnTo>
                  <a:pt x="68233" y="72839"/>
                </a:lnTo>
                <a:lnTo>
                  <a:pt x="66125" y="74991"/>
                </a:lnTo>
                <a:lnTo>
                  <a:pt x="61669" y="79287"/>
                </a:lnTo>
                <a:lnTo>
                  <a:pt x="59368" y="80718"/>
                </a:lnTo>
                <a:lnTo>
                  <a:pt x="57041" y="81672"/>
                </a:lnTo>
                <a:lnTo>
                  <a:pt x="54696" y="82308"/>
                </a:lnTo>
                <a:lnTo>
                  <a:pt x="53133" y="83446"/>
                </a:lnTo>
                <a:lnTo>
                  <a:pt x="52091" y="84920"/>
                </a:lnTo>
                <a:lnTo>
                  <a:pt x="51396" y="86616"/>
                </a:lnTo>
                <a:lnTo>
                  <a:pt x="50139" y="87748"/>
                </a:lnTo>
                <a:lnTo>
                  <a:pt x="48507" y="88502"/>
                </a:lnTo>
                <a:lnTo>
                  <a:pt x="44578" y="89339"/>
                </a:lnTo>
                <a:lnTo>
                  <a:pt x="42418" y="89563"/>
                </a:lnTo>
                <a:lnTo>
                  <a:pt x="40185" y="89712"/>
                </a:lnTo>
                <a:lnTo>
                  <a:pt x="37903" y="90525"/>
                </a:lnTo>
                <a:lnTo>
                  <a:pt x="35587" y="91782"/>
                </a:lnTo>
                <a:lnTo>
                  <a:pt x="33249" y="93335"/>
                </a:lnTo>
                <a:lnTo>
                  <a:pt x="30897" y="94369"/>
                </a:lnTo>
                <a:lnTo>
                  <a:pt x="28536" y="95059"/>
                </a:lnTo>
                <a:lnTo>
                  <a:pt x="26168" y="95519"/>
                </a:lnTo>
                <a:lnTo>
                  <a:pt x="24589" y="95111"/>
                </a:lnTo>
                <a:lnTo>
                  <a:pt x="23537" y="94125"/>
                </a:lnTo>
                <a:lnTo>
                  <a:pt x="21848" y="90823"/>
                </a:lnTo>
                <a:lnTo>
                  <a:pt x="20915" y="90551"/>
                </a:lnTo>
                <a:lnTo>
                  <a:pt x="17762" y="90251"/>
                </a:lnTo>
                <a:lnTo>
                  <a:pt x="15317" y="90081"/>
                </a:lnTo>
                <a:lnTo>
                  <a:pt x="14974" y="89343"/>
                </a:lnTo>
                <a:lnTo>
                  <a:pt x="14592" y="86617"/>
                </a:lnTo>
                <a:lnTo>
                  <a:pt x="14315" y="83847"/>
                </a:lnTo>
                <a:lnTo>
                  <a:pt x="14290" y="78068"/>
                </a:lnTo>
                <a:lnTo>
                  <a:pt x="16405" y="75654"/>
                </a:lnTo>
                <a:lnTo>
                  <a:pt x="18080" y="74010"/>
                </a:lnTo>
                <a:lnTo>
                  <a:pt x="19991" y="72914"/>
                </a:lnTo>
                <a:lnTo>
                  <a:pt x="22059" y="72183"/>
                </a:lnTo>
                <a:lnTo>
                  <a:pt x="24231" y="71696"/>
                </a:lnTo>
                <a:lnTo>
                  <a:pt x="26473" y="71371"/>
                </a:lnTo>
                <a:lnTo>
                  <a:pt x="28761" y="71155"/>
                </a:lnTo>
                <a:lnTo>
                  <a:pt x="31080" y="71010"/>
                </a:lnTo>
                <a:lnTo>
                  <a:pt x="34214" y="70914"/>
                </a:lnTo>
                <a:lnTo>
                  <a:pt x="48533" y="70759"/>
                </a:lnTo>
                <a:lnTo>
                  <a:pt x="77585" y="70722"/>
                </a:lnTo>
                <a:lnTo>
                  <a:pt x="81093" y="71436"/>
                </a:lnTo>
                <a:lnTo>
                  <a:pt x="84224" y="72627"/>
                </a:lnTo>
                <a:lnTo>
                  <a:pt x="87106" y="74135"/>
                </a:lnTo>
                <a:lnTo>
                  <a:pt x="90615" y="75140"/>
                </a:lnTo>
                <a:lnTo>
                  <a:pt x="94541" y="75811"/>
                </a:lnTo>
                <a:lnTo>
                  <a:pt x="98746" y="76257"/>
                </a:lnTo>
                <a:lnTo>
                  <a:pt x="102343" y="77270"/>
                </a:lnTo>
                <a:lnTo>
                  <a:pt x="105535" y="78659"/>
                </a:lnTo>
                <a:lnTo>
                  <a:pt x="108457" y="80299"/>
                </a:lnTo>
                <a:lnTo>
                  <a:pt x="111198" y="81393"/>
                </a:lnTo>
                <a:lnTo>
                  <a:pt x="113819" y="82122"/>
                </a:lnTo>
                <a:lnTo>
                  <a:pt x="116361" y="82608"/>
                </a:lnTo>
                <a:lnTo>
                  <a:pt x="118849" y="82932"/>
                </a:lnTo>
                <a:lnTo>
                  <a:pt x="121302" y="83148"/>
                </a:lnTo>
                <a:lnTo>
                  <a:pt x="128588" y="835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2" name="SMARTInkAnnotation624"/>
          <p:cNvSpPr/>
          <p:nvPr/>
        </p:nvSpPr>
        <p:spPr>
          <a:xfrm>
            <a:off x="7422356" y="2366009"/>
            <a:ext cx="171451" cy="12860"/>
          </a:xfrm>
          <a:custGeom>
            <a:avLst/>
            <a:gdLst/>
            <a:ahLst/>
            <a:cxnLst/>
            <a:rect l="0" t="0" r="0" b="0"/>
            <a:pathLst>
              <a:path w="171451" h="12860">
                <a:moveTo>
                  <a:pt x="0" y="12859"/>
                </a:moveTo>
                <a:lnTo>
                  <a:pt x="58833" y="12859"/>
                </a:lnTo>
                <a:lnTo>
                  <a:pt x="62242" y="12145"/>
                </a:lnTo>
                <a:lnTo>
                  <a:pt x="66100" y="10954"/>
                </a:lnTo>
                <a:lnTo>
                  <a:pt x="70261" y="9446"/>
                </a:lnTo>
                <a:lnTo>
                  <a:pt x="73827" y="8441"/>
                </a:lnTo>
                <a:lnTo>
                  <a:pt x="77000" y="7770"/>
                </a:lnTo>
                <a:lnTo>
                  <a:pt x="79908" y="7324"/>
                </a:lnTo>
                <a:lnTo>
                  <a:pt x="82640" y="7026"/>
                </a:lnTo>
                <a:lnTo>
                  <a:pt x="87794" y="6695"/>
                </a:lnTo>
                <a:lnTo>
                  <a:pt x="94846" y="6548"/>
                </a:lnTo>
                <a:lnTo>
                  <a:pt x="120171" y="6437"/>
                </a:lnTo>
                <a:lnTo>
                  <a:pt x="123770" y="5720"/>
                </a:lnTo>
                <a:lnTo>
                  <a:pt x="126963" y="4528"/>
                </a:lnTo>
                <a:lnTo>
                  <a:pt x="129886" y="3019"/>
                </a:lnTo>
                <a:lnTo>
                  <a:pt x="132628" y="2013"/>
                </a:lnTo>
                <a:lnTo>
                  <a:pt x="135250" y="1342"/>
                </a:lnTo>
                <a:lnTo>
                  <a:pt x="137791" y="895"/>
                </a:lnTo>
                <a:lnTo>
                  <a:pt x="141073" y="597"/>
                </a:lnTo>
                <a:lnTo>
                  <a:pt x="144849" y="398"/>
                </a:lnTo>
                <a:lnTo>
                  <a:pt x="152483" y="177"/>
                </a:lnTo>
                <a:lnTo>
                  <a:pt x="162593" y="2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3" name="SMARTInkAnnotation625"/>
          <p:cNvSpPr/>
          <p:nvPr/>
        </p:nvSpPr>
        <p:spPr>
          <a:xfrm>
            <a:off x="7515225" y="2301716"/>
            <a:ext cx="50007" cy="128588"/>
          </a:xfrm>
          <a:custGeom>
            <a:avLst/>
            <a:gdLst/>
            <a:ahLst/>
            <a:cxnLst/>
            <a:rect l="0" t="0" r="0" b="0"/>
            <a:pathLst>
              <a:path w="50007" h="128588">
                <a:moveTo>
                  <a:pt x="0" y="0"/>
                </a:moveTo>
                <a:lnTo>
                  <a:pt x="0" y="3413"/>
                </a:lnTo>
                <a:lnTo>
                  <a:pt x="793" y="4419"/>
                </a:lnTo>
                <a:lnTo>
                  <a:pt x="2116" y="5089"/>
                </a:lnTo>
                <a:lnTo>
                  <a:pt x="3792" y="5535"/>
                </a:lnTo>
                <a:lnTo>
                  <a:pt x="4909" y="6548"/>
                </a:lnTo>
                <a:lnTo>
                  <a:pt x="5653" y="7937"/>
                </a:lnTo>
                <a:lnTo>
                  <a:pt x="6151" y="9577"/>
                </a:lnTo>
                <a:lnTo>
                  <a:pt x="8863" y="14957"/>
                </a:lnTo>
                <a:lnTo>
                  <a:pt x="18226" y="32365"/>
                </a:lnTo>
                <a:lnTo>
                  <a:pt x="21676" y="39436"/>
                </a:lnTo>
                <a:lnTo>
                  <a:pt x="23975" y="44864"/>
                </a:lnTo>
                <a:lnTo>
                  <a:pt x="25508" y="49198"/>
                </a:lnTo>
                <a:lnTo>
                  <a:pt x="26530" y="53516"/>
                </a:lnTo>
                <a:lnTo>
                  <a:pt x="27212" y="57822"/>
                </a:lnTo>
                <a:lnTo>
                  <a:pt x="27666" y="62123"/>
                </a:lnTo>
                <a:lnTo>
                  <a:pt x="28763" y="65704"/>
                </a:lnTo>
                <a:lnTo>
                  <a:pt x="30288" y="68806"/>
                </a:lnTo>
                <a:lnTo>
                  <a:pt x="32098" y="71588"/>
                </a:lnTo>
                <a:lnTo>
                  <a:pt x="33304" y="74871"/>
                </a:lnTo>
                <a:lnTo>
                  <a:pt x="34109" y="78489"/>
                </a:lnTo>
                <a:lnTo>
                  <a:pt x="34645" y="82330"/>
                </a:lnTo>
                <a:lnTo>
                  <a:pt x="35004" y="85605"/>
                </a:lnTo>
                <a:lnTo>
                  <a:pt x="35242" y="88502"/>
                </a:lnTo>
                <a:lnTo>
                  <a:pt x="35400" y="91148"/>
                </a:lnTo>
                <a:lnTo>
                  <a:pt x="35577" y="95993"/>
                </a:lnTo>
                <a:lnTo>
                  <a:pt x="35624" y="98286"/>
                </a:lnTo>
                <a:lnTo>
                  <a:pt x="36448" y="100528"/>
                </a:lnTo>
                <a:lnTo>
                  <a:pt x="37793" y="102738"/>
                </a:lnTo>
                <a:lnTo>
                  <a:pt x="39483" y="104925"/>
                </a:lnTo>
                <a:lnTo>
                  <a:pt x="40609" y="107097"/>
                </a:lnTo>
                <a:lnTo>
                  <a:pt x="41360" y="109260"/>
                </a:lnTo>
                <a:lnTo>
                  <a:pt x="42566" y="114451"/>
                </a:lnTo>
                <a:lnTo>
                  <a:pt x="42730" y="117066"/>
                </a:lnTo>
                <a:lnTo>
                  <a:pt x="42854" y="121860"/>
                </a:lnTo>
                <a:lnTo>
                  <a:pt x="43650" y="122674"/>
                </a:lnTo>
                <a:lnTo>
                  <a:pt x="49711" y="128315"/>
                </a:lnTo>
                <a:lnTo>
                  <a:pt x="50006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4" name="SMARTInkAnnotation626"/>
          <p:cNvSpPr/>
          <p:nvPr/>
        </p:nvSpPr>
        <p:spPr>
          <a:xfrm>
            <a:off x="7679531" y="2269569"/>
            <a:ext cx="185699" cy="179897"/>
          </a:xfrm>
          <a:custGeom>
            <a:avLst/>
            <a:gdLst/>
            <a:ahLst/>
            <a:cxnLst/>
            <a:rect l="0" t="0" r="0" b="0"/>
            <a:pathLst>
              <a:path w="185699" h="179897">
                <a:moveTo>
                  <a:pt x="100012" y="0"/>
                </a:moveTo>
                <a:lnTo>
                  <a:pt x="96219" y="0"/>
                </a:lnTo>
                <a:lnTo>
                  <a:pt x="94309" y="714"/>
                </a:lnTo>
                <a:lnTo>
                  <a:pt x="90069" y="3413"/>
                </a:lnTo>
                <a:lnTo>
                  <a:pt x="87034" y="4419"/>
                </a:lnTo>
                <a:lnTo>
                  <a:pt x="83423" y="5089"/>
                </a:lnTo>
                <a:lnTo>
                  <a:pt x="79427" y="5536"/>
                </a:lnTo>
                <a:lnTo>
                  <a:pt x="75970" y="5834"/>
                </a:lnTo>
                <a:lnTo>
                  <a:pt x="72871" y="6032"/>
                </a:lnTo>
                <a:lnTo>
                  <a:pt x="70012" y="6164"/>
                </a:lnTo>
                <a:lnTo>
                  <a:pt x="52018" y="8217"/>
                </a:lnTo>
                <a:lnTo>
                  <a:pt x="30263" y="10796"/>
                </a:lnTo>
                <a:lnTo>
                  <a:pt x="23350" y="11483"/>
                </a:lnTo>
                <a:lnTo>
                  <a:pt x="10345" y="12587"/>
                </a:lnTo>
                <a:lnTo>
                  <a:pt x="6449" y="12738"/>
                </a:lnTo>
                <a:lnTo>
                  <a:pt x="112" y="12856"/>
                </a:lnTo>
                <a:lnTo>
                  <a:pt x="9" y="18394"/>
                </a:lnTo>
                <a:lnTo>
                  <a:pt x="0" y="83477"/>
                </a:lnTo>
                <a:lnTo>
                  <a:pt x="5654" y="83568"/>
                </a:lnTo>
                <a:lnTo>
                  <a:pt x="28627" y="83582"/>
                </a:lnTo>
                <a:lnTo>
                  <a:pt x="31785" y="82868"/>
                </a:lnTo>
                <a:lnTo>
                  <a:pt x="37410" y="80169"/>
                </a:lnTo>
                <a:lnTo>
                  <a:pt x="40814" y="79163"/>
                </a:lnTo>
                <a:lnTo>
                  <a:pt x="44672" y="78493"/>
                </a:lnTo>
                <a:lnTo>
                  <a:pt x="48832" y="78046"/>
                </a:lnTo>
                <a:lnTo>
                  <a:pt x="53191" y="77034"/>
                </a:lnTo>
                <a:lnTo>
                  <a:pt x="57686" y="75645"/>
                </a:lnTo>
                <a:lnTo>
                  <a:pt x="62270" y="74004"/>
                </a:lnTo>
                <a:lnTo>
                  <a:pt x="66120" y="72910"/>
                </a:lnTo>
                <a:lnTo>
                  <a:pt x="69479" y="72181"/>
                </a:lnTo>
                <a:lnTo>
                  <a:pt x="72513" y="71695"/>
                </a:lnTo>
                <a:lnTo>
                  <a:pt x="76123" y="71371"/>
                </a:lnTo>
                <a:lnTo>
                  <a:pt x="80117" y="71155"/>
                </a:lnTo>
                <a:lnTo>
                  <a:pt x="88789" y="70915"/>
                </a:lnTo>
                <a:lnTo>
                  <a:pt x="111831" y="70740"/>
                </a:lnTo>
                <a:lnTo>
                  <a:pt x="133652" y="70725"/>
                </a:lnTo>
                <a:lnTo>
                  <a:pt x="137520" y="71439"/>
                </a:lnTo>
                <a:lnTo>
                  <a:pt x="140893" y="72629"/>
                </a:lnTo>
                <a:lnTo>
                  <a:pt x="143934" y="74137"/>
                </a:lnTo>
                <a:lnTo>
                  <a:pt x="149432" y="75812"/>
                </a:lnTo>
                <a:lnTo>
                  <a:pt x="152008" y="76259"/>
                </a:lnTo>
                <a:lnTo>
                  <a:pt x="155314" y="77271"/>
                </a:lnTo>
                <a:lnTo>
                  <a:pt x="159105" y="78660"/>
                </a:lnTo>
                <a:lnTo>
                  <a:pt x="163219" y="80301"/>
                </a:lnTo>
                <a:lnTo>
                  <a:pt x="166757" y="82109"/>
                </a:lnTo>
                <a:lnTo>
                  <a:pt x="169909" y="84029"/>
                </a:lnTo>
                <a:lnTo>
                  <a:pt x="175527" y="88067"/>
                </a:lnTo>
                <a:lnTo>
                  <a:pt x="180671" y="92243"/>
                </a:lnTo>
                <a:lnTo>
                  <a:pt x="182358" y="94356"/>
                </a:lnTo>
                <a:lnTo>
                  <a:pt x="184237" y="98610"/>
                </a:lnTo>
                <a:lnTo>
                  <a:pt x="184736" y="101459"/>
                </a:lnTo>
                <a:lnTo>
                  <a:pt x="185070" y="104787"/>
                </a:lnTo>
                <a:lnTo>
                  <a:pt x="185440" y="111580"/>
                </a:lnTo>
                <a:lnTo>
                  <a:pt x="185605" y="116980"/>
                </a:lnTo>
                <a:lnTo>
                  <a:pt x="185698" y="124037"/>
                </a:lnTo>
                <a:lnTo>
                  <a:pt x="184917" y="126268"/>
                </a:lnTo>
                <a:lnTo>
                  <a:pt x="181933" y="130652"/>
                </a:lnTo>
                <a:lnTo>
                  <a:pt x="177961" y="134982"/>
                </a:lnTo>
                <a:lnTo>
                  <a:pt x="173549" y="139288"/>
                </a:lnTo>
                <a:lnTo>
                  <a:pt x="168943" y="143583"/>
                </a:lnTo>
                <a:lnTo>
                  <a:pt x="158667" y="148585"/>
                </a:lnTo>
                <a:lnTo>
                  <a:pt x="123964" y="163669"/>
                </a:lnTo>
                <a:lnTo>
                  <a:pt x="109629" y="169120"/>
                </a:lnTo>
                <a:lnTo>
                  <a:pt x="98487" y="172754"/>
                </a:lnTo>
                <a:lnTo>
                  <a:pt x="89470" y="175177"/>
                </a:lnTo>
                <a:lnTo>
                  <a:pt x="82665" y="176792"/>
                </a:lnTo>
                <a:lnTo>
                  <a:pt x="77335" y="177869"/>
                </a:lnTo>
                <a:lnTo>
                  <a:pt x="72988" y="178587"/>
                </a:lnTo>
                <a:lnTo>
                  <a:pt x="69296" y="179065"/>
                </a:lnTo>
                <a:lnTo>
                  <a:pt x="66041" y="179385"/>
                </a:lnTo>
                <a:lnTo>
                  <a:pt x="60308" y="179739"/>
                </a:lnTo>
                <a:lnTo>
                  <a:pt x="55113" y="179896"/>
                </a:lnTo>
                <a:lnTo>
                  <a:pt x="52618" y="179224"/>
                </a:lnTo>
                <a:lnTo>
                  <a:pt x="47727" y="176572"/>
                </a:lnTo>
                <a:lnTo>
                  <a:pt x="42907" y="174917"/>
                </a:lnTo>
                <a:lnTo>
                  <a:pt x="35719" y="173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5" name="SMARTInkAnnotation627"/>
          <p:cNvSpPr/>
          <p:nvPr/>
        </p:nvSpPr>
        <p:spPr>
          <a:xfrm>
            <a:off x="6936582" y="2250281"/>
            <a:ext cx="85725" cy="276464"/>
          </a:xfrm>
          <a:custGeom>
            <a:avLst/>
            <a:gdLst/>
            <a:ahLst/>
            <a:cxnLst/>
            <a:rect l="0" t="0" r="0" b="0"/>
            <a:pathLst>
              <a:path w="85725" h="276464">
                <a:moveTo>
                  <a:pt x="71436" y="0"/>
                </a:moveTo>
                <a:lnTo>
                  <a:pt x="71436" y="3413"/>
                </a:lnTo>
                <a:lnTo>
                  <a:pt x="70643" y="4418"/>
                </a:lnTo>
                <a:lnTo>
                  <a:pt x="69320" y="5089"/>
                </a:lnTo>
                <a:lnTo>
                  <a:pt x="67643" y="5535"/>
                </a:lnTo>
                <a:lnTo>
                  <a:pt x="66527" y="6548"/>
                </a:lnTo>
                <a:lnTo>
                  <a:pt x="65782" y="7937"/>
                </a:lnTo>
                <a:lnTo>
                  <a:pt x="65286" y="9577"/>
                </a:lnTo>
                <a:lnTo>
                  <a:pt x="62617" y="13305"/>
                </a:lnTo>
                <a:lnTo>
                  <a:pt x="60794" y="15300"/>
                </a:lnTo>
                <a:lnTo>
                  <a:pt x="58785" y="17343"/>
                </a:lnTo>
                <a:lnTo>
                  <a:pt x="54437" y="21520"/>
                </a:lnTo>
                <a:lnTo>
                  <a:pt x="47526" y="27887"/>
                </a:lnTo>
                <a:lnTo>
                  <a:pt x="45971" y="30735"/>
                </a:lnTo>
                <a:lnTo>
                  <a:pt x="44243" y="37710"/>
                </a:lnTo>
                <a:lnTo>
                  <a:pt x="42988" y="40857"/>
                </a:lnTo>
                <a:lnTo>
                  <a:pt x="41359" y="43668"/>
                </a:lnTo>
                <a:lnTo>
                  <a:pt x="39479" y="46257"/>
                </a:lnTo>
                <a:lnTo>
                  <a:pt x="37431" y="48697"/>
                </a:lnTo>
                <a:lnTo>
                  <a:pt x="35273" y="51039"/>
                </a:lnTo>
                <a:lnTo>
                  <a:pt x="33039" y="53314"/>
                </a:lnTo>
                <a:lnTo>
                  <a:pt x="30757" y="56259"/>
                </a:lnTo>
                <a:lnTo>
                  <a:pt x="28442" y="59652"/>
                </a:lnTo>
                <a:lnTo>
                  <a:pt x="26105" y="63342"/>
                </a:lnTo>
                <a:lnTo>
                  <a:pt x="21391" y="71253"/>
                </a:lnTo>
                <a:lnTo>
                  <a:pt x="11897" y="87973"/>
                </a:lnTo>
                <a:lnTo>
                  <a:pt x="9519" y="91509"/>
                </a:lnTo>
                <a:lnTo>
                  <a:pt x="7139" y="94582"/>
                </a:lnTo>
                <a:lnTo>
                  <a:pt x="4760" y="97345"/>
                </a:lnTo>
                <a:lnTo>
                  <a:pt x="3173" y="100615"/>
                </a:lnTo>
                <a:lnTo>
                  <a:pt x="1410" y="108059"/>
                </a:lnTo>
                <a:lnTo>
                  <a:pt x="626" y="116130"/>
                </a:lnTo>
                <a:lnTo>
                  <a:pt x="277" y="124479"/>
                </a:lnTo>
                <a:lnTo>
                  <a:pt x="54" y="141481"/>
                </a:lnTo>
                <a:lnTo>
                  <a:pt x="0" y="174731"/>
                </a:lnTo>
                <a:lnTo>
                  <a:pt x="2116" y="181481"/>
                </a:lnTo>
                <a:lnTo>
                  <a:pt x="3792" y="185281"/>
                </a:lnTo>
                <a:lnTo>
                  <a:pt x="5702" y="188529"/>
                </a:lnTo>
                <a:lnTo>
                  <a:pt x="7770" y="191408"/>
                </a:lnTo>
                <a:lnTo>
                  <a:pt x="9942" y="194042"/>
                </a:lnTo>
                <a:lnTo>
                  <a:pt x="11390" y="197227"/>
                </a:lnTo>
                <a:lnTo>
                  <a:pt x="12999" y="204576"/>
                </a:lnTo>
                <a:lnTo>
                  <a:pt x="14222" y="207821"/>
                </a:lnTo>
                <a:lnTo>
                  <a:pt x="15831" y="210699"/>
                </a:lnTo>
                <a:lnTo>
                  <a:pt x="17698" y="213332"/>
                </a:lnTo>
                <a:lnTo>
                  <a:pt x="23704" y="219374"/>
                </a:lnTo>
                <a:lnTo>
                  <a:pt x="50943" y="244784"/>
                </a:lnTo>
                <a:lnTo>
                  <a:pt x="85724" y="2764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6" name="SMARTInkAnnotation628"/>
          <p:cNvSpPr/>
          <p:nvPr/>
        </p:nvSpPr>
        <p:spPr>
          <a:xfrm>
            <a:off x="7822406" y="2192416"/>
            <a:ext cx="178468" cy="263606"/>
          </a:xfrm>
          <a:custGeom>
            <a:avLst/>
            <a:gdLst/>
            <a:ahLst/>
            <a:cxnLst/>
            <a:rect l="0" t="0" r="0" b="0"/>
            <a:pathLst>
              <a:path w="178468" h="263606">
                <a:moveTo>
                  <a:pt x="0" y="0"/>
                </a:moveTo>
                <a:lnTo>
                  <a:pt x="9943" y="8949"/>
                </a:lnTo>
                <a:lnTo>
                  <a:pt x="12978" y="10253"/>
                </a:lnTo>
                <a:lnTo>
                  <a:pt x="16589" y="11121"/>
                </a:lnTo>
                <a:lnTo>
                  <a:pt x="20584" y="11701"/>
                </a:lnTo>
                <a:lnTo>
                  <a:pt x="24042" y="12801"/>
                </a:lnTo>
                <a:lnTo>
                  <a:pt x="27141" y="14249"/>
                </a:lnTo>
                <a:lnTo>
                  <a:pt x="29999" y="15929"/>
                </a:lnTo>
                <a:lnTo>
                  <a:pt x="64362" y="35359"/>
                </a:lnTo>
                <a:lnTo>
                  <a:pt x="84433" y="46195"/>
                </a:lnTo>
                <a:lnTo>
                  <a:pt x="98644" y="53393"/>
                </a:lnTo>
                <a:lnTo>
                  <a:pt x="110252" y="58973"/>
                </a:lnTo>
                <a:lnTo>
                  <a:pt x="125712" y="66131"/>
                </a:lnTo>
                <a:lnTo>
                  <a:pt x="129845" y="68376"/>
                </a:lnTo>
                <a:lnTo>
                  <a:pt x="133395" y="70587"/>
                </a:lnTo>
                <a:lnTo>
                  <a:pt x="136555" y="72776"/>
                </a:lnTo>
                <a:lnTo>
                  <a:pt x="140249" y="75663"/>
                </a:lnTo>
                <a:lnTo>
                  <a:pt x="144300" y="79018"/>
                </a:lnTo>
                <a:lnTo>
                  <a:pt x="148588" y="82682"/>
                </a:lnTo>
                <a:lnTo>
                  <a:pt x="152240" y="86554"/>
                </a:lnTo>
                <a:lnTo>
                  <a:pt x="155468" y="90564"/>
                </a:lnTo>
                <a:lnTo>
                  <a:pt x="158414" y="94666"/>
                </a:lnTo>
                <a:lnTo>
                  <a:pt x="163804" y="101129"/>
                </a:lnTo>
                <a:lnTo>
                  <a:pt x="168844" y="107097"/>
                </a:lnTo>
                <a:lnTo>
                  <a:pt x="173732" y="114512"/>
                </a:lnTo>
                <a:lnTo>
                  <a:pt x="176432" y="122570"/>
                </a:lnTo>
                <a:lnTo>
                  <a:pt x="177154" y="126719"/>
                </a:lnTo>
                <a:lnTo>
                  <a:pt x="177634" y="130914"/>
                </a:lnTo>
                <a:lnTo>
                  <a:pt x="177954" y="135139"/>
                </a:lnTo>
                <a:lnTo>
                  <a:pt x="178309" y="142930"/>
                </a:lnTo>
                <a:lnTo>
                  <a:pt x="178467" y="148773"/>
                </a:lnTo>
                <a:lnTo>
                  <a:pt x="176420" y="155657"/>
                </a:lnTo>
                <a:lnTo>
                  <a:pt x="174764" y="159492"/>
                </a:lnTo>
                <a:lnTo>
                  <a:pt x="170806" y="169470"/>
                </a:lnTo>
                <a:lnTo>
                  <a:pt x="168640" y="175130"/>
                </a:lnTo>
                <a:lnTo>
                  <a:pt x="166232" y="183325"/>
                </a:lnTo>
                <a:lnTo>
                  <a:pt x="165590" y="186511"/>
                </a:lnTo>
                <a:lnTo>
                  <a:pt x="160643" y="193860"/>
                </a:lnTo>
                <a:lnTo>
                  <a:pt x="157103" y="197820"/>
                </a:lnTo>
                <a:lnTo>
                  <a:pt x="153947" y="201889"/>
                </a:lnTo>
                <a:lnTo>
                  <a:pt x="151050" y="206030"/>
                </a:lnTo>
                <a:lnTo>
                  <a:pt x="145715" y="213727"/>
                </a:lnTo>
                <a:lnTo>
                  <a:pt x="140697" y="219529"/>
                </a:lnTo>
                <a:lnTo>
                  <a:pt x="137454" y="222077"/>
                </a:lnTo>
                <a:lnTo>
                  <a:pt x="133706" y="224490"/>
                </a:lnTo>
                <a:lnTo>
                  <a:pt x="129618" y="226812"/>
                </a:lnTo>
                <a:lnTo>
                  <a:pt x="125305" y="229790"/>
                </a:lnTo>
                <a:lnTo>
                  <a:pt x="120844" y="233203"/>
                </a:lnTo>
                <a:lnTo>
                  <a:pt x="116281" y="236908"/>
                </a:lnTo>
                <a:lnTo>
                  <a:pt x="111212" y="242929"/>
                </a:lnTo>
                <a:lnTo>
                  <a:pt x="109860" y="245535"/>
                </a:lnTo>
                <a:lnTo>
                  <a:pt x="107371" y="247272"/>
                </a:lnTo>
                <a:lnTo>
                  <a:pt x="104125" y="248430"/>
                </a:lnTo>
                <a:lnTo>
                  <a:pt x="100373" y="249202"/>
                </a:lnTo>
                <a:lnTo>
                  <a:pt x="97078" y="250431"/>
                </a:lnTo>
                <a:lnTo>
                  <a:pt x="94086" y="251965"/>
                </a:lnTo>
                <a:lnTo>
                  <a:pt x="87377" y="256146"/>
                </a:lnTo>
                <a:lnTo>
                  <a:pt x="82422" y="260284"/>
                </a:lnTo>
                <a:lnTo>
                  <a:pt x="78918" y="263313"/>
                </a:lnTo>
                <a:lnTo>
                  <a:pt x="73739" y="263547"/>
                </a:lnTo>
                <a:lnTo>
                  <a:pt x="71437" y="2636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7" name="SMARTInkAnnotation629"/>
          <p:cNvSpPr/>
          <p:nvPr/>
        </p:nvSpPr>
        <p:spPr>
          <a:xfrm>
            <a:off x="7143750" y="2745343"/>
            <a:ext cx="171451" cy="12859"/>
          </a:xfrm>
          <a:custGeom>
            <a:avLst/>
            <a:gdLst/>
            <a:ahLst/>
            <a:cxnLst/>
            <a:rect l="0" t="0" r="0" b="0"/>
            <a:pathLst>
              <a:path w="171451" h="12859">
                <a:moveTo>
                  <a:pt x="0" y="6429"/>
                </a:moveTo>
                <a:lnTo>
                  <a:pt x="7584" y="9842"/>
                </a:lnTo>
                <a:lnTo>
                  <a:pt x="10612" y="10848"/>
                </a:lnTo>
                <a:lnTo>
                  <a:pt x="13424" y="11518"/>
                </a:lnTo>
                <a:lnTo>
                  <a:pt x="16093" y="11965"/>
                </a:lnTo>
                <a:lnTo>
                  <a:pt x="18666" y="12263"/>
                </a:lnTo>
                <a:lnTo>
                  <a:pt x="23641" y="12594"/>
                </a:lnTo>
                <a:lnTo>
                  <a:pt x="28499" y="12741"/>
                </a:lnTo>
                <a:lnTo>
                  <a:pt x="37813" y="12823"/>
                </a:lnTo>
                <a:lnTo>
                  <a:pt x="79588" y="12858"/>
                </a:lnTo>
                <a:lnTo>
                  <a:pt x="84015" y="12144"/>
                </a:lnTo>
                <a:lnTo>
                  <a:pt x="89347" y="10953"/>
                </a:lnTo>
                <a:lnTo>
                  <a:pt x="95283" y="9445"/>
                </a:lnTo>
                <a:lnTo>
                  <a:pt x="100828" y="8440"/>
                </a:lnTo>
                <a:lnTo>
                  <a:pt x="106112" y="7769"/>
                </a:lnTo>
                <a:lnTo>
                  <a:pt x="111223" y="7323"/>
                </a:lnTo>
                <a:lnTo>
                  <a:pt x="115423" y="7025"/>
                </a:lnTo>
                <a:lnTo>
                  <a:pt x="119018" y="6826"/>
                </a:lnTo>
                <a:lnTo>
                  <a:pt x="122208" y="6694"/>
                </a:lnTo>
                <a:lnTo>
                  <a:pt x="125922" y="5891"/>
                </a:lnTo>
                <a:lnTo>
                  <a:pt x="129985" y="4642"/>
                </a:lnTo>
                <a:lnTo>
                  <a:pt x="134282" y="3095"/>
                </a:lnTo>
                <a:lnTo>
                  <a:pt x="138734" y="2063"/>
                </a:lnTo>
                <a:lnTo>
                  <a:pt x="143289" y="1375"/>
                </a:lnTo>
                <a:lnTo>
                  <a:pt x="147914" y="917"/>
                </a:lnTo>
                <a:lnTo>
                  <a:pt x="151790" y="611"/>
                </a:lnTo>
                <a:lnTo>
                  <a:pt x="155168" y="407"/>
                </a:lnTo>
                <a:lnTo>
                  <a:pt x="161039" y="18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8" name="SMARTInkAnnotation630"/>
          <p:cNvSpPr/>
          <p:nvPr/>
        </p:nvSpPr>
        <p:spPr>
          <a:xfrm>
            <a:off x="7172325" y="2816066"/>
            <a:ext cx="157163" cy="6430"/>
          </a:xfrm>
          <a:custGeom>
            <a:avLst/>
            <a:gdLst/>
            <a:ahLst/>
            <a:cxnLst/>
            <a:rect l="0" t="0" r="0" b="0"/>
            <a:pathLst>
              <a:path w="157163" h="6430">
                <a:moveTo>
                  <a:pt x="0" y="0"/>
                </a:moveTo>
                <a:lnTo>
                  <a:pt x="6849" y="0"/>
                </a:lnTo>
                <a:lnTo>
                  <a:pt x="6947" y="714"/>
                </a:lnTo>
                <a:lnTo>
                  <a:pt x="7013" y="1905"/>
                </a:lnTo>
                <a:lnTo>
                  <a:pt x="7056" y="3413"/>
                </a:lnTo>
                <a:lnTo>
                  <a:pt x="8673" y="4418"/>
                </a:lnTo>
                <a:lnTo>
                  <a:pt x="11338" y="5089"/>
                </a:lnTo>
                <a:lnTo>
                  <a:pt x="14702" y="5535"/>
                </a:lnTo>
                <a:lnTo>
                  <a:pt x="24089" y="5833"/>
                </a:lnTo>
                <a:lnTo>
                  <a:pt x="97032" y="6394"/>
                </a:lnTo>
                <a:lnTo>
                  <a:pt x="157162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9" name="SMARTInkAnnotation631"/>
          <p:cNvSpPr/>
          <p:nvPr/>
        </p:nvSpPr>
        <p:spPr>
          <a:xfrm>
            <a:off x="7429500" y="2726055"/>
            <a:ext cx="200026" cy="199311"/>
          </a:xfrm>
          <a:custGeom>
            <a:avLst/>
            <a:gdLst/>
            <a:ahLst/>
            <a:cxnLst/>
            <a:rect l="0" t="0" r="0" b="0"/>
            <a:pathLst>
              <a:path w="200026" h="199311">
                <a:moveTo>
                  <a:pt x="0" y="0"/>
                </a:moveTo>
                <a:lnTo>
                  <a:pt x="3792" y="0"/>
                </a:lnTo>
                <a:lnTo>
                  <a:pt x="4909" y="714"/>
                </a:lnTo>
                <a:lnTo>
                  <a:pt x="5653" y="1905"/>
                </a:lnTo>
                <a:lnTo>
                  <a:pt x="6849" y="5535"/>
                </a:lnTo>
                <a:lnTo>
                  <a:pt x="12789" y="11385"/>
                </a:lnTo>
                <a:lnTo>
                  <a:pt x="23928" y="21519"/>
                </a:lnTo>
                <a:lnTo>
                  <a:pt x="28626" y="27661"/>
                </a:lnTo>
                <a:lnTo>
                  <a:pt x="30990" y="31300"/>
                </a:lnTo>
                <a:lnTo>
                  <a:pt x="35734" y="37247"/>
                </a:lnTo>
                <a:lnTo>
                  <a:pt x="40488" y="42986"/>
                </a:lnTo>
                <a:lnTo>
                  <a:pt x="42867" y="46517"/>
                </a:lnTo>
                <a:lnTo>
                  <a:pt x="45246" y="50299"/>
                </a:lnTo>
                <a:lnTo>
                  <a:pt x="50007" y="56407"/>
                </a:lnTo>
                <a:lnTo>
                  <a:pt x="55562" y="62217"/>
                </a:lnTo>
                <a:lnTo>
                  <a:pt x="63324" y="69562"/>
                </a:lnTo>
                <a:lnTo>
                  <a:pt x="66822" y="73521"/>
                </a:lnTo>
                <a:lnTo>
                  <a:pt x="69947" y="77588"/>
                </a:lnTo>
                <a:lnTo>
                  <a:pt x="72825" y="81730"/>
                </a:lnTo>
                <a:lnTo>
                  <a:pt x="82681" y="90919"/>
                </a:lnTo>
                <a:lnTo>
                  <a:pt x="97190" y="103475"/>
                </a:lnTo>
                <a:lnTo>
                  <a:pt x="114799" y="118275"/>
                </a:lnTo>
                <a:lnTo>
                  <a:pt x="127333" y="129571"/>
                </a:lnTo>
                <a:lnTo>
                  <a:pt x="136483" y="138530"/>
                </a:lnTo>
                <a:lnTo>
                  <a:pt x="143375" y="145931"/>
                </a:lnTo>
                <a:lnTo>
                  <a:pt x="149559" y="151580"/>
                </a:lnTo>
                <a:lnTo>
                  <a:pt x="155268" y="156060"/>
                </a:lnTo>
                <a:lnTo>
                  <a:pt x="160663" y="159761"/>
                </a:lnTo>
                <a:lnTo>
                  <a:pt x="165051" y="162943"/>
                </a:lnTo>
                <a:lnTo>
                  <a:pt x="168771" y="165778"/>
                </a:lnTo>
                <a:lnTo>
                  <a:pt x="175022" y="170834"/>
                </a:lnTo>
                <a:lnTo>
                  <a:pt x="180446" y="175462"/>
                </a:lnTo>
                <a:lnTo>
                  <a:pt x="187962" y="182084"/>
                </a:lnTo>
                <a:lnTo>
                  <a:pt x="189601" y="184254"/>
                </a:lnTo>
                <a:lnTo>
                  <a:pt x="191423" y="188571"/>
                </a:lnTo>
                <a:lnTo>
                  <a:pt x="192702" y="190007"/>
                </a:lnTo>
                <a:lnTo>
                  <a:pt x="194350" y="190965"/>
                </a:lnTo>
                <a:lnTo>
                  <a:pt x="196242" y="191603"/>
                </a:lnTo>
                <a:lnTo>
                  <a:pt x="197502" y="192744"/>
                </a:lnTo>
                <a:lnTo>
                  <a:pt x="198343" y="194218"/>
                </a:lnTo>
                <a:lnTo>
                  <a:pt x="200025" y="1993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60" name="SMARTInkAnnotation632"/>
          <p:cNvSpPr/>
          <p:nvPr/>
        </p:nvSpPr>
        <p:spPr>
          <a:xfrm>
            <a:off x="7493793" y="2758201"/>
            <a:ext cx="100014" cy="160736"/>
          </a:xfrm>
          <a:custGeom>
            <a:avLst/>
            <a:gdLst/>
            <a:ahLst/>
            <a:cxnLst/>
            <a:rect l="0" t="0" r="0" b="0"/>
            <a:pathLst>
              <a:path w="100014" h="160736">
                <a:moveTo>
                  <a:pt x="100013" y="0"/>
                </a:moveTo>
                <a:lnTo>
                  <a:pt x="89371" y="0"/>
                </a:lnTo>
                <a:lnTo>
                  <a:pt x="88155" y="715"/>
                </a:lnTo>
                <a:lnTo>
                  <a:pt x="87345" y="1905"/>
                </a:lnTo>
                <a:lnTo>
                  <a:pt x="86806" y="3414"/>
                </a:lnTo>
                <a:lnTo>
                  <a:pt x="84088" y="6994"/>
                </a:lnTo>
                <a:lnTo>
                  <a:pt x="82253" y="8949"/>
                </a:lnTo>
                <a:lnTo>
                  <a:pt x="81029" y="10967"/>
                </a:lnTo>
                <a:lnTo>
                  <a:pt x="79669" y="15114"/>
                </a:lnTo>
                <a:lnTo>
                  <a:pt x="76948" y="19338"/>
                </a:lnTo>
                <a:lnTo>
                  <a:pt x="75111" y="21464"/>
                </a:lnTo>
                <a:lnTo>
                  <a:pt x="73093" y="23597"/>
                </a:lnTo>
                <a:lnTo>
                  <a:pt x="70953" y="25733"/>
                </a:lnTo>
                <a:lnTo>
                  <a:pt x="68734" y="27871"/>
                </a:lnTo>
                <a:lnTo>
                  <a:pt x="66460" y="30725"/>
                </a:lnTo>
                <a:lnTo>
                  <a:pt x="64151" y="34057"/>
                </a:lnTo>
                <a:lnTo>
                  <a:pt x="61817" y="37707"/>
                </a:lnTo>
                <a:lnTo>
                  <a:pt x="60262" y="41568"/>
                </a:lnTo>
                <a:lnTo>
                  <a:pt x="59225" y="45572"/>
                </a:lnTo>
                <a:lnTo>
                  <a:pt x="58533" y="49670"/>
                </a:lnTo>
                <a:lnTo>
                  <a:pt x="57279" y="53830"/>
                </a:lnTo>
                <a:lnTo>
                  <a:pt x="55648" y="58033"/>
                </a:lnTo>
                <a:lnTo>
                  <a:pt x="53768" y="62263"/>
                </a:lnTo>
                <a:lnTo>
                  <a:pt x="51720" y="65797"/>
                </a:lnTo>
                <a:lnTo>
                  <a:pt x="49562" y="68868"/>
                </a:lnTo>
                <a:lnTo>
                  <a:pt x="47328" y="71630"/>
                </a:lnTo>
                <a:lnTo>
                  <a:pt x="45046" y="74900"/>
                </a:lnTo>
                <a:lnTo>
                  <a:pt x="42731" y="78508"/>
                </a:lnTo>
                <a:lnTo>
                  <a:pt x="38042" y="86328"/>
                </a:lnTo>
                <a:lnTo>
                  <a:pt x="23808" y="111496"/>
                </a:lnTo>
                <a:lnTo>
                  <a:pt x="11906" y="132881"/>
                </a:lnTo>
                <a:lnTo>
                  <a:pt x="9524" y="136451"/>
                </a:lnTo>
                <a:lnTo>
                  <a:pt x="7144" y="139545"/>
                </a:lnTo>
                <a:lnTo>
                  <a:pt x="4762" y="142322"/>
                </a:lnTo>
                <a:lnTo>
                  <a:pt x="2116" y="147312"/>
                </a:lnTo>
                <a:lnTo>
                  <a:pt x="627" y="152233"/>
                </a:lnTo>
                <a:lnTo>
                  <a:pt x="0" y="1607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61" name="SMARTInkAnnotation633"/>
          <p:cNvSpPr/>
          <p:nvPr/>
        </p:nvSpPr>
        <p:spPr>
          <a:xfrm>
            <a:off x="7687066" y="2642479"/>
            <a:ext cx="149628" cy="128582"/>
          </a:xfrm>
          <a:custGeom>
            <a:avLst/>
            <a:gdLst/>
            <a:ahLst/>
            <a:cxnLst/>
            <a:rect l="0" t="0" r="0" b="0"/>
            <a:pathLst>
              <a:path w="149628" h="128582">
                <a:moveTo>
                  <a:pt x="6752" y="12852"/>
                </a:moveTo>
                <a:lnTo>
                  <a:pt x="6752" y="6502"/>
                </a:lnTo>
                <a:lnTo>
                  <a:pt x="10545" y="6446"/>
                </a:lnTo>
                <a:lnTo>
                  <a:pt x="19752" y="6425"/>
                </a:lnTo>
                <a:lnTo>
                  <a:pt x="22584" y="4519"/>
                </a:lnTo>
                <a:lnTo>
                  <a:pt x="24451" y="3011"/>
                </a:lnTo>
                <a:lnTo>
                  <a:pt x="27283" y="2005"/>
                </a:lnTo>
                <a:lnTo>
                  <a:pt x="30758" y="1335"/>
                </a:lnTo>
                <a:lnTo>
                  <a:pt x="34662" y="888"/>
                </a:lnTo>
                <a:lnTo>
                  <a:pt x="38060" y="590"/>
                </a:lnTo>
                <a:lnTo>
                  <a:pt x="41118" y="391"/>
                </a:lnTo>
                <a:lnTo>
                  <a:pt x="43949" y="258"/>
                </a:lnTo>
                <a:lnTo>
                  <a:pt x="49214" y="111"/>
                </a:lnTo>
                <a:lnTo>
                  <a:pt x="58757" y="29"/>
                </a:lnTo>
                <a:lnTo>
                  <a:pt x="72411" y="0"/>
                </a:lnTo>
                <a:lnTo>
                  <a:pt x="75926" y="713"/>
                </a:lnTo>
                <a:lnTo>
                  <a:pt x="79854" y="1902"/>
                </a:lnTo>
                <a:lnTo>
                  <a:pt x="84062" y="3409"/>
                </a:lnTo>
                <a:lnTo>
                  <a:pt x="87660" y="4414"/>
                </a:lnTo>
                <a:lnTo>
                  <a:pt x="90855" y="5083"/>
                </a:lnTo>
                <a:lnTo>
                  <a:pt x="93776" y="5530"/>
                </a:lnTo>
                <a:lnTo>
                  <a:pt x="96518" y="6542"/>
                </a:lnTo>
                <a:lnTo>
                  <a:pt x="99140" y="7931"/>
                </a:lnTo>
                <a:lnTo>
                  <a:pt x="101681" y="9572"/>
                </a:lnTo>
                <a:lnTo>
                  <a:pt x="103376" y="11380"/>
                </a:lnTo>
                <a:lnTo>
                  <a:pt x="104507" y="13299"/>
                </a:lnTo>
                <a:lnTo>
                  <a:pt x="105259" y="15294"/>
                </a:lnTo>
                <a:lnTo>
                  <a:pt x="105761" y="17337"/>
                </a:lnTo>
                <a:lnTo>
                  <a:pt x="106096" y="19414"/>
                </a:lnTo>
                <a:lnTo>
                  <a:pt x="106319" y="21514"/>
                </a:lnTo>
                <a:lnTo>
                  <a:pt x="106467" y="23627"/>
                </a:lnTo>
                <a:lnTo>
                  <a:pt x="106567" y="25750"/>
                </a:lnTo>
                <a:lnTo>
                  <a:pt x="106676" y="30015"/>
                </a:lnTo>
                <a:lnTo>
                  <a:pt x="106754" y="44129"/>
                </a:lnTo>
                <a:lnTo>
                  <a:pt x="105963" y="47276"/>
                </a:lnTo>
                <a:lnTo>
                  <a:pt x="104643" y="50089"/>
                </a:lnTo>
                <a:lnTo>
                  <a:pt x="102969" y="52679"/>
                </a:lnTo>
                <a:lnTo>
                  <a:pt x="101853" y="55120"/>
                </a:lnTo>
                <a:lnTo>
                  <a:pt x="101109" y="57461"/>
                </a:lnTo>
                <a:lnTo>
                  <a:pt x="100613" y="59737"/>
                </a:lnTo>
                <a:lnTo>
                  <a:pt x="99488" y="62683"/>
                </a:lnTo>
                <a:lnTo>
                  <a:pt x="97946" y="66075"/>
                </a:lnTo>
                <a:lnTo>
                  <a:pt x="96122" y="69765"/>
                </a:lnTo>
                <a:lnTo>
                  <a:pt x="94114" y="72940"/>
                </a:lnTo>
                <a:lnTo>
                  <a:pt x="91981" y="75771"/>
                </a:lnTo>
                <a:lnTo>
                  <a:pt x="89765" y="78373"/>
                </a:lnTo>
                <a:lnTo>
                  <a:pt x="81938" y="83679"/>
                </a:lnTo>
                <a:lnTo>
                  <a:pt x="70369" y="90788"/>
                </a:lnTo>
                <a:lnTo>
                  <a:pt x="56308" y="99100"/>
                </a:lnTo>
                <a:lnTo>
                  <a:pt x="46139" y="104641"/>
                </a:lnTo>
                <a:lnTo>
                  <a:pt x="38567" y="108335"/>
                </a:lnTo>
                <a:lnTo>
                  <a:pt x="24502" y="114263"/>
                </a:lnTo>
                <a:lnTo>
                  <a:pt x="20461" y="115074"/>
                </a:lnTo>
                <a:lnTo>
                  <a:pt x="15193" y="115594"/>
                </a:lnTo>
                <a:lnTo>
                  <a:pt x="12356" y="113761"/>
                </a:lnTo>
                <a:lnTo>
                  <a:pt x="8449" y="110564"/>
                </a:lnTo>
                <a:lnTo>
                  <a:pt x="929" y="104019"/>
                </a:lnTo>
                <a:lnTo>
                  <a:pt x="489" y="102920"/>
                </a:lnTo>
                <a:lnTo>
                  <a:pt x="0" y="99793"/>
                </a:lnTo>
                <a:lnTo>
                  <a:pt x="663" y="97959"/>
                </a:lnTo>
                <a:lnTo>
                  <a:pt x="3518" y="94017"/>
                </a:lnTo>
                <a:lnTo>
                  <a:pt x="5390" y="92679"/>
                </a:lnTo>
                <a:lnTo>
                  <a:pt x="7431" y="91788"/>
                </a:lnTo>
                <a:lnTo>
                  <a:pt x="9586" y="91194"/>
                </a:lnTo>
                <a:lnTo>
                  <a:pt x="14098" y="88628"/>
                </a:lnTo>
                <a:lnTo>
                  <a:pt x="18748" y="85107"/>
                </a:lnTo>
                <a:lnTo>
                  <a:pt x="21100" y="83168"/>
                </a:lnTo>
                <a:lnTo>
                  <a:pt x="23461" y="81160"/>
                </a:lnTo>
                <a:lnTo>
                  <a:pt x="25829" y="79823"/>
                </a:lnTo>
                <a:lnTo>
                  <a:pt x="28201" y="78931"/>
                </a:lnTo>
                <a:lnTo>
                  <a:pt x="30576" y="78336"/>
                </a:lnTo>
                <a:lnTo>
                  <a:pt x="32954" y="77939"/>
                </a:lnTo>
                <a:lnTo>
                  <a:pt x="35333" y="77675"/>
                </a:lnTo>
                <a:lnTo>
                  <a:pt x="37712" y="77499"/>
                </a:lnTo>
                <a:lnTo>
                  <a:pt x="40886" y="77381"/>
                </a:lnTo>
                <a:lnTo>
                  <a:pt x="52144" y="77216"/>
                </a:lnTo>
                <a:lnTo>
                  <a:pt x="58147" y="77177"/>
                </a:lnTo>
                <a:lnTo>
                  <a:pt x="61654" y="77881"/>
                </a:lnTo>
                <a:lnTo>
                  <a:pt x="65577" y="79065"/>
                </a:lnTo>
                <a:lnTo>
                  <a:pt x="69783" y="80569"/>
                </a:lnTo>
                <a:lnTo>
                  <a:pt x="73379" y="81571"/>
                </a:lnTo>
                <a:lnTo>
                  <a:pt x="76570" y="82239"/>
                </a:lnTo>
                <a:lnTo>
                  <a:pt x="79491" y="82685"/>
                </a:lnTo>
                <a:lnTo>
                  <a:pt x="83026" y="83696"/>
                </a:lnTo>
                <a:lnTo>
                  <a:pt x="86970" y="85085"/>
                </a:lnTo>
                <a:lnTo>
                  <a:pt x="91187" y="86725"/>
                </a:lnTo>
                <a:lnTo>
                  <a:pt x="94792" y="88533"/>
                </a:lnTo>
                <a:lnTo>
                  <a:pt x="97989" y="90452"/>
                </a:lnTo>
                <a:lnTo>
                  <a:pt x="100914" y="92446"/>
                </a:lnTo>
                <a:lnTo>
                  <a:pt x="103659" y="93776"/>
                </a:lnTo>
                <a:lnTo>
                  <a:pt x="106282" y="94662"/>
                </a:lnTo>
                <a:lnTo>
                  <a:pt x="108824" y="95253"/>
                </a:lnTo>
                <a:lnTo>
                  <a:pt x="112106" y="97076"/>
                </a:lnTo>
                <a:lnTo>
                  <a:pt x="115882" y="99719"/>
                </a:lnTo>
                <a:lnTo>
                  <a:pt x="119986" y="102910"/>
                </a:lnTo>
                <a:lnTo>
                  <a:pt x="123516" y="105752"/>
                </a:lnTo>
                <a:lnTo>
                  <a:pt x="129556" y="110815"/>
                </a:lnTo>
                <a:lnTo>
                  <a:pt x="137419" y="117681"/>
                </a:lnTo>
                <a:lnTo>
                  <a:pt x="139901" y="119172"/>
                </a:lnTo>
                <a:lnTo>
                  <a:pt x="142349" y="120165"/>
                </a:lnTo>
                <a:lnTo>
                  <a:pt x="144775" y="120827"/>
                </a:lnTo>
                <a:lnTo>
                  <a:pt x="146393" y="121983"/>
                </a:lnTo>
                <a:lnTo>
                  <a:pt x="147471" y="123468"/>
                </a:lnTo>
                <a:lnTo>
                  <a:pt x="149627" y="1285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62" name="SMARTInkAnnotation634"/>
          <p:cNvSpPr/>
          <p:nvPr/>
        </p:nvSpPr>
        <p:spPr>
          <a:xfrm>
            <a:off x="8001000" y="2693908"/>
            <a:ext cx="50007" cy="186453"/>
          </a:xfrm>
          <a:custGeom>
            <a:avLst/>
            <a:gdLst/>
            <a:ahLst/>
            <a:cxnLst/>
            <a:rect l="0" t="0" r="0" b="0"/>
            <a:pathLst>
              <a:path w="50007" h="186453">
                <a:moveTo>
                  <a:pt x="0" y="0"/>
                </a:moveTo>
                <a:lnTo>
                  <a:pt x="3792" y="6826"/>
                </a:lnTo>
                <a:lnTo>
                  <a:pt x="4909" y="9551"/>
                </a:lnTo>
                <a:lnTo>
                  <a:pt x="6151" y="14484"/>
                </a:lnTo>
                <a:lnTo>
                  <a:pt x="7275" y="17514"/>
                </a:lnTo>
                <a:lnTo>
                  <a:pt x="8818" y="20963"/>
                </a:lnTo>
                <a:lnTo>
                  <a:pt x="10642" y="24691"/>
                </a:lnTo>
                <a:lnTo>
                  <a:pt x="11857" y="27890"/>
                </a:lnTo>
                <a:lnTo>
                  <a:pt x="13207" y="33351"/>
                </a:lnTo>
                <a:lnTo>
                  <a:pt x="13566" y="36521"/>
                </a:lnTo>
                <a:lnTo>
                  <a:pt x="13807" y="40064"/>
                </a:lnTo>
                <a:lnTo>
                  <a:pt x="13967" y="43854"/>
                </a:lnTo>
                <a:lnTo>
                  <a:pt x="14868" y="47096"/>
                </a:lnTo>
                <a:lnTo>
                  <a:pt x="16261" y="49971"/>
                </a:lnTo>
                <a:lnTo>
                  <a:pt x="17984" y="52602"/>
                </a:lnTo>
                <a:lnTo>
                  <a:pt x="19132" y="55785"/>
                </a:lnTo>
                <a:lnTo>
                  <a:pt x="19899" y="59335"/>
                </a:lnTo>
                <a:lnTo>
                  <a:pt x="20409" y="63131"/>
                </a:lnTo>
                <a:lnTo>
                  <a:pt x="21544" y="67090"/>
                </a:lnTo>
                <a:lnTo>
                  <a:pt x="23094" y="71159"/>
                </a:lnTo>
                <a:lnTo>
                  <a:pt x="24920" y="75300"/>
                </a:lnTo>
                <a:lnTo>
                  <a:pt x="26139" y="78775"/>
                </a:lnTo>
                <a:lnTo>
                  <a:pt x="27492" y="84541"/>
                </a:lnTo>
                <a:lnTo>
                  <a:pt x="28647" y="87793"/>
                </a:lnTo>
                <a:lnTo>
                  <a:pt x="30210" y="91390"/>
                </a:lnTo>
                <a:lnTo>
                  <a:pt x="32046" y="95216"/>
                </a:lnTo>
                <a:lnTo>
                  <a:pt x="33270" y="99196"/>
                </a:lnTo>
                <a:lnTo>
                  <a:pt x="34087" y="103278"/>
                </a:lnTo>
                <a:lnTo>
                  <a:pt x="34631" y="107428"/>
                </a:lnTo>
                <a:lnTo>
                  <a:pt x="34993" y="111624"/>
                </a:lnTo>
                <a:lnTo>
                  <a:pt x="35235" y="115850"/>
                </a:lnTo>
                <a:lnTo>
                  <a:pt x="35396" y="120096"/>
                </a:lnTo>
                <a:lnTo>
                  <a:pt x="36297" y="124355"/>
                </a:lnTo>
                <a:lnTo>
                  <a:pt x="37692" y="128623"/>
                </a:lnTo>
                <a:lnTo>
                  <a:pt x="39415" y="132898"/>
                </a:lnTo>
                <a:lnTo>
                  <a:pt x="40564" y="136461"/>
                </a:lnTo>
                <a:lnTo>
                  <a:pt x="41330" y="139552"/>
                </a:lnTo>
                <a:lnTo>
                  <a:pt x="41840" y="142326"/>
                </a:lnTo>
                <a:lnTo>
                  <a:pt x="42181" y="145605"/>
                </a:lnTo>
                <a:lnTo>
                  <a:pt x="42409" y="149219"/>
                </a:lnTo>
                <a:lnTo>
                  <a:pt x="42660" y="156331"/>
                </a:lnTo>
                <a:lnTo>
                  <a:pt x="42773" y="161873"/>
                </a:lnTo>
                <a:lnTo>
                  <a:pt x="43596" y="164351"/>
                </a:lnTo>
                <a:lnTo>
                  <a:pt x="44939" y="166717"/>
                </a:lnTo>
                <a:lnTo>
                  <a:pt x="46628" y="169009"/>
                </a:lnTo>
                <a:lnTo>
                  <a:pt x="47754" y="171966"/>
                </a:lnTo>
                <a:lnTo>
                  <a:pt x="48504" y="175366"/>
                </a:lnTo>
                <a:lnTo>
                  <a:pt x="50006" y="1864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63" name="SMARTInkAnnotation635"/>
          <p:cNvSpPr/>
          <p:nvPr/>
        </p:nvSpPr>
        <p:spPr>
          <a:xfrm>
            <a:off x="7908131" y="2771060"/>
            <a:ext cx="221457" cy="19290"/>
          </a:xfrm>
          <a:custGeom>
            <a:avLst/>
            <a:gdLst/>
            <a:ahLst/>
            <a:cxnLst/>
            <a:rect l="0" t="0" r="0" b="0"/>
            <a:pathLst>
              <a:path w="221457" h="19290">
                <a:moveTo>
                  <a:pt x="0" y="19289"/>
                </a:moveTo>
                <a:lnTo>
                  <a:pt x="6151" y="13753"/>
                </a:lnTo>
                <a:lnTo>
                  <a:pt x="8819" y="13256"/>
                </a:lnTo>
                <a:lnTo>
                  <a:pt x="14784" y="12977"/>
                </a:lnTo>
                <a:lnTo>
                  <a:pt x="21578" y="12894"/>
                </a:lnTo>
                <a:lnTo>
                  <a:pt x="44259" y="12861"/>
                </a:lnTo>
                <a:lnTo>
                  <a:pt x="68619" y="10955"/>
                </a:lnTo>
                <a:lnTo>
                  <a:pt x="99553" y="8441"/>
                </a:lnTo>
                <a:lnTo>
                  <a:pt x="118593" y="7323"/>
                </a:lnTo>
                <a:lnTo>
                  <a:pt x="125894" y="6311"/>
                </a:lnTo>
                <a:lnTo>
                  <a:pt x="132347" y="4922"/>
                </a:lnTo>
                <a:lnTo>
                  <a:pt x="138238" y="3281"/>
                </a:lnTo>
                <a:lnTo>
                  <a:pt x="143752" y="2188"/>
                </a:lnTo>
                <a:lnTo>
                  <a:pt x="149016" y="1459"/>
                </a:lnTo>
                <a:lnTo>
                  <a:pt x="154113" y="972"/>
                </a:lnTo>
                <a:lnTo>
                  <a:pt x="159099" y="648"/>
                </a:lnTo>
                <a:lnTo>
                  <a:pt x="164010" y="432"/>
                </a:lnTo>
                <a:lnTo>
                  <a:pt x="173699" y="192"/>
                </a:lnTo>
                <a:lnTo>
                  <a:pt x="213683" y="3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64" name="SMARTInkAnnotation636"/>
          <p:cNvSpPr/>
          <p:nvPr/>
        </p:nvSpPr>
        <p:spPr>
          <a:xfrm>
            <a:off x="8272491" y="2629614"/>
            <a:ext cx="192850" cy="231458"/>
          </a:xfrm>
          <a:custGeom>
            <a:avLst/>
            <a:gdLst/>
            <a:ahLst/>
            <a:cxnLst/>
            <a:rect l="0" t="0" r="0" b="0"/>
            <a:pathLst>
              <a:path w="192850" h="231458">
                <a:moveTo>
                  <a:pt x="71409" y="0"/>
                </a:moveTo>
                <a:lnTo>
                  <a:pt x="67292" y="0"/>
                </a:lnTo>
                <a:lnTo>
                  <a:pt x="70709" y="0"/>
                </a:lnTo>
                <a:lnTo>
                  <a:pt x="67410" y="0"/>
                </a:lnTo>
                <a:lnTo>
                  <a:pt x="64773" y="2857"/>
                </a:lnTo>
                <a:lnTo>
                  <a:pt x="61428" y="7620"/>
                </a:lnTo>
                <a:lnTo>
                  <a:pt x="54272" y="19103"/>
                </a:lnTo>
                <a:lnTo>
                  <a:pt x="48446" y="28969"/>
                </a:lnTo>
                <a:lnTo>
                  <a:pt x="45781" y="32886"/>
                </a:lnTo>
                <a:lnTo>
                  <a:pt x="40704" y="39143"/>
                </a:lnTo>
                <a:lnTo>
                  <a:pt x="35801" y="46210"/>
                </a:lnTo>
                <a:lnTo>
                  <a:pt x="33383" y="50095"/>
                </a:lnTo>
                <a:lnTo>
                  <a:pt x="31771" y="54113"/>
                </a:lnTo>
                <a:lnTo>
                  <a:pt x="30696" y="58221"/>
                </a:lnTo>
                <a:lnTo>
                  <a:pt x="29978" y="62388"/>
                </a:lnTo>
                <a:lnTo>
                  <a:pt x="28707" y="67310"/>
                </a:lnTo>
                <a:lnTo>
                  <a:pt x="27065" y="72734"/>
                </a:lnTo>
                <a:lnTo>
                  <a:pt x="25178" y="78493"/>
                </a:lnTo>
                <a:lnTo>
                  <a:pt x="23126" y="83761"/>
                </a:lnTo>
                <a:lnTo>
                  <a:pt x="20963" y="88702"/>
                </a:lnTo>
                <a:lnTo>
                  <a:pt x="18728" y="93425"/>
                </a:lnTo>
                <a:lnTo>
                  <a:pt x="14128" y="100577"/>
                </a:lnTo>
                <a:lnTo>
                  <a:pt x="11790" y="103484"/>
                </a:lnTo>
                <a:lnTo>
                  <a:pt x="9193" y="110525"/>
                </a:lnTo>
                <a:lnTo>
                  <a:pt x="8500" y="114403"/>
                </a:lnTo>
                <a:lnTo>
                  <a:pt x="7244" y="118416"/>
                </a:lnTo>
                <a:lnTo>
                  <a:pt x="5614" y="122521"/>
                </a:lnTo>
                <a:lnTo>
                  <a:pt x="3733" y="126686"/>
                </a:lnTo>
                <a:lnTo>
                  <a:pt x="2479" y="130892"/>
                </a:lnTo>
                <a:lnTo>
                  <a:pt x="1643" y="135124"/>
                </a:lnTo>
                <a:lnTo>
                  <a:pt x="1085" y="139375"/>
                </a:lnTo>
                <a:lnTo>
                  <a:pt x="466" y="146003"/>
                </a:lnTo>
                <a:lnTo>
                  <a:pt x="191" y="152044"/>
                </a:lnTo>
                <a:lnTo>
                  <a:pt x="0" y="168303"/>
                </a:lnTo>
                <a:lnTo>
                  <a:pt x="2100" y="175052"/>
                </a:lnTo>
                <a:lnTo>
                  <a:pt x="5680" y="182100"/>
                </a:lnTo>
                <a:lnTo>
                  <a:pt x="9916" y="187613"/>
                </a:lnTo>
                <a:lnTo>
                  <a:pt x="12328" y="192445"/>
                </a:lnTo>
                <a:lnTo>
                  <a:pt x="12972" y="194733"/>
                </a:lnTo>
                <a:lnTo>
                  <a:pt x="14988" y="196974"/>
                </a:lnTo>
                <a:lnTo>
                  <a:pt x="17920" y="199181"/>
                </a:lnTo>
                <a:lnTo>
                  <a:pt x="21462" y="201368"/>
                </a:lnTo>
                <a:lnTo>
                  <a:pt x="24617" y="203539"/>
                </a:lnTo>
                <a:lnTo>
                  <a:pt x="30240" y="207858"/>
                </a:lnTo>
                <a:lnTo>
                  <a:pt x="32850" y="209295"/>
                </a:lnTo>
                <a:lnTo>
                  <a:pt x="37866" y="210892"/>
                </a:lnTo>
                <a:lnTo>
                  <a:pt x="42742" y="213507"/>
                </a:lnTo>
                <a:lnTo>
                  <a:pt x="45153" y="215204"/>
                </a:lnTo>
                <a:lnTo>
                  <a:pt x="48349" y="216335"/>
                </a:lnTo>
                <a:lnTo>
                  <a:pt x="52068" y="217090"/>
                </a:lnTo>
                <a:lnTo>
                  <a:pt x="56133" y="217593"/>
                </a:lnTo>
                <a:lnTo>
                  <a:pt x="61225" y="218642"/>
                </a:lnTo>
                <a:lnTo>
                  <a:pt x="66999" y="220057"/>
                </a:lnTo>
                <a:lnTo>
                  <a:pt x="73232" y="221714"/>
                </a:lnTo>
                <a:lnTo>
                  <a:pt x="78181" y="222819"/>
                </a:lnTo>
                <a:lnTo>
                  <a:pt x="82273" y="223555"/>
                </a:lnTo>
                <a:lnTo>
                  <a:pt x="85795" y="224046"/>
                </a:lnTo>
                <a:lnTo>
                  <a:pt x="90525" y="224373"/>
                </a:lnTo>
                <a:lnTo>
                  <a:pt x="96058" y="224592"/>
                </a:lnTo>
                <a:lnTo>
                  <a:pt x="114465" y="224942"/>
                </a:lnTo>
                <a:lnTo>
                  <a:pt x="119163" y="224256"/>
                </a:lnTo>
                <a:lnTo>
                  <a:pt x="124676" y="223085"/>
                </a:lnTo>
                <a:lnTo>
                  <a:pt x="130733" y="221590"/>
                </a:lnTo>
                <a:lnTo>
                  <a:pt x="135564" y="220593"/>
                </a:lnTo>
                <a:lnTo>
                  <a:pt x="139579" y="219928"/>
                </a:lnTo>
                <a:lnTo>
                  <a:pt x="143050" y="219485"/>
                </a:lnTo>
                <a:lnTo>
                  <a:pt x="149022" y="217088"/>
                </a:lnTo>
                <a:lnTo>
                  <a:pt x="151726" y="215448"/>
                </a:lnTo>
                <a:lnTo>
                  <a:pt x="155115" y="214355"/>
                </a:lnTo>
                <a:lnTo>
                  <a:pt x="158963" y="213626"/>
                </a:lnTo>
                <a:lnTo>
                  <a:pt x="163116" y="213141"/>
                </a:lnTo>
                <a:lnTo>
                  <a:pt x="166677" y="212103"/>
                </a:lnTo>
                <a:lnTo>
                  <a:pt x="169846" y="210696"/>
                </a:lnTo>
                <a:lnTo>
                  <a:pt x="175483" y="207943"/>
                </a:lnTo>
                <a:lnTo>
                  <a:pt x="180634" y="206719"/>
                </a:lnTo>
                <a:lnTo>
                  <a:pt x="183120" y="204964"/>
                </a:lnTo>
                <a:lnTo>
                  <a:pt x="187997" y="199204"/>
                </a:lnTo>
                <a:lnTo>
                  <a:pt x="191414" y="194755"/>
                </a:lnTo>
                <a:lnTo>
                  <a:pt x="192213" y="189904"/>
                </a:lnTo>
                <a:lnTo>
                  <a:pt x="192567" y="183700"/>
                </a:lnTo>
                <a:lnTo>
                  <a:pt x="192725" y="178561"/>
                </a:lnTo>
                <a:lnTo>
                  <a:pt x="192841" y="165081"/>
                </a:lnTo>
                <a:lnTo>
                  <a:pt x="192849" y="158609"/>
                </a:lnTo>
                <a:lnTo>
                  <a:pt x="192055" y="156460"/>
                </a:lnTo>
                <a:lnTo>
                  <a:pt x="189058" y="152167"/>
                </a:lnTo>
                <a:lnTo>
                  <a:pt x="185081" y="147878"/>
                </a:lnTo>
                <a:lnTo>
                  <a:pt x="180667" y="143590"/>
                </a:lnTo>
                <a:lnTo>
                  <a:pt x="176059" y="139304"/>
                </a:lnTo>
                <a:lnTo>
                  <a:pt x="172926" y="137875"/>
                </a:lnTo>
                <a:lnTo>
                  <a:pt x="169249" y="136922"/>
                </a:lnTo>
                <a:lnTo>
                  <a:pt x="159526" y="135393"/>
                </a:lnTo>
                <a:lnTo>
                  <a:pt x="154051" y="135128"/>
                </a:lnTo>
                <a:lnTo>
                  <a:pt x="147400" y="135050"/>
                </a:lnTo>
                <a:lnTo>
                  <a:pt x="145088" y="135753"/>
                </a:lnTo>
                <a:lnTo>
                  <a:pt x="140403" y="138440"/>
                </a:lnTo>
                <a:lnTo>
                  <a:pt x="135675" y="142015"/>
                </a:lnTo>
                <a:lnTo>
                  <a:pt x="130928" y="145985"/>
                </a:lnTo>
                <a:lnTo>
                  <a:pt x="121412" y="154355"/>
                </a:lnTo>
                <a:lnTo>
                  <a:pt x="119032" y="156481"/>
                </a:lnTo>
                <a:lnTo>
                  <a:pt x="117445" y="159328"/>
                </a:lnTo>
                <a:lnTo>
                  <a:pt x="115682" y="166300"/>
                </a:lnTo>
                <a:lnTo>
                  <a:pt x="113624" y="173732"/>
                </a:lnTo>
                <a:lnTo>
                  <a:pt x="107104" y="195324"/>
                </a:lnTo>
                <a:lnTo>
                  <a:pt x="104730" y="203797"/>
                </a:lnTo>
                <a:lnTo>
                  <a:pt x="103148" y="210160"/>
                </a:lnTo>
                <a:lnTo>
                  <a:pt x="102093" y="215116"/>
                </a:lnTo>
                <a:lnTo>
                  <a:pt x="102183" y="218420"/>
                </a:lnTo>
                <a:lnTo>
                  <a:pt x="103038" y="220623"/>
                </a:lnTo>
                <a:lnTo>
                  <a:pt x="106888" y="224770"/>
                </a:lnTo>
                <a:lnTo>
                  <a:pt x="107127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InkAnnotation0"/>
          <p:cNvSpPr/>
          <p:nvPr/>
        </p:nvSpPr>
        <p:spPr>
          <a:xfrm>
            <a:off x="794970" y="996578"/>
            <a:ext cx="223280" cy="321441"/>
          </a:xfrm>
          <a:custGeom>
            <a:avLst/>
            <a:gdLst/>
            <a:ahLst/>
            <a:cxnLst/>
            <a:rect l="0" t="0" r="0" b="0"/>
            <a:pathLst>
              <a:path w="223280" h="321441">
                <a:moveTo>
                  <a:pt x="140861" y="12833"/>
                </a:moveTo>
                <a:lnTo>
                  <a:pt x="131669" y="12833"/>
                </a:lnTo>
                <a:lnTo>
                  <a:pt x="132352" y="12833"/>
                </a:lnTo>
                <a:lnTo>
                  <a:pt x="129520" y="12833"/>
                </a:lnTo>
                <a:lnTo>
                  <a:pt x="128538" y="12119"/>
                </a:lnTo>
                <a:lnTo>
                  <a:pt x="127883" y="10928"/>
                </a:lnTo>
                <a:lnTo>
                  <a:pt x="126832" y="7298"/>
                </a:lnTo>
                <a:lnTo>
                  <a:pt x="122455" y="4896"/>
                </a:lnTo>
                <a:lnTo>
                  <a:pt x="116012" y="2162"/>
                </a:lnTo>
                <a:lnTo>
                  <a:pt x="110502" y="947"/>
                </a:lnTo>
                <a:lnTo>
                  <a:pt x="105408" y="407"/>
                </a:lnTo>
                <a:lnTo>
                  <a:pt x="100498" y="167"/>
                </a:lnTo>
                <a:lnTo>
                  <a:pt x="95669" y="60"/>
                </a:lnTo>
                <a:lnTo>
                  <a:pt x="88489" y="0"/>
                </a:lnTo>
                <a:lnTo>
                  <a:pt x="81601" y="1891"/>
                </a:lnTo>
                <a:lnTo>
                  <a:pt x="77542" y="3395"/>
                </a:lnTo>
                <a:lnTo>
                  <a:pt x="73248" y="5112"/>
                </a:lnTo>
                <a:lnTo>
                  <a:pt x="64244" y="8926"/>
                </a:lnTo>
                <a:lnTo>
                  <a:pt x="60414" y="10228"/>
                </a:lnTo>
                <a:lnTo>
                  <a:pt x="54042" y="11676"/>
                </a:lnTo>
                <a:lnTo>
                  <a:pt x="48564" y="14224"/>
                </a:lnTo>
                <a:lnTo>
                  <a:pt x="43484" y="17738"/>
                </a:lnTo>
                <a:lnTo>
                  <a:pt x="38580" y="21681"/>
                </a:lnTo>
                <a:lnTo>
                  <a:pt x="33755" y="25814"/>
                </a:lnTo>
                <a:lnTo>
                  <a:pt x="31357" y="27917"/>
                </a:lnTo>
                <a:lnTo>
                  <a:pt x="29758" y="30033"/>
                </a:lnTo>
                <a:lnTo>
                  <a:pt x="23189" y="44114"/>
                </a:lnTo>
                <a:lnTo>
                  <a:pt x="21094" y="50072"/>
                </a:lnTo>
                <a:lnTo>
                  <a:pt x="19368" y="55816"/>
                </a:lnTo>
                <a:lnTo>
                  <a:pt x="15956" y="63131"/>
                </a:lnTo>
                <a:lnTo>
                  <a:pt x="13364" y="71869"/>
                </a:lnTo>
                <a:lnTo>
                  <a:pt x="12758" y="78600"/>
                </a:lnTo>
                <a:lnTo>
                  <a:pt x="12597" y="82395"/>
                </a:lnTo>
                <a:lnTo>
                  <a:pt x="10901" y="86354"/>
                </a:lnTo>
                <a:lnTo>
                  <a:pt x="4784" y="94563"/>
                </a:lnTo>
                <a:lnTo>
                  <a:pt x="1007" y="102974"/>
                </a:lnTo>
                <a:lnTo>
                  <a:pt x="0" y="107217"/>
                </a:lnTo>
                <a:lnTo>
                  <a:pt x="122" y="110760"/>
                </a:lnTo>
                <a:lnTo>
                  <a:pt x="998" y="113837"/>
                </a:lnTo>
                <a:lnTo>
                  <a:pt x="3293" y="119160"/>
                </a:lnTo>
                <a:lnTo>
                  <a:pt x="4313" y="123907"/>
                </a:lnTo>
                <a:lnTo>
                  <a:pt x="6883" y="128398"/>
                </a:lnTo>
                <a:lnTo>
                  <a:pt x="12793" y="134943"/>
                </a:lnTo>
                <a:lnTo>
                  <a:pt x="15001" y="137102"/>
                </a:lnTo>
                <a:lnTo>
                  <a:pt x="16473" y="139256"/>
                </a:lnTo>
                <a:lnTo>
                  <a:pt x="18108" y="143554"/>
                </a:lnTo>
                <a:lnTo>
                  <a:pt x="19339" y="144986"/>
                </a:lnTo>
                <a:lnTo>
                  <a:pt x="20952" y="145941"/>
                </a:lnTo>
                <a:lnTo>
                  <a:pt x="22822" y="146577"/>
                </a:lnTo>
                <a:lnTo>
                  <a:pt x="29245" y="150886"/>
                </a:lnTo>
                <a:lnTo>
                  <a:pt x="31525" y="152017"/>
                </a:lnTo>
                <a:lnTo>
                  <a:pt x="36175" y="153274"/>
                </a:lnTo>
                <a:lnTo>
                  <a:pt x="40888" y="153833"/>
                </a:lnTo>
                <a:lnTo>
                  <a:pt x="43256" y="153982"/>
                </a:lnTo>
                <a:lnTo>
                  <a:pt x="44835" y="153367"/>
                </a:lnTo>
                <a:lnTo>
                  <a:pt x="45887" y="152242"/>
                </a:lnTo>
                <a:lnTo>
                  <a:pt x="46589" y="150778"/>
                </a:lnTo>
                <a:lnTo>
                  <a:pt x="51602" y="147247"/>
                </a:lnTo>
                <a:lnTo>
                  <a:pt x="58328" y="143296"/>
                </a:lnTo>
                <a:lnTo>
                  <a:pt x="63963" y="139158"/>
                </a:lnTo>
                <a:lnTo>
                  <a:pt x="69113" y="134939"/>
                </a:lnTo>
                <a:lnTo>
                  <a:pt x="74842" y="130682"/>
                </a:lnTo>
                <a:lnTo>
                  <a:pt x="78592" y="128546"/>
                </a:lnTo>
                <a:lnTo>
                  <a:pt x="82679" y="126409"/>
                </a:lnTo>
                <a:lnTo>
                  <a:pt x="91454" y="122128"/>
                </a:lnTo>
                <a:lnTo>
                  <a:pt x="96017" y="119986"/>
                </a:lnTo>
                <a:lnTo>
                  <a:pt x="99852" y="117130"/>
                </a:lnTo>
                <a:lnTo>
                  <a:pt x="106231" y="110146"/>
                </a:lnTo>
                <a:lnTo>
                  <a:pt x="111711" y="104185"/>
                </a:lnTo>
                <a:lnTo>
                  <a:pt x="116793" y="98440"/>
                </a:lnTo>
                <a:lnTo>
                  <a:pt x="121697" y="91124"/>
                </a:lnTo>
                <a:lnTo>
                  <a:pt x="124406" y="83110"/>
                </a:lnTo>
                <a:lnTo>
                  <a:pt x="125128" y="78972"/>
                </a:lnTo>
                <a:lnTo>
                  <a:pt x="128048" y="72470"/>
                </a:lnTo>
                <a:lnTo>
                  <a:pt x="129937" y="69736"/>
                </a:lnTo>
                <a:lnTo>
                  <a:pt x="130404" y="67199"/>
                </a:lnTo>
                <a:lnTo>
                  <a:pt x="129921" y="64794"/>
                </a:lnTo>
                <a:lnTo>
                  <a:pt x="128805" y="62475"/>
                </a:lnTo>
                <a:lnTo>
                  <a:pt x="128855" y="59501"/>
                </a:lnTo>
                <a:lnTo>
                  <a:pt x="131027" y="52386"/>
                </a:lnTo>
                <a:lnTo>
                  <a:pt x="132920" y="43762"/>
                </a:lnTo>
                <a:lnTo>
                  <a:pt x="133363" y="35152"/>
                </a:lnTo>
                <a:lnTo>
                  <a:pt x="133711" y="13374"/>
                </a:lnTo>
                <a:lnTo>
                  <a:pt x="133717" y="7345"/>
                </a:lnTo>
                <a:lnTo>
                  <a:pt x="133717" y="16175"/>
                </a:lnTo>
                <a:lnTo>
                  <a:pt x="134511" y="17919"/>
                </a:lnTo>
                <a:lnTo>
                  <a:pt x="138626" y="23786"/>
                </a:lnTo>
                <a:lnTo>
                  <a:pt x="140993" y="30763"/>
                </a:lnTo>
                <a:lnTo>
                  <a:pt x="144359" y="37709"/>
                </a:lnTo>
                <a:lnTo>
                  <a:pt x="146384" y="43654"/>
                </a:lnTo>
                <a:lnTo>
                  <a:pt x="148078" y="49391"/>
                </a:lnTo>
                <a:lnTo>
                  <a:pt x="151477" y="56704"/>
                </a:lnTo>
                <a:lnTo>
                  <a:pt x="157853" y="65440"/>
                </a:lnTo>
                <a:lnTo>
                  <a:pt x="162436" y="72171"/>
                </a:lnTo>
                <a:lnTo>
                  <a:pt x="167118" y="79925"/>
                </a:lnTo>
                <a:lnTo>
                  <a:pt x="176592" y="96545"/>
                </a:lnTo>
                <a:lnTo>
                  <a:pt x="214679" y="164995"/>
                </a:lnTo>
                <a:lnTo>
                  <a:pt x="217325" y="173568"/>
                </a:lnTo>
                <a:lnTo>
                  <a:pt x="219295" y="182855"/>
                </a:lnTo>
                <a:lnTo>
                  <a:pt x="220932" y="188332"/>
                </a:lnTo>
                <a:lnTo>
                  <a:pt x="222816" y="194126"/>
                </a:lnTo>
                <a:lnTo>
                  <a:pt x="223279" y="199418"/>
                </a:lnTo>
                <a:lnTo>
                  <a:pt x="221676" y="209107"/>
                </a:lnTo>
                <a:lnTo>
                  <a:pt x="220435" y="218176"/>
                </a:lnTo>
                <a:lnTo>
                  <a:pt x="220104" y="222595"/>
                </a:lnTo>
                <a:lnTo>
                  <a:pt x="218296" y="226969"/>
                </a:lnTo>
                <a:lnTo>
                  <a:pt x="212053" y="235640"/>
                </a:lnTo>
                <a:lnTo>
                  <a:pt x="208221" y="244256"/>
                </a:lnTo>
                <a:lnTo>
                  <a:pt x="207199" y="248554"/>
                </a:lnTo>
                <a:lnTo>
                  <a:pt x="201830" y="257139"/>
                </a:lnTo>
                <a:lnTo>
                  <a:pt x="194945" y="265718"/>
                </a:lnTo>
                <a:lnTo>
                  <a:pt x="189240" y="274293"/>
                </a:lnTo>
                <a:lnTo>
                  <a:pt x="184059" y="280961"/>
                </a:lnTo>
                <a:lnTo>
                  <a:pt x="178316" y="287021"/>
                </a:lnTo>
                <a:lnTo>
                  <a:pt x="170472" y="294476"/>
                </a:lnTo>
                <a:lnTo>
                  <a:pt x="166158" y="297750"/>
                </a:lnTo>
                <a:lnTo>
                  <a:pt x="161694" y="300647"/>
                </a:lnTo>
                <a:lnTo>
                  <a:pt x="157131" y="303293"/>
                </a:lnTo>
                <a:lnTo>
                  <a:pt x="152501" y="305771"/>
                </a:lnTo>
                <a:lnTo>
                  <a:pt x="147827" y="308138"/>
                </a:lnTo>
                <a:lnTo>
                  <a:pt x="143124" y="310430"/>
                </a:lnTo>
                <a:lnTo>
                  <a:pt x="139194" y="312672"/>
                </a:lnTo>
                <a:lnTo>
                  <a:pt x="132712" y="317069"/>
                </a:lnTo>
                <a:lnTo>
                  <a:pt x="127185" y="319499"/>
                </a:lnTo>
                <a:lnTo>
                  <a:pt x="121289" y="320579"/>
                </a:lnTo>
                <a:lnTo>
                  <a:pt x="117494" y="320867"/>
                </a:lnTo>
                <a:lnTo>
                  <a:pt x="113377" y="321059"/>
                </a:lnTo>
                <a:lnTo>
                  <a:pt x="104569" y="321273"/>
                </a:lnTo>
                <a:lnTo>
                  <a:pt x="74300" y="321440"/>
                </a:lnTo>
                <a:lnTo>
                  <a:pt x="71880" y="320727"/>
                </a:lnTo>
                <a:lnTo>
                  <a:pt x="67076" y="318029"/>
                </a:lnTo>
                <a:lnTo>
                  <a:pt x="62294" y="316354"/>
                </a:lnTo>
                <a:lnTo>
                  <a:pt x="59908" y="315907"/>
                </a:lnTo>
                <a:lnTo>
                  <a:pt x="58317" y="314895"/>
                </a:lnTo>
                <a:lnTo>
                  <a:pt x="57257" y="313506"/>
                </a:lnTo>
                <a:lnTo>
                  <a:pt x="56550" y="311866"/>
                </a:lnTo>
                <a:lnTo>
                  <a:pt x="55285" y="310772"/>
                </a:lnTo>
                <a:lnTo>
                  <a:pt x="53647" y="310043"/>
                </a:lnTo>
                <a:lnTo>
                  <a:pt x="51762" y="309557"/>
                </a:lnTo>
                <a:lnTo>
                  <a:pt x="47551" y="307112"/>
                </a:lnTo>
                <a:lnTo>
                  <a:pt x="41241" y="302445"/>
                </a:lnTo>
                <a:lnTo>
                  <a:pt x="40848" y="29572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1"/>
          <p:cNvSpPr/>
          <p:nvPr/>
        </p:nvSpPr>
        <p:spPr>
          <a:xfrm>
            <a:off x="851223" y="585976"/>
            <a:ext cx="141759" cy="301278"/>
          </a:xfrm>
          <a:custGeom>
            <a:avLst/>
            <a:gdLst/>
            <a:ahLst/>
            <a:cxnLst/>
            <a:rect l="0" t="0" r="0" b="0"/>
            <a:pathLst>
              <a:path w="141759" h="301278">
                <a:moveTo>
                  <a:pt x="141758" y="31243"/>
                </a:moveTo>
                <a:lnTo>
                  <a:pt x="137965" y="27830"/>
                </a:lnTo>
                <a:lnTo>
                  <a:pt x="136848" y="26111"/>
                </a:lnTo>
                <a:lnTo>
                  <a:pt x="135607" y="22295"/>
                </a:lnTo>
                <a:lnTo>
                  <a:pt x="134482" y="20991"/>
                </a:lnTo>
                <a:lnTo>
                  <a:pt x="132939" y="20123"/>
                </a:lnTo>
                <a:lnTo>
                  <a:pt x="131116" y="19543"/>
                </a:lnTo>
                <a:lnTo>
                  <a:pt x="126974" y="16995"/>
                </a:lnTo>
                <a:lnTo>
                  <a:pt x="124758" y="15315"/>
                </a:lnTo>
                <a:lnTo>
                  <a:pt x="122487" y="13481"/>
                </a:lnTo>
                <a:lnTo>
                  <a:pt x="117847" y="9538"/>
                </a:lnTo>
                <a:lnTo>
                  <a:pt x="115499" y="8201"/>
                </a:lnTo>
                <a:lnTo>
                  <a:pt x="113139" y="7309"/>
                </a:lnTo>
                <a:lnTo>
                  <a:pt x="110773" y="6715"/>
                </a:lnTo>
                <a:lnTo>
                  <a:pt x="107607" y="6318"/>
                </a:lnTo>
                <a:lnTo>
                  <a:pt x="103909" y="6054"/>
                </a:lnTo>
                <a:lnTo>
                  <a:pt x="96361" y="5761"/>
                </a:lnTo>
                <a:lnTo>
                  <a:pt x="90361" y="5630"/>
                </a:lnTo>
                <a:lnTo>
                  <a:pt x="86855" y="4881"/>
                </a:lnTo>
                <a:lnTo>
                  <a:pt x="82931" y="3667"/>
                </a:lnTo>
                <a:lnTo>
                  <a:pt x="78728" y="2144"/>
                </a:lnTo>
                <a:lnTo>
                  <a:pt x="75131" y="1128"/>
                </a:lnTo>
                <a:lnTo>
                  <a:pt x="71940" y="451"/>
                </a:lnTo>
                <a:lnTo>
                  <a:pt x="69019" y="0"/>
                </a:lnTo>
                <a:lnTo>
                  <a:pt x="66278" y="413"/>
                </a:lnTo>
                <a:lnTo>
                  <a:pt x="63657" y="1403"/>
                </a:lnTo>
                <a:lnTo>
                  <a:pt x="61115" y="2777"/>
                </a:lnTo>
                <a:lnTo>
                  <a:pt x="58627" y="3694"/>
                </a:lnTo>
                <a:lnTo>
                  <a:pt x="56175" y="4304"/>
                </a:lnTo>
                <a:lnTo>
                  <a:pt x="53746" y="4712"/>
                </a:lnTo>
                <a:lnTo>
                  <a:pt x="51334" y="5697"/>
                </a:lnTo>
                <a:lnTo>
                  <a:pt x="48931" y="7069"/>
                </a:lnTo>
                <a:lnTo>
                  <a:pt x="46536" y="8698"/>
                </a:lnTo>
                <a:lnTo>
                  <a:pt x="44145" y="10498"/>
                </a:lnTo>
                <a:lnTo>
                  <a:pt x="41758" y="12413"/>
                </a:lnTo>
                <a:lnTo>
                  <a:pt x="39372" y="14403"/>
                </a:lnTo>
                <a:lnTo>
                  <a:pt x="36988" y="15730"/>
                </a:lnTo>
                <a:lnTo>
                  <a:pt x="34605" y="16615"/>
                </a:lnTo>
                <a:lnTo>
                  <a:pt x="32223" y="17205"/>
                </a:lnTo>
                <a:lnTo>
                  <a:pt x="29841" y="19027"/>
                </a:lnTo>
                <a:lnTo>
                  <a:pt x="27459" y="21670"/>
                </a:lnTo>
                <a:lnTo>
                  <a:pt x="25077" y="24861"/>
                </a:lnTo>
                <a:lnTo>
                  <a:pt x="22696" y="27703"/>
                </a:lnTo>
                <a:lnTo>
                  <a:pt x="20314" y="30312"/>
                </a:lnTo>
                <a:lnTo>
                  <a:pt x="17933" y="32766"/>
                </a:lnTo>
                <a:lnTo>
                  <a:pt x="15552" y="35116"/>
                </a:lnTo>
                <a:lnTo>
                  <a:pt x="10789" y="39632"/>
                </a:lnTo>
                <a:lnTo>
                  <a:pt x="9202" y="42551"/>
                </a:lnTo>
                <a:lnTo>
                  <a:pt x="6174" y="53485"/>
                </a:lnTo>
                <a:lnTo>
                  <a:pt x="2652" y="61607"/>
                </a:lnTo>
                <a:lnTo>
                  <a:pt x="1396" y="66488"/>
                </a:lnTo>
                <a:lnTo>
                  <a:pt x="558" y="71885"/>
                </a:lnTo>
                <a:lnTo>
                  <a:pt x="0" y="77626"/>
                </a:lnTo>
                <a:lnTo>
                  <a:pt x="421" y="82882"/>
                </a:lnTo>
                <a:lnTo>
                  <a:pt x="1496" y="87815"/>
                </a:lnTo>
                <a:lnTo>
                  <a:pt x="3006" y="92532"/>
                </a:lnTo>
                <a:lnTo>
                  <a:pt x="4013" y="97820"/>
                </a:lnTo>
                <a:lnTo>
                  <a:pt x="4684" y="103489"/>
                </a:lnTo>
                <a:lnTo>
                  <a:pt x="5132" y="109411"/>
                </a:lnTo>
                <a:lnTo>
                  <a:pt x="5430" y="114787"/>
                </a:lnTo>
                <a:lnTo>
                  <a:pt x="5761" y="124572"/>
                </a:lnTo>
                <a:lnTo>
                  <a:pt x="6643" y="129895"/>
                </a:lnTo>
                <a:lnTo>
                  <a:pt x="8025" y="135588"/>
                </a:lnTo>
                <a:lnTo>
                  <a:pt x="9740" y="141526"/>
                </a:lnTo>
                <a:lnTo>
                  <a:pt x="10884" y="147627"/>
                </a:lnTo>
                <a:lnTo>
                  <a:pt x="11646" y="153838"/>
                </a:lnTo>
                <a:lnTo>
                  <a:pt x="12154" y="160122"/>
                </a:lnTo>
                <a:lnTo>
                  <a:pt x="13287" y="166455"/>
                </a:lnTo>
                <a:lnTo>
                  <a:pt x="14835" y="172819"/>
                </a:lnTo>
                <a:lnTo>
                  <a:pt x="16662" y="179205"/>
                </a:lnTo>
                <a:lnTo>
                  <a:pt x="17879" y="185606"/>
                </a:lnTo>
                <a:lnTo>
                  <a:pt x="18691" y="192016"/>
                </a:lnTo>
                <a:lnTo>
                  <a:pt x="19232" y="198433"/>
                </a:lnTo>
                <a:lnTo>
                  <a:pt x="19593" y="204139"/>
                </a:lnTo>
                <a:lnTo>
                  <a:pt x="19993" y="214290"/>
                </a:lnTo>
                <a:lnTo>
                  <a:pt x="20219" y="228037"/>
                </a:lnTo>
                <a:lnTo>
                  <a:pt x="21044" y="233162"/>
                </a:lnTo>
                <a:lnTo>
                  <a:pt x="22388" y="238722"/>
                </a:lnTo>
                <a:lnTo>
                  <a:pt x="24078" y="244572"/>
                </a:lnTo>
                <a:lnTo>
                  <a:pt x="25205" y="249901"/>
                </a:lnTo>
                <a:lnTo>
                  <a:pt x="25956" y="254882"/>
                </a:lnTo>
                <a:lnTo>
                  <a:pt x="26456" y="259631"/>
                </a:lnTo>
                <a:lnTo>
                  <a:pt x="29129" y="266814"/>
                </a:lnTo>
                <a:lnTo>
                  <a:pt x="32963" y="272387"/>
                </a:lnTo>
                <a:lnTo>
                  <a:pt x="37313" y="277245"/>
                </a:lnTo>
                <a:lnTo>
                  <a:pt x="38790" y="279541"/>
                </a:lnTo>
                <a:lnTo>
                  <a:pt x="40432" y="283997"/>
                </a:lnTo>
                <a:lnTo>
                  <a:pt x="41356" y="290521"/>
                </a:lnTo>
                <a:lnTo>
                  <a:pt x="42280" y="292678"/>
                </a:lnTo>
                <a:lnTo>
                  <a:pt x="46578" y="298412"/>
                </a:lnTo>
                <a:lnTo>
                  <a:pt x="48889" y="30127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2"/>
          <p:cNvSpPr/>
          <p:nvPr/>
        </p:nvSpPr>
        <p:spPr>
          <a:xfrm>
            <a:off x="785812" y="745807"/>
            <a:ext cx="207170" cy="25719"/>
          </a:xfrm>
          <a:custGeom>
            <a:avLst/>
            <a:gdLst/>
            <a:ahLst/>
            <a:cxnLst/>
            <a:rect l="0" t="0" r="0" b="0"/>
            <a:pathLst>
              <a:path w="207170" h="25719">
                <a:moveTo>
                  <a:pt x="0" y="25718"/>
                </a:moveTo>
                <a:lnTo>
                  <a:pt x="0" y="22304"/>
                </a:lnTo>
                <a:lnTo>
                  <a:pt x="794" y="21299"/>
                </a:lnTo>
                <a:lnTo>
                  <a:pt x="2117" y="20629"/>
                </a:lnTo>
                <a:lnTo>
                  <a:pt x="6151" y="19553"/>
                </a:lnTo>
                <a:lnTo>
                  <a:pt x="7276" y="18750"/>
                </a:lnTo>
                <a:lnTo>
                  <a:pt x="8819" y="17501"/>
                </a:lnTo>
                <a:lnTo>
                  <a:pt x="10642" y="15953"/>
                </a:lnTo>
                <a:lnTo>
                  <a:pt x="12651" y="14922"/>
                </a:lnTo>
                <a:lnTo>
                  <a:pt x="14784" y="14234"/>
                </a:lnTo>
                <a:lnTo>
                  <a:pt x="20064" y="13470"/>
                </a:lnTo>
                <a:lnTo>
                  <a:pt x="23695" y="13266"/>
                </a:lnTo>
                <a:lnTo>
                  <a:pt x="27703" y="13131"/>
                </a:lnTo>
                <a:lnTo>
                  <a:pt x="31962" y="12326"/>
                </a:lnTo>
                <a:lnTo>
                  <a:pt x="36389" y="11075"/>
                </a:lnTo>
                <a:lnTo>
                  <a:pt x="40928" y="9526"/>
                </a:lnTo>
                <a:lnTo>
                  <a:pt x="45542" y="8494"/>
                </a:lnTo>
                <a:lnTo>
                  <a:pt x="50205" y="7806"/>
                </a:lnTo>
                <a:lnTo>
                  <a:pt x="54901" y="7347"/>
                </a:lnTo>
                <a:lnTo>
                  <a:pt x="60413" y="7041"/>
                </a:lnTo>
                <a:lnTo>
                  <a:pt x="72888" y="6701"/>
                </a:lnTo>
                <a:lnTo>
                  <a:pt x="116619" y="6445"/>
                </a:lnTo>
                <a:lnTo>
                  <a:pt x="194137" y="6429"/>
                </a:lnTo>
                <a:lnTo>
                  <a:pt x="196894" y="5715"/>
                </a:lnTo>
                <a:lnTo>
                  <a:pt x="199525" y="4524"/>
                </a:lnTo>
                <a:lnTo>
                  <a:pt x="20716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3"/>
          <p:cNvSpPr/>
          <p:nvPr/>
        </p:nvSpPr>
        <p:spPr>
          <a:xfrm>
            <a:off x="1093110" y="585073"/>
            <a:ext cx="92753" cy="250746"/>
          </a:xfrm>
          <a:custGeom>
            <a:avLst/>
            <a:gdLst/>
            <a:ahLst/>
            <a:cxnLst/>
            <a:rect l="0" t="0" r="0" b="0"/>
            <a:pathLst>
              <a:path w="92753" h="250746">
                <a:moveTo>
                  <a:pt x="71321" y="0"/>
                </a:moveTo>
                <a:lnTo>
                  <a:pt x="71321" y="3413"/>
                </a:lnTo>
                <a:lnTo>
                  <a:pt x="70527" y="5133"/>
                </a:lnTo>
                <a:lnTo>
                  <a:pt x="69204" y="6993"/>
                </a:lnTo>
                <a:lnTo>
                  <a:pt x="67528" y="8948"/>
                </a:lnTo>
                <a:lnTo>
                  <a:pt x="66411" y="10966"/>
                </a:lnTo>
                <a:lnTo>
                  <a:pt x="64045" y="17219"/>
                </a:lnTo>
                <a:lnTo>
                  <a:pt x="62502" y="19337"/>
                </a:lnTo>
                <a:lnTo>
                  <a:pt x="60679" y="21464"/>
                </a:lnTo>
                <a:lnTo>
                  <a:pt x="58670" y="23596"/>
                </a:lnTo>
                <a:lnTo>
                  <a:pt x="56537" y="25732"/>
                </a:lnTo>
                <a:lnTo>
                  <a:pt x="54321" y="27870"/>
                </a:lnTo>
                <a:lnTo>
                  <a:pt x="52844" y="30724"/>
                </a:lnTo>
                <a:lnTo>
                  <a:pt x="51203" y="37706"/>
                </a:lnTo>
                <a:lnTo>
                  <a:pt x="49177" y="40853"/>
                </a:lnTo>
                <a:lnTo>
                  <a:pt x="46240" y="43666"/>
                </a:lnTo>
                <a:lnTo>
                  <a:pt x="42694" y="46256"/>
                </a:lnTo>
                <a:lnTo>
                  <a:pt x="39536" y="49411"/>
                </a:lnTo>
                <a:lnTo>
                  <a:pt x="36637" y="52943"/>
                </a:lnTo>
                <a:lnTo>
                  <a:pt x="33911" y="56726"/>
                </a:lnTo>
                <a:lnTo>
                  <a:pt x="31300" y="60677"/>
                </a:lnTo>
                <a:lnTo>
                  <a:pt x="28765" y="64740"/>
                </a:lnTo>
                <a:lnTo>
                  <a:pt x="26282" y="68878"/>
                </a:lnTo>
                <a:lnTo>
                  <a:pt x="23832" y="73779"/>
                </a:lnTo>
                <a:lnTo>
                  <a:pt x="21405" y="79190"/>
                </a:lnTo>
                <a:lnTo>
                  <a:pt x="18994" y="84940"/>
                </a:lnTo>
                <a:lnTo>
                  <a:pt x="17386" y="90202"/>
                </a:lnTo>
                <a:lnTo>
                  <a:pt x="16314" y="95139"/>
                </a:lnTo>
                <a:lnTo>
                  <a:pt x="15600" y="99859"/>
                </a:lnTo>
                <a:lnTo>
                  <a:pt x="14330" y="105149"/>
                </a:lnTo>
                <a:lnTo>
                  <a:pt x="12689" y="110818"/>
                </a:lnTo>
                <a:lnTo>
                  <a:pt x="10802" y="116741"/>
                </a:lnTo>
                <a:lnTo>
                  <a:pt x="6588" y="129037"/>
                </a:lnTo>
                <a:lnTo>
                  <a:pt x="4353" y="135317"/>
                </a:lnTo>
                <a:lnTo>
                  <a:pt x="2863" y="140932"/>
                </a:lnTo>
                <a:lnTo>
                  <a:pt x="1870" y="146104"/>
                </a:lnTo>
                <a:lnTo>
                  <a:pt x="1208" y="150980"/>
                </a:lnTo>
                <a:lnTo>
                  <a:pt x="766" y="156375"/>
                </a:lnTo>
                <a:lnTo>
                  <a:pt x="472" y="162114"/>
                </a:lnTo>
                <a:lnTo>
                  <a:pt x="58" y="178526"/>
                </a:lnTo>
                <a:lnTo>
                  <a:pt x="0" y="183311"/>
                </a:lnTo>
                <a:lnTo>
                  <a:pt x="755" y="187930"/>
                </a:lnTo>
                <a:lnTo>
                  <a:pt x="2052" y="192438"/>
                </a:lnTo>
                <a:lnTo>
                  <a:pt x="3710" y="196872"/>
                </a:lnTo>
                <a:lnTo>
                  <a:pt x="5610" y="200542"/>
                </a:lnTo>
                <a:lnTo>
                  <a:pt x="7669" y="203703"/>
                </a:lnTo>
                <a:lnTo>
                  <a:pt x="9837" y="206525"/>
                </a:lnTo>
                <a:lnTo>
                  <a:pt x="12075" y="209121"/>
                </a:lnTo>
                <a:lnTo>
                  <a:pt x="14361" y="211566"/>
                </a:lnTo>
                <a:lnTo>
                  <a:pt x="16679" y="213910"/>
                </a:lnTo>
                <a:lnTo>
                  <a:pt x="23488" y="220325"/>
                </a:lnTo>
                <a:lnTo>
                  <a:pt x="37001" y="232671"/>
                </a:lnTo>
                <a:lnTo>
                  <a:pt x="39710" y="234410"/>
                </a:lnTo>
                <a:lnTo>
                  <a:pt x="42309" y="235569"/>
                </a:lnTo>
                <a:lnTo>
                  <a:pt x="44836" y="236341"/>
                </a:lnTo>
                <a:lnTo>
                  <a:pt x="48108" y="237571"/>
                </a:lnTo>
                <a:lnTo>
                  <a:pt x="51877" y="239105"/>
                </a:lnTo>
                <a:lnTo>
                  <a:pt x="55977" y="240842"/>
                </a:lnTo>
                <a:lnTo>
                  <a:pt x="59504" y="242714"/>
                </a:lnTo>
                <a:lnTo>
                  <a:pt x="62649" y="244677"/>
                </a:lnTo>
                <a:lnTo>
                  <a:pt x="65540" y="246700"/>
                </a:lnTo>
                <a:lnTo>
                  <a:pt x="69054" y="248048"/>
                </a:lnTo>
                <a:lnTo>
                  <a:pt x="72985" y="248947"/>
                </a:lnTo>
                <a:lnTo>
                  <a:pt x="83115" y="250390"/>
                </a:lnTo>
                <a:lnTo>
                  <a:pt x="84740" y="250509"/>
                </a:lnTo>
                <a:lnTo>
                  <a:pt x="86617" y="250587"/>
                </a:lnTo>
                <a:lnTo>
                  <a:pt x="92752" y="2507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4"/>
          <p:cNvSpPr/>
          <p:nvPr/>
        </p:nvSpPr>
        <p:spPr>
          <a:xfrm>
            <a:off x="1214437" y="700801"/>
            <a:ext cx="142876" cy="109301"/>
          </a:xfrm>
          <a:custGeom>
            <a:avLst/>
            <a:gdLst/>
            <a:ahLst/>
            <a:cxnLst/>
            <a:rect l="0" t="0" r="0" b="0"/>
            <a:pathLst>
              <a:path w="142876" h="109301">
                <a:moveTo>
                  <a:pt x="0" y="0"/>
                </a:moveTo>
                <a:lnTo>
                  <a:pt x="0" y="5536"/>
                </a:lnTo>
                <a:lnTo>
                  <a:pt x="794" y="7263"/>
                </a:lnTo>
                <a:lnTo>
                  <a:pt x="2117" y="9843"/>
                </a:lnTo>
                <a:lnTo>
                  <a:pt x="3792" y="12991"/>
                </a:lnTo>
                <a:lnTo>
                  <a:pt x="4909" y="15805"/>
                </a:lnTo>
                <a:lnTo>
                  <a:pt x="5654" y="18395"/>
                </a:lnTo>
                <a:lnTo>
                  <a:pt x="6151" y="20836"/>
                </a:lnTo>
                <a:lnTo>
                  <a:pt x="6482" y="23892"/>
                </a:lnTo>
                <a:lnTo>
                  <a:pt x="6702" y="27358"/>
                </a:lnTo>
                <a:lnTo>
                  <a:pt x="6850" y="31098"/>
                </a:lnTo>
                <a:lnTo>
                  <a:pt x="7741" y="34305"/>
                </a:lnTo>
                <a:lnTo>
                  <a:pt x="9130" y="37158"/>
                </a:lnTo>
                <a:lnTo>
                  <a:pt x="10849" y="39774"/>
                </a:lnTo>
                <a:lnTo>
                  <a:pt x="12789" y="42947"/>
                </a:lnTo>
                <a:lnTo>
                  <a:pt x="17061" y="50282"/>
                </a:lnTo>
                <a:lnTo>
                  <a:pt x="23929" y="62444"/>
                </a:lnTo>
                <a:lnTo>
                  <a:pt x="27065" y="66633"/>
                </a:lnTo>
                <a:lnTo>
                  <a:pt x="30743" y="70854"/>
                </a:lnTo>
                <a:lnTo>
                  <a:pt x="34783" y="75097"/>
                </a:lnTo>
                <a:lnTo>
                  <a:pt x="39064" y="78640"/>
                </a:lnTo>
                <a:lnTo>
                  <a:pt x="43505" y="81716"/>
                </a:lnTo>
                <a:lnTo>
                  <a:pt x="48053" y="84481"/>
                </a:lnTo>
                <a:lnTo>
                  <a:pt x="52673" y="87039"/>
                </a:lnTo>
                <a:lnTo>
                  <a:pt x="57340" y="89459"/>
                </a:lnTo>
                <a:lnTo>
                  <a:pt x="66760" y="94052"/>
                </a:lnTo>
                <a:lnTo>
                  <a:pt x="76238" y="98475"/>
                </a:lnTo>
                <a:lnTo>
                  <a:pt x="81781" y="99940"/>
                </a:lnTo>
                <a:lnTo>
                  <a:pt x="87858" y="100917"/>
                </a:lnTo>
                <a:lnTo>
                  <a:pt x="94291" y="101568"/>
                </a:lnTo>
                <a:lnTo>
                  <a:pt x="99373" y="102002"/>
                </a:lnTo>
                <a:lnTo>
                  <a:pt x="103555" y="102292"/>
                </a:lnTo>
                <a:lnTo>
                  <a:pt x="107137" y="102484"/>
                </a:lnTo>
                <a:lnTo>
                  <a:pt x="110318" y="103328"/>
                </a:lnTo>
                <a:lnTo>
                  <a:pt x="113233" y="104604"/>
                </a:lnTo>
                <a:lnTo>
                  <a:pt x="115970" y="106169"/>
                </a:lnTo>
                <a:lnTo>
                  <a:pt x="118588" y="107213"/>
                </a:lnTo>
                <a:lnTo>
                  <a:pt x="121128" y="107908"/>
                </a:lnTo>
                <a:lnTo>
                  <a:pt x="123614" y="108372"/>
                </a:lnTo>
                <a:lnTo>
                  <a:pt x="126066" y="108681"/>
                </a:lnTo>
                <a:lnTo>
                  <a:pt x="128494" y="108887"/>
                </a:lnTo>
                <a:lnTo>
                  <a:pt x="130906" y="109025"/>
                </a:lnTo>
                <a:lnTo>
                  <a:pt x="135704" y="109178"/>
                </a:lnTo>
                <a:lnTo>
                  <a:pt x="142875" y="1093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5"/>
          <p:cNvSpPr/>
          <p:nvPr/>
        </p:nvSpPr>
        <p:spPr>
          <a:xfrm>
            <a:off x="1200338" y="713660"/>
            <a:ext cx="128400" cy="122159"/>
          </a:xfrm>
          <a:custGeom>
            <a:avLst/>
            <a:gdLst/>
            <a:ahLst/>
            <a:cxnLst/>
            <a:rect l="0" t="0" r="0" b="0"/>
            <a:pathLst>
              <a:path w="128400" h="122159">
                <a:moveTo>
                  <a:pt x="128399" y="0"/>
                </a:moveTo>
                <a:lnTo>
                  <a:pt x="118456" y="8949"/>
                </a:lnTo>
                <a:lnTo>
                  <a:pt x="116214" y="10252"/>
                </a:lnTo>
                <a:lnTo>
                  <a:pt x="113926" y="11121"/>
                </a:lnTo>
                <a:lnTo>
                  <a:pt x="111606" y="11700"/>
                </a:lnTo>
                <a:lnTo>
                  <a:pt x="109266" y="13515"/>
                </a:lnTo>
                <a:lnTo>
                  <a:pt x="106913" y="16154"/>
                </a:lnTo>
                <a:lnTo>
                  <a:pt x="104550" y="19342"/>
                </a:lnTo>
                <a:lnTo>
                  <a:pt x="101387" y="22896"/>
                </a:lnTo>
                <a:lnTo>
                  <a:pt x="97691" y="26694"/>
                </a:lnTo>
                <a:lnTo>
                  <a:pt x="93639" y="30655"/>
                </a:lnTo>
                <a:lnTo>
                  <a:pt x="84904" y="38866"/>
                </a:lnTo>
                <a:lnTo>
                  <a:pt x="66362" y="55779"/>
                </a:lnTo>
                <a:lnTo>
                  <a:pt x="62435" y="60046"/>
                </a:lnTo>
                <a:lnTo>
                  <a:pt x="59023" y="64319"/>
                </a:lnTo>
                <a:lnTo>
                  <a:pt x="55954" y="68597"/>
                </a:lnTo>
                <a:lnTo>
                  <a:pt x="52321" y="72878"/>
                </a:lnTo>
                <a:lnTo>
                  <a:pt x="48312" y="77160"/>
                </a:lnTo>
                <a:lnTo>
                  <a:pt x="44051" y="81444"/>
                </a:lnTo>
                <a:lnTo>
                  <a:pt x="39623" y="85014"/>
                </a:lnTo>
                <a:lnTo>
                  <a:pt x="35084" y="88109"/>
                </a:lnTo>
                <a:lnTo>
                  <a:pt x="30470" y="90886"/>
                </a:lnTo>
                <a:lnTo>
                  <a:pt x="26601" y="93452"/>
                </a:lnTo>
                <a:lnTo>
                  <a:pt x="23227" y="95877"/>
                </a:lnTo>
                <a:lnTo>
                  <a:pt x="20184" y="98208"/>
                </a:lnTo>
                <a:lnTo>
                  <a:pt x="18156" y="100476"/>
                </a:lnTo>
                <a:lnTo>
                  <a:pt x="16804" y="102703"/>
                </a:lnTo>
                <a:lnTo>
                  <a:pt x="15902" y="104902"/>
                </a:lnTo>
                <a:lnTo>
                  <a:pt x="13714" y="107082"/>
                </a:lnTo>
                <a:lnTo>
                  <a:pt x="10667" y="109250"/>
                </a:lnTo>
                <a:lnTo>
                  <a:pt x="7048" y="111410"/>
                </a:lnTo>
                <a:lnTo>
                  <a:pt x="4636" y="113564"/>
                </a:lnTo>
                <a:lnTo>
                  <a:pt x="3028" y="115714"/>
                </a:lnTo>
                <a:lnTo>
                  <a:pt x="0" y="121781"/>
                </a:lnTo>
                <a:lnTo>
                  <a:pt x="2012" y="121991"/>
                </a:lnTo>
                <a:lnTo>
                  <a:pt x="6955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6"/>
          <p:cNvSpPr/>
          <p:nvPr/>
        </p:nvSpPr>
        <p:spPr>
          <a:xfrm>
            <a:off x="1428750" y="617219"/>
            <a:ext cx="141340" cy="244318"/>
          </a:xfrm>
          <a:custGeom>
            <a:avLst/>
            <a:gdLst/>
            <a:ahLst/>
            <a:cxnLst/>
            <a:rect l="0" t="0" r="0" b="0"/>
            <a:pathLst>
              <a:path w="141340" h="244318">
                <a:moveTo>
                  <a:pt x="7143" y="0"/>
                </a:moveTo>
                <a:lnTo>
                  <a:pt x="10936" y="3414"/>
                </a:lnTo>
                <a:lnTo>
                  <a:pt x="12053" y="5133"/>
                </a:lnTo>
                <a:lnTo>
                  <a:pt x="13294" y="8949"/>
                </a:lnTo>
                <a:lnTo>
                  <a:pt x="15212" y="10967"/>
                </a:lnTo>
                <a:lnTo>
                  <a:pt x="18079" y="13026"/>
                </a:lnTo>
                <a:lnTo>
                  <a:pt x="21577" y="15114"/>
                </a:lnTo>
                <a:lnTo>
                  <a:pt x="24704" y="17220"/>
                </a:lnTo>
                <a:lnTo>
                  <a:pt x="27581" y="19338"/>
                </a:lnTo>
                <a:lnTo>
                  <a:pt x="30294" y="21465"/>
                </a:lnTo>
                <a:lnTo>
                  <a:pt x="34483" y="24311"/>
                </a:lnTo>
                <a:lnTo>
                  <a:pt x="45488" y="31284"/>
                </a:lnTo>
                <a:lnTo>
                  <a:pt x="50963" y="35144"/>
                </a:lnTo>
                <a:lnTo>
                  <a:pt x="56200" y="39146"/>
                </a:lnTo>
                <a:lnTo>
                  <a:pt x="61279" y="43242"/>
                </a:lnTo>
                <a:lnTo>
                  <a:pt x="71156" y="51604"/>
                </a:lnTo>
                <a:lnTo>
                  <a:pt x="90431" y="68614"/>
                </a:lnTo>
                <a:lnTo>
                  <a:pt x="95212" y="72175"/>
                </a:lnTo>
                <a:lnTo>
                  <a:pt x="99987" y="75263"/>
                </a:lnTo>
                <a:lnTo>
                  <a:pt x="104758" y="78036"/>
                </a:lnTo>
                <a:lnTo>
                  <a:pt x="109526" y="82028"/>
                </a:lnTo>
                <a:lnTo>
                  <a:pt x="114292" y="86832"/>
                </a:lnTo>
                <a:lnTo>
                  <a:pt x="119057" y="92178"/>
                </a:lnTo>
                <a:lnTo>
                  <a:pt x="123027" y="97171"/>
                </a:lnTo>
                <a:lnTo>
                  <a:pt x="126468" y="101928"/>
                </a:lnTo>
                <a:lnTo>
                  <a:pt x="129556" y="106529"/>
                </a:lnTo>
                <a:lnTo>
                  <a:pt x="132408" y="111024"/>
                </a:lnTo>
                <a:lnTo>
                  <a:pt x="137693" y="119829"/>
                </a:lnTo>
                <a:lnTo>
                  <a:pt x="139420" y="124178"/>
                </a:lnTo>
                <a:lnTo>
                  <a:pt x="140572" y="128505"/>
                </a:lnTo>
                <a:lnTo>
                  <a:pt x="141339" y="132819"/>
                </a:lnTo>
                <a:lnTo>
                  <a:pt x="141057" y="137124"/>
                </a:lnTo>
                <a:lnTo>
                  <a:pt x="140075" y="141422"/>
                </a:lnTo>
                <a:lnTo>
                  <a:pt x="138627" y="145717"/>
                </a:lnTo>
                <a:lnTo>
                  <a:pt x="136074" y="150008"/>
                </a:lnTo>
                <a:lnTo>
                  <a:pt x="132785" y="154298"/>
                </a:lnTo>
                <a:lnTo>
                  <a:pt x="129004" y="158587"/>
                </a:lnTo>
                <a:lnTo>
                  <a:pt x="124896" y="162875"/>
                </a:lnTo>
                <a:lnTo>
                  <a:pt x="120570" y="167162"/>
                </a:lnTo>
                <a:lnTo>
                  <a:pt x="111530" y="175736"/>
                </a:lnTo>
                <a:lnTo>
                  <a:pt x="102221" y="184309"/>
                </a:lnTo>
                <a:lnTo>
                  <a:pt x="96722" y="188595"/>
                </a:lnTo>
                <a:lnTo>
                  <a:pt x="90675" y="192882"/>
                </a:lnTo>
                <a:lnTo>
                  <a:pt x="84262" y="197168"/>
                </a:lnTo>
                <a:lnTo>
                  <a:pt x="77606" y="200740"/>
                </a:lnTo>
                <a:lnTo>
                  <a:pt x="70787" y="203836"/>
                </a:lnTo>
                <a:lnTo>
                  <a:pt x="57654" y="209180"/>
                </a:lnTo>
                <a:lnTo>
                  <a:pt x="46526" y="213937"/>
                </a:lnTo>
                <a:lnTo>
                  <a:pt x="41336" y="216920"/>
                </a:lnTo>
                <a:lnTo>
                  <a:pt x="36288" y="220337"/>
                </a:lnTo>
                <a:lnTo>
                  <a:pt x="31336" y="224044"/>
                </a:lnTo>
                <a:lnTo>
                  <a:pt x="26447" y="227230"/>
                </a:lnTo>
                <a:lnTo>
                  <a:pt x="21600" y="230068"/>
                </a:lnTo>
                <a:lnTo>
                  <a:pt x="9999" y="236343"/>
                </a:lnTo>
                <a:lnTo>
                  <a:pt x="6296" y="239106"/>
                </a:lnTo>
                <a:lnTo>
                  <a:pt x="0" y="2443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7"/>
          <p:cNvSpPr/>
          <p:nvPr/>
        </p:nvSpPr>
        <p:spPr>
          <a:xfrm>
            <a:off x="1114549" y="938688"/>
            <a:ext cx="114177" cy="191940"/>
          </a:xfrm>
          <a:custGeom>
            <a:avLst/>
            <a:gdLst/>
            <a:ahLst/>
            <a:cxnLst/>
            <a:rect l="0" t="0" r="0" b="0"/>
            <a:pathLst>
              <a:path w="114177" h="191940">
                <a:moveTo>
                  <a:pt x="85601" y="0"/>
                </a:moveTo>
                <a:lnTo>
                  <a:pt x="85601" y="3413"/>
                </a:lnTo>
                <a:lnTo>
                  <a:pt x="84807" y="4419"/>
                </a:lnTo>
                <a:lnTo>
                  <a:pt x="83484" y="5089"/>
                </a:lnTo>
                <a:lnTo>
                  <a:pt x="79450" y="6165"/>
                </a:lnTo>
                <a:lnTo>
                  <a:pt x="79119" y="6967"/>
                </a:lnTo>
                <a:lnTo>
                  <a:pt x="78751" y="9764"/>
                </a:lnTo>
                <a:lnTo>
                  <a:pt x="77859" y="11510"/>
                </a:lnTo>
                <a:lnTo>
                  <a:pt x="74752" y="15355"/>
                </a:lnTo>
                <a:lnTo>
                  <a:pt x="72812" y="17381"/>
                </a:lnTo>
                <a:lnTo>
                  <a:pt x="70725" y="19445"/>
                </a:lnTo>
                <a:lnTo>
                  <a:pt x="68539" y="21536"/>
                </a:lnTo>
                <a:lnTo>
                  <a:pt x="65495" y="23644"/>
                </a:lnTo>
                <a:lnTo>
                  <a:pt x="61878" y="25764"/>
                </a:lnTo>
                <a:lnTo>
                  <a:pt x="57879" y="27892"/>
                </a:lnTo>
                <a:lnTo>
                  <a:pt x="54420" y="30739"/>
                </a:lnTo>
                <a:lnTo>
                  <a:pt x="51320" y="34066"/>
                </a:lnTo>
                <a:lnTo>
                  <a:pt x="48459" y="37713"/>
                </a:lnTo>
                <a:lnTo>
                  <a:pt x="44964" y="41572"/>
                </a:lnTo>
                <a:lnTo>
                  <a:pt x="41047" y="45574"/>
                </a:lnTo>
                <a:lnTo>
                  <a:pt x="36848" y="49671"/>
                </a:lnTo>
                <a:lnTo>
                  <a:pt x="33255" y="53831"/>
                </a:lnTo>
                <a:lnTo>
                  <a:pt x="30066" y="58033"/>
                </a:lnTo>
                <a:lnTo>
                  <a:pt x="27146" y="62263"/>
                </a:lnTo>
                <a:lnTo>
                  <a:pt x="24406" y="66512"/>
                </a:lnTo>
                <a:lnTo>
                  <a:pt x="19245" y="75043"/>
                </a:lnTo>
                <a:lnTo>
                  <a:pt x="11876" y="87878"/>
                </a:lnTo>
                <a:lnTo>
                  <a:pt x="9463" y="92876"/>
                </a:lnTo>
                <a:lnTo>
                  <a:pt x="7061" y="98350"/>
                </a:lnTo>
                <a:lnTo>
                  <a:pt x="4666" y="104143"/>
                </a:lnTo>
                <a:lnTo>
                  <a:pt x="3069" y="109434"/>
                </a:lnTo>
                <a:lnTo>
                  <a:pt x="2005" y="114390"/>
                </a:lnTo>
                <a:lnTo>
                  <a:pt x="1295" y="119123"/>
                </a:lnTo>
                <a:lnTo>
                  <a:pt x="822" y="123706"/>
                </a:lnTo>
                <a:lnTo>
                  <a:pt x="506" y="128191"/>
                </a:lnTo>
                <a:lnTo>
                  <a:pt x="156" y="136270"/>
                </a:lnTo>
                <a:lnTo>
                  <a:pt x="0" y="142241"/>
                </a:lnTo>
                <a:lnTo>
                  <a:pt x="752" y="145548"/>
                </a:lnTo>
                <a:lnTo>
                  <a:pt x="2048" y="149182"/>
                </a:lnTo>
                <a:lnTo>
                  <a:pt x="3705" y="153033"/>
                </a:lnTo>
                <a:lnTo>
                  <a:pt x="7191" y="157743"/>
                </a:lnTo>
                <a:lnTo>
                  <a:pt x="11896" y="163027"/>
                </a:lnTo>
                <a:lnTo>
                  <a:pt x="21887" y="173183"/>
                </a:lnTo>
                <a:lnTo>
                  <a:pt x="28973" y="180079"/>
                </a:lnTo>
                <a:lnTo>
                  <a:pt x="32767" y="182203"/>
                </a:lnTo>
                <a:lnTo>
                  <a:pt x="36885" y="183619"/>
                </a:lnTo>
                <a:lnTo>
                  <a:pt x="41217" y="184564"/>
                </a:lnTo>
                <a:lnTo>
                  <a:pt x="45693" y="185193"/>
                </a:lnTo>
                <a:lnTo>
                  <a:pt x="50264" y="185613"/>
                </a:lnTo>
                <a:lnTo>
                  <a:pt x="54899" y="185893"/>
                </a:lnTo>
                <a:lnTo>
                  <a:pt x="59577" y="186794"/>
                </a:lnTo>
                <a:lnTo>
                  <a:pt x="64283" y="188109"/>
                </a:lnTo>
                <a:lnTo>
                  <a:pt x="69007" y="189700"/>
                </a:lnTo>
                <a:lnTo>
                  <a:pt x="73745" y="190760"/>
                </a:lnTo>
                <a:lnTo>
                  <a:pt x="78490" y="191467"/>
                </a:lnTo>
                <a:lnTo>
                  <a:pt x="83242" y="191939"/>
                </a:lnTo>
                <a:lnTo>
                  <a:pt x="87203" y="191539"/>
                </a:lnTo>
                <a:lnTo>
                  <a:pt x="90637" y="190557"/>
                </a:lnTo>
                <a:lnTo>
                  <a:pt x="93721" y="189189"/>
                </a:lnTo>
                <a:lnTo>
                  <a:pt x="96570" y="188277"/>
                </a:lnTo>
                <a:lnTo>
                  <a:pt x="99264" y="187669"/>
                </a:lnTo>
                <a:lnTo>
                  <a:pt x="101853" y="187263"/>
                </a:lnTo>
                <a:lnTo>
                  <a:pt x="104373" y="186993"/>
                </a:lnTo>
                <a:lnTo>
                  <a:pt x="106847" y="186813"/>
                </a:lnTo>
                <a:lnTo>
                  <a:pt x="114176" y="1864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8"/>
          <p:cNvSpPr/>
          <p:nvPr/>
        </p:nvSpPr>
        <p:spPr>
          <a:xfrm>
            <a:off x="1278731" y="1009411"/>
            <a:ext cx="142876" cy="115730"/>
          </a:xfrm>
          <a:custGeom>
            <a:avLst/>
            <a:gdLst/>
            <a:ahLst/>
            <a:cxnLst/>
            <a:rect l="0" t="0" r="0" b="0"/>
            <a:pathLst>
              <a:path w="142876" h="115730">
                <a:moveTo>
                  <a:pt x="0" y="0"/>
                </a:moveTo>
                <a:lnTo>
                  <a:pt x="0" y="3414"/>
                </a:lnTo>
                <a:lnTo>
                  <a:pt x="794" y="5133"/>
                </a:lnTo>
                <a:lnTo>
                  <a:pt x="2116" y="6994"/>
                </a:lnTo>
                <a:lnTo>
                  <a:pt x="3792" y="8949"/>
                </a:lnTo>
                <a:lnTo>
                  <a:pt x="4909" y="10967"/>
                </a:lnTo>
                <a:lnTo>
                  <a:pt x="5654" y="13026"/>
                </a:lnTo>
                <a:lnTo>
                  <a:pt x="6150" y="15114"/>
                </a:lnTo>
                <a:lnTo>
                  <a:pt x="7275" y="17934"/>
                </a:lnTo>
                <a:lnTo>
                  <a:pt x="8819" y="21243"/>
                </a:lnTo>
                <a:lnTo>
                  <a:pt x="10642" y="24878"/>
                </a:lnTo>
                <a:lnTo>
                  <a:pt x="14784" y="32726"/>
                </a:lnTo>
                <a:lnTo>
                  <a:pt x="16999" y="36820"/>
                </a:lnTo>
                <a:lnTo>
                  <a:pt x="19270" y="40263"/>
                </a:lnTo>
                <a:lnTo>
                  <a:pt x="21578" y="43273"/>
                </a:lnTo>
                <a:lnTo>
                  <a:pt x="23910" y="45993"/>
                </a:lnTo>
                <a:lnTo>
                  <a:pt x="26259" y="49236"/>
                </a:lnTo>
                <a:lnTo>
                  <a:pt x="28618" y="52827"/>
                </a:lnTo>
                <a:lnTo>
                  <a:pt x="30985" y="56649"/>
                </a:lnTo>
                <a:lnTo>
                  <a:pt x="34150" y="60626"/>
                </a:lnTo>
                <a:lnTo>
                  <a:pt x="37848" y="64706"/>
                </a:lnTo>
                <a:lnTo>
                  <a:pt x="45396" y="72335"/>
                </a:lnTo>
                <a:lnTo>
                  <a:pt x="51397" y="78107"/>
                </a:lnTo>
                <a:lnTo>
                  <a:pt x="54902" y="80647"/>
                </a:lnTo>
                <a:lnTo>
                  <a:pt x="58826" y="83054"/>
                </a:lnTo>
                <a:lnTo>
                  <a:pt x="63030" y="85373"/>
                </a:lnTo>
                <a:lnTo>
                  <a:pt x="66626" y="87634"/>
                </a:lnTo>
                <a:lnTo>
                  <a:pt x="69817" y="89855"/>
                </a:lnTo>
                <a:lnTo>
                  <a:pt x="72739" y="92050"/>
                </a:lnTo>
                <a:lnTo>
                  <a:pt x="76274" y="94228"/>
                </a:lnTo>
                <a:lnTo>
                  <a:pt x="80218" y="96395"/>
                </a:lnTo>
                <a:lnTo>
                  <a:pt x="84435" y="98553"/>
                </a:lnTo>
                <a:lnTo>
                  <a:pt x="88040" y="100707"/>
                </a:lnTo>
                <a:lnTo>
                  <a:pt x="91237" y="102857"/>
                </a:lnTo>
                <a:lnTo>
                  <a:pt x="94162" y="105004"/>
                </a:lnTo>
                <a:lnTo>
                  <a:pt x="97700" y="107150"/>
                </a:lnTo>
                <a:lnTo>
                  <a:pt x="101645" y="109296"/>
                </a:lnTo>
                <a:lnTo>
                  <a:pt x="105864" y="111440"/>
                </a:lnTo>
                <a:lnTo>
                  <a:pt x="109469" y="112870"/>
                </a:lnTo>
                <a:lnTo>
                  <a:pt x="112667" y="113823"/>
                </a:lnTo>
                <a:lnTo>
                  <a:pt x="115593" y="114458"/>
                </a:lnTo>
                <a:lnTo>
                  <a:pt x="119130" y="114882"/>
                </a:lnTo>
                <a:lnTo>
                  <a:pt x="123076" y="115164"/>
                </a:lnTo>
                <a:lnTo>
                  <a:pt x="130901" y="115478"/>
                </a:lnTo>
                <a:lnTo>
                  <a:pt x="142875" y="1157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9"/>
          <p:cNvSpPr/>
          <p:nvPr/>
        </p:nvSpPr>
        <p:spPr>
          <a:xfrm>
            <a:off x="1293018" y="1015841"/>
            <a:ext cx="114301" cy="141447"/>
          </a:xfrm>
          <a:custGeom>
            <a:avLst/>
            <a:gdLst/>
            <a:ahLst/>
            <a:cxnLst/>
            <a:rect l="0" t="0" r="0" b="0"/>
            <a:pathLst>
              <a:path w="114301" h="141447">
                <a:moveTo>
                  <a:pt x="114300" y="0"/>
                </a:moveTo>
                <a:lnTo>
                  <a:pt x="108150" y="5535"/>
                </a:lnTo>
                <a:lnTo>
                  <a:pt x="107598" y="7937"/>
                </a:lnTo>
                <a:lnTo>
                  <a:pt x="107451" y="9577"/>
                </a:lnTo>
                <a:lnTo>
                  <a:pt x="105765" y="12100"/>
                </a:lnTo>
                <a:lnTo>
                  <a:pt x="103054" y="15210"/>
                </a:lnTo>
                <a:lnTo>
                  <a:pt x="99659" y="18713"/>
                </a:lnTo>
                <a:lnTo>
                  <a:pt x="95808" y="22476"/>
                </a:lnTo>
                <a:lnTo>
                  <a:pt x="87296" y="30468"/>
                </a:lnTo>
                <a:lnTo>
                  <a:pt x="82804" y="35314"/>
                </a:lnTo>
                <a:lnTo>
                  <a:pt x="78221" y="40688"/>
                </a:lnTo>
                <a:lnTo>
                  <a:pt x="73579" y="46413"/>
                </a:lnTo>
                <a:lnTo>
                  <a:pt x="68896" y="51659"/>
                </a:lnTo>
                <a:lnTo>
                  <a:pt x="64187" y="56585"/>
                </a:lnTo>
                <a:lnTo>
                  <a:pt x="59460" y="61298"/>
                </a:lnTo>
                <a:lnTo>
                  <a:pt x="54722" y="66582"/>
                </a:lnTo>
                <a:lnTo>
                  <a:pt x="49975" y="72249"/>
                </a:lnTo>
                <a:lnTo>
                  <a:pt x="45223" y="78169"/>
                </a:lnTo>
                <a:lnTo>
                  <a:pt x="40467" y="83545"/>
                </a:lnTo>
                <a:lnTo>
                  <a:pt x="35710" y="88558"/>
                </a:lnTo>
                <a:lnTo>
                  <a:pt x="26984" y="97223"/>
                </a:lnTo>
                <a:lnTo>
                  <a:pt x="20459" y="103456"/>
                </a:lnTo>
                <a:lnTo>
                  <a:pt x="8532" y="114394"/>
                </a:lnTo>
                <a:lnTo>
                  <a:pt x="5688" y="117696"/>
                </a:lnTo>
                <a:lnTo>
                  <a:pt x="3792" y="120612"/>
                </a:lnTo>
                <a:lnTo>
                  <a:pt x="749" y="127012"/>
                </a:lnTo>
                <a:lnTo>
                  <a:pt x="333" y="129792"/>
                </a:lnTo>
                <a:lnTo>
                  <a:pt x="66" y="133985"/>
                </a:lnTo>
                <a:lnTo>
                  <a:pt x="0" y="14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0"/>
          <p:cNvSpPr/>
          <p:nvPr/>
        </p:nvSpPr>
        <p:spPr>
          <a:xfrm>
            <a:off x="1478756" y="990123"/>
            <a:ext cx="89753" cy="212171"/>
          </a:xfrm>
          <a:custGeom>
            <a:avLst/>
            <a:gdLst/>
            <a:ahLst/>
            <a:cxnLst/>
            <a:rect l="0" t="0" r="0" b="0"/>
            <a:pathLst>
              <a:path w="89753" h="212171">
                <a:moveTo>
                  <a:pt x="0" y="0"/>
                </a:moveTo>
                <a:lnTo>
                  <a:pt x="16999" y="0"/>
                </a:lnTo>
                <a:lnTo>
                  <a:pt x="19270" y="715"/>
                </a:lnTo>
                <a:lnTo>
                  <a:pt x="21578" y="1905"/>
                </a:lnTo>
                <a:lnTo>
                  <a:pt x="23910" y="3413"/>
                </a:lnTo>
                <a:lnTo>
                  <a:pt x="26259" y="5133"/>
                </a:lnTo>
                <a:lnTo>
                  <a:pt x="28618" y="6994"/>
                </a:lnTo>
                <a:lnTo>
                  <a:pt x="30985" y="8949"/>
                </a:lnTo>
                <a:lnTo>
                  <a:pt x="35731" y="13026"/>
                </a:lnTo>
                <a:lnTo>
                  <a:pt x="38108" y="15114"/>
                </a:lnTo>
                <a:lnTo>
                  <a:pt x="40487" y="17934"/>
                </a:lnTo>
                <a:lnTo>
                  <a:pt x="42866" y="21243"/>
                </a:lnTo>
                <a:lnTo>
                  <a:pt x="45246" y="24878"/>
                </a:lnTo>
                <a:lnTo>
                  <a:pt x="48420" y="28730"/>
                </a:lnTo>
                <a:lnTo>
                  <a:pt x="52124" y="32726"/>
                </a:lnTo>
                <a:lnTo>
                  <a:pt x="56180" y="36819"/>
                </a:lnTo>
                <a:lnTo>
                  <a:pt x="59679" y="40977"/>
                </a:lnTo>
                <a:lnTo>
                  <a:pt x="62804" y="45178"/>
                </a:lnTo>
                <a:lnTo>
                  <a:pt x="65682" y="49407"/>
                </a:lnTo>
                <a:lnTo>
                  <a:pt x="69982" y="58655"/>
                </a:lnTo>
                <a:lnTo>
                  <a:pt x="75229" y="71251"/>
                </a:lnTo>
                <a:lnTo>
                  <a:pt x="81109" y="86077"/>
                </a:lnTo>
                <a:lnTo>
                  <a:pt x="85029" y="97389"/>
                </a:lnTo>
                <a:lnTo>
                  <a:pt x="87642" y="106360"/>
                </a:lnTo>
                <a:lnTo>
                  <a:pt x="89384" y="113769"/>
                </a:lnTo>
                <a:lnTo>
                  <a:pt x="89752" y="120138"/>
                </a:lnTo>
                <a:lnTo>
                  <a:pt x="89203" y="125812"/>
                </a:lnTo>
                <a:lnTo>
                  <a:pt x="88044" y="131023"/>
                </a:lnTo>
                <a:lnTo>
                  <a:pt x="86477" y="136641"/>
                </a:lnTo>
                <a:lnTo>
                  <a:pt x="84639" y="142529"/>
                </a:lnTo>
                <a:lnTo>
                  <a:pt x="82620" y="148598"/>
                </a:lnTo>
                <a:lnTo>
                  <a:pt x="79686" y="154072"/>
                </a:lnTo>
                <a:lnTo>
                  <a:pt x="76143" y="159151"/>
                </a:lnTo>
                <a:lnTo>
                  <a:pt x="72193" y="163965"/>
                </a:lnTo>
                <a:lnTo>
                  <a:pt x="68766" y="167889"/>
                </a:lnTo>
                <a:lnTo>
                  <a:pt x="65688" y="171219"/>
                </a:lnTo>
                <a:lnTo>
                  <a:pt x="62842" y="174154"/>
                </a:lnTo>
                <a:lnTo>
                  <a:pt x="59357" y="177539"/>
                </a:lnTo>
                <a:lnTo>
                  <a:pt x="47661" y="188415"/>
                </a:lnTo>
                <a:lnTo>
                  <a:pt x="22870" y="210873"/>
                </a:lnTo>
                <a:lnTo>
                  <a:pt x="21597" y="211305"/>
                </a:lnTo>
                <a:lnTo>
                  <a:pt x="19954" y="211593"/>
                </a:lnTo>
                <a:lnTo>
                  <a:pt x="14287" y="2121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11"/>
          <p:cNvSpPr/>
          <p:nvPr/>
        </p:nvSpPr>
        <p:spPr>
          <a:xfrm>
            <a:off x="1800225" y="694372"/>
            <a:ext cx="185738" cy="6430"/>
          </a:xfrm>
          <a:custGeom>
            <a:avLst/>
            <a:gdLst/>
            <a:ahLst/>
            <a:cxnLst/>
            <a:rect l="0" t="0" r="0" b="0"/>
            <a:pathLst>
              <a:path w="185738" h="6430">
                <a:moveTo>
                  <a:pt x="0" y="0"/>
                </a:moveTo>
                <a:lnTo>
                  <a:pt x="16999" y="0"/>
                </a:lnTo>
                <a:lnTo>
                  <a:pt x="20064" y="714"/>
                </a:lnTo>
                <a:lnTo>
                  <a:pt x="23695" y="1905"/>
                </a:lnTo>
                <a:lnTo>
                  <a:pt x="27702" y="3413"/>
                </a:lnTo>
                <a:lnTo>
                  <a:pt x="31962" y="4419"/>
                </a:lnTo>
                <a:lnTo>
                  <a:pt x="36389" y="5089"/>
                </a:lnTo>
                <a:lnTo>
                  <a:pt x="40928" y="5536"/>
                </a:lnTo>
                <a:lnTo>
                  <a:pt x="45541" y="5834"/>
                </a:lnTo>
                <a:lnTo>
                  <a:pt x="50205" y="6032"/>
                </a:lnTo>
                <a:lnTo>
                  <a:pt x="60413" y="6253"/>
                </a:lnTo>
                <a:lnTo>
                  <a:pt x="185737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12"/>
          <p:cNvSpPr/>
          <p:nvPr/>
        </p:nvSpPr>
        <p:spPr>
          <a:xfrm>
            <a:off x="1814599" y="758666"/>
            <a:ext cx="221370" cy="12859"/>
          </a:xfrm>
          <a:custGeom>
            <a:avLst/>
            <a:gdLst/>
            <a:ahLst/>
            <a:cxnLst/>
            <a:rect l="0" t="0" r="0" b="0"/>
            <a:pathLst>
              <a:path w="221370" h="12859">
                <a:moveTo>
                  <a:pt x="7057" y="6429"/>
                </a:moveTo>
                <a:lnTo>
                  <a:pt x="0" y="12780"/>
                </a:lnTo>
                <a:lnTo>
                  <a:pt x="6765" y="12856"/>
                </a:lnTo>
                <a:lnTo>
                  <a:pt x="28333" y="12858"/>
                </a:lnTo>
                <a:lnTo>
                  <a:pt x="32353" y="12144"/>
                </a:lnTo>
                <a:lnTo>
                  <a:pt x="36621" y="10954"/>
                </a:lnTo>
                <a:lnTo>
                  <a:pt x="41054" y="9445"/>
                </a:lnTo>
                <a:lnTo>
                  <a:pt x="45597" y="8440"/>
                </a:lnTo>
                <a:lnTo>
                  <a:pt x="50212" y="7770"/>
                </a:lnTo>
                <a:lnTo>
                  <a:pt x="54877" y="7323"/>
                </a:lnTo>
                <a:lnTo>
                  <a:pt x="60368" y="7025"/>
                </a:lnTo>
                <a:lnTo>
                  <a:pt x="72820" y="6694"/>
                </a:lnTo>
                <a:lnTo>
                  <a:pt x="79473" y="5891"/>
                </a:lnTo>
                <a:lnTo>
                  <a:pt x="86291" y="4642"/>
                </a:lnTo>
                <a:lnTo>
                  <a:pt x="93217" y="3094"/>
                </a:lnTo>
                <a:lnTo>
                  <a:pt x="100216" y="2063"/>
                </a:lnTo>
                <a:lnTo>
                  <a:pt x="107262" y="1375"/>
                </a:lnTo>
                <a:lnTo>
                  <a:pt x="114342" y="917"/>
                </a:lnTo>
                <a:lnTo>
                  <a:pt x="121443" y="611"/>
                </a:lnTo>
                <a:lnTo>
                  <a:pt x="135682" y="272"/>
                </a:lnTo>
                <a:lnTo>
                  <a:pt x="173468" y="16"/>
                </a:lnTo>
                <a:lnTo>
                  <a:pt x="217589" y="0"/>
                </a:lnTo>
                <a:lnTo>
                  <a:pt x="218849" y="714"/>
                </a:lnTo>
                <a:lnTo>
                  <a:pt x="219689" y="1905"/>
                </a:lnTo>
                <a:lnTo>
                  <a:pt x="221369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3"/>
          <p:cNvSpPr/>
          <p:nvPr/>
        </p:nvSpPr>
        <p:spPr>
          <a:xfrm>
            <a:off x="2321718" y="668655"/>
            <a:ext cx="164308" cy="160735"/>
          </a:xfrm>
          <a:custGeom>
            <a:avLst/>
            <a:gdLst/>
            <a:ahLst/>
            <a:cxnLst/>
            <a:rect l="0" t="0" r="0" b="0"/>
            <a:pathLst>
              <a:path w="164308" h="160735">
                <a:moveTo>
                  <a:pt x="0" y="0"/>
                </a:moveTo>
                <a:lnTo>
                  <a:pt x="6151" y="0"/>
                </a:lnTo>
                <a:lnTo>
                  <a:pt x="6482" y="714"/>
                </a:lnTo>
                <a:lnTo>
                  <a:pt x="6850" y="3413"/>
                </a:lnTo>
                <a:lnTo>
                  <a:pt x="7742" y="4418"/>
                </a:lnTo>
                <a:lnTo>
                  <a:pt x="9130" y="5088"/>
                </a:lnTo>
                <a:lnTo>
                  <a:pt x="10849" y="5535"/>
                </a:lnTo>
                <a:lnTo>
                  <a:pt x="11995" y="6547"/>
                </a:lnTo>
                <a:lnTo>
                  <a:pt x="12760" y="7937"/>
                </a:lnTo>
                <a:lnTo>
                  <a:pt x="13269" y="9577"/>
                </a:lnTo>
                <a:lnTo>
                  <a:pt x="15952" y="13305"/>
                </a:lnTo>
                <a:lnTo>
                  <a:pt x="17778" y="15299"/>
                </a:lnTo>
                <a:lnTo>
                  <a:pt x="18996" y="17343"/>
                </a:lnTo>
                <a:lnTo>
                  <a:pt x="20349" y="21519"/>
                </a:lnTo>
                <a:lnTo>
                  <a:pt x="23067" y="25756"/>
                </a:lnTo>
                <a:lnTo>
                  <a:pt x="26921" y="30735"/>
                </a:lnTo>
                <a:lnTo>
                  <a:pt x="29060" y="34063"/>
                </a:lnTo>
                <a:lnTo>
                  <a:pt x="31280" y="37710"/>
                </a:lnTo>
                <a:lnTo>
                  <a:pt x="33553" y="40856"/>
                </a:lnTo>
                <a:lnTo>
                  <a:pt x="35863" y="43668"/>
                </a:lnTo>
                <a:lnTo>
                  <a:pt x="38196" y="46257"/>
                </a:lnTo>
                <a:lnTo>
                  <a:pt x="41339" y="49412"/>
                </a:lnTo>
                <a:lnTo>
                  <a:pt x="49065" y="56727"/>
                </a:lnTo>
                <a:lnTo>
                  <a:pt x="58547" y="65464"/>
                </a:lnTo>
                <a:lnTo>
                  <a:pt x="61256" y="68646"/>
                </a:lnTo>
                <a:lnTo>
                  <a:pt x="63856" y="72196"/>
                </a:lnTo>
                <a:lnTo>
                  <a:pt x="66384" y="75991"/>
                </a:lnTo>
                <a:lnTo>
                  <a:pt x="68862" y="79235"/>
                </a:lnTo>
                <a:lnTo>
                  <a:pt x="71308" y="82113"/>
                </a:lnTo>
                <a:lnTo>
                  <a:pt x="73733" y="84746"/>
                </a:lnTo>
                <a:lnTo>
                  <a:pt x="76936" y="87929"/>
                </a:lnTo>
                <a:lnTo>
                  <a:pt x="84730" y="95277"/>
                </a:lnTo>
                <a:lnTo>
                  <a:pt x="108248" y="116687"/>
                </a:lnTo>
                <a:lnTo>
                  <a:pt x="111853" y="119225"/>
                </a:lnTo>
                <a:lnTo>
                  <a:pt x="115844" y="121631"/>
                </a:lnTo>
                <a:lnTo>
                  <a:pt x="120092" y="123950"/>
                </a:lnTo>
                <a:lnTo>
                  <a:pt x="123718" y="126210"/>
                </a:lnTo>
                <a:lnTo>
                  <a:pt x="126928" y="128431"/>
                </a:lnTo>
                <a:lnTo>
                  <a:pt x="129863" y="130626"/>
                </a:lnTo>
                <a:lnTo>
                  <a:pt x="132613" y="132804"/>
                </a:lnTo>
                <a:lnTo>
                  <a:pt x="137785" y="137129"/>
                </a:lnTo>
                <a:lnTo>
                  <a:pt x="145159" y="143580"/>
                </a:lnTo>
                <a:lnTo>
                  <a:pt x="146779" y="145726"/>
                </a:lnTo>
                <a:lnTo>
                  <a:pt x="148579" y="150016"/>
                </a:lnTo>
                <a:lnTo>
                  <a:pt x="149379" y="154303"/>
                </a:lnTo>
                <a:lnTo>
                  <a:pt x="149592" y="156447"/>
                </a:lnTo>
                <a:lnTo>
                  <a:pt x="150528" y="157876"/>
                </a:lnTo>
                <a:lnTo>
                  <a:pt x="151946" y="158828"/>
                </a:lnTo>
                <a:lnTo>
                  <a:pt x="156133" y="160358"/>
                </a:lnTo>
                <a:lnTo>
                  <a:pt x="160650" y="160622"/>
                </a:lnTo>
                <a:lnTo>
                  <a:pt x="164307" y="1607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4"/>
          <p:cNvSpPr/>
          <p:nvPr/>
        </p:nvSpPr>
        <p:spPr>
          <a:xfrm>
            <a:off x="2343150" y="675084"/>
            <a:ext cx="164307" cy="154306"/>
          </a:xfrm>
          <a:custGeom>
            <a:avLst/>
            <a:gdLst/>
            <a:ahLst/>
            <a:cxnLst/>
            <a:rect l="0" t="0" r="0" b="0"/>
            <a:pathLst>
              <a:path w="164307" h="154306">
                <a:moveTo>
                  <a:pt x="164306" y="0"/>
                </a:moveTo>
                <a:lnTo>
                  <a:pt x="160513" y="3413"/>
                </a:lnTo>
                <a:lnTo>
                  <a:pt x="158602" y="4419"/>
                </a:lnTo>
                <a:lnTo>
                  <a:pt x="154363" y="5536"/>
                </a:lnTo>
                <a:lnTo>
                  <a:pt x="152915" y="6548"/>
                </a:lnTo>
                <a:lnTo>
                  <a:pt x="151949" y="7937"/>
                </a:lnTo>
                <a:lnTo>
                  <a:pt x="151306" y="9578"/>
                </a:lnTo>
                <a:lnTo>
                  <a:pt x="148474" y="13305"/>
                </a:lnTo>
                <a:lnTo>
                  <a:pt x="146607" y="15300"/>
                </a:lnTo>
                <a:lnTo>
                  <a:pt x="143776" y="17343"/>
                </a:lnTo>
                <a:lnTo>
                  <a:pt x="140300" y="19420"/>
                </a:lnTo>
                <a:lnTo>
                  <a:pt x="136396" y="21519"/>
                </a:lnTo>
                <a:lnTo>
                  <a:pt x="132999" y="23633"/>
                </a:lnTo>
                <a:lnTo>
                  <a:pt x="129941" y="25757"/>
                </a:lnTo>
                <a:lnTo>
                  <a:pt x="127109" y="27887"/>
                </a:lnTo>
                <a:lnTo>
                  <a:pt x="123632" y="30735"/>
                </a:lnTo>
                <a:lnTo>
                  <a:pt x="115537" y="37711"/>
                </a:lnTo>
                <a:lnTo>
                  <a:pt x="111950" y="41571"/>
                </a:lnTo>
                <a:lnTo>
                  <a:pt x="108764" y="45573"/>
                </a:lnTo>
                <a:lnTo>
                  <a:pt x="105847" y="49670"/>
                </a:lnTo>
                <a:lnTo>
                  <a:pt x="102314" y="53830"/>
                </a:lnTo>
                <a:lnTo>
                  <a:pt x="98372" y="58033"/>
                </a:lnTo>
                <a:lnTo>
                  <a:pt x="94156" y="62263"/>
                </a:lnTo>
                <a:lnTo>
                  <a:pt x="89758" y="65797"/>
                </a:lnTo>
                <a:lnTo>
                  <a:pt x="85238" y="68868"/>
                </a:lnTo>
                <a:lnTo>
                  <a:pt x="80638" y="71629"/>
                </a:lnTo>
                <a:lnTo>
                  <a:pt x="75983" y="74899"/>
                </a:lnTo>
                <a:lnTo>
                  <a:pt x="71293" y="78508"/>
                </a:lnTo>
                <a:lnTo>
                  <a:pt x="66578" y="82342"/>
                </a:lnTo>
                <a:lnTo>
                  <a:pt x="62642" y="86327"/>
                </a:lnTo>
                <a:lnTo>
                  <a:pt x="59224" y="90413"/>
                </a:lnTo>
                <a:lnTo>
                  <a:pt x="56151" y="94565"/>
                </a:lnTo>
                <a:lnTo>
                  <a:pt x="53309" y="98762"/>
                </a:lnTo>
                <a:lnTo>
                  <a:pt x="50620" y="102989"/>
                </a:lnTo>
                <a:lnTo>
                  <a:pt x="48034" y="107235"/>
                </a:lnTo>
                <a:lnTo>
                  <a:pt x="44723" y="111495"/>
                </a:lnTo>
                <a:lnTo>
                  <a:pt x="40927" y="115764"/>
                </a:lnTo>
                <a:lnTo>
                  <a:pt x="36810" y="120038"/>
                </a:lnTo>
                <a:lnTo>
                  <a:pt x="30118" y="126693"/>
                </a:lnTo>
                <a:lnTo>
                  <a:pt x="24498" y="132032"/>
                </a:lnTo>
                <a:lnTo>
                  <a:pt x="9585" y="145659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15"/>
          <p:cNvSpPr/>
          <p:nvPr/>
        </p:nvSpPr>
        <p:spPr>
          <a:xfrm>
            <a:off x="2601444" y="585337"/>
            <a:ext cx="148900" cy="121869"/>
          </a:xfrm>
          <a:custGeom>
            <a:avLst/>
            <a:gdLst/>
            <a:ahLst/>
            <a:cxnLst/>
            <a:rect l="0" t="0" r="0" b="0"/>
            <a:pathLst>
              <a:path w="148900" h="121869">
                <a:moveTo>
                  <a:pt x="41743" y="6165"/>
                </a:moveTo>
                <a:lnTo>
                  <a:pt x="47894" y="6165"/>
                </a:lnTo>
                <a:lnTo>
                  <a:pt x="52385" y="2752"/>
                </a:lnTo>
                <a:lnTo>
                  <a:pt x="55188" y="1747"/>
                </a:lnTo>
                <a:lnTo>
                  <a:pt x="58644" y="1076"/>
                </a:lnTo>
                <a:lnTo>
                  <a:pt x="62535" y="629"/>
                </a:lnTo>
                <a:lnTo>
                  <a:pt x="65923" y="331"/>
                </a:lnTo>
                <a:lnTo>
                  <a:pt x="68975" y="133"/>
                </a:lnTo>
                <a:lnTo>
                  <a:pt x="71804" y="0"/>
                </a:lnTo>
                <a:lnTo>
                  <a:pt x="73690" y="627"/>
                </a:lnTo>
                <a:lnTo>
                  <a:pt x="74947" y="1758"/>
                </a:lnTo>
                <a:lnTo>
                  <a:pt x="75785" y="3227"/>
                </a:lnTo>
                <a:lnTo>
                  <a:pt x="77932" y="4207"/>
                </a:lnTo>
                <a:lnTo>
                  <a:pt x="80950" y="4859"/>
                </a:lnTo>
                <a:lnTo>
                  <a:pt x="84550" y="5295"/>
                </a:lnTo>
                <a:lnTo>
                  <a:pt x="86950" y="6299"/>
                </a:lnTo>
                <a:lnTo>
                  <a:pt x="88549" y="7683"/>
                </a:lnTo>
                <a:lnTo>
                  <a:pt x="89616" y="9320"/>
                </a:lnTo>
                <a:lnTo>
                  <a:pt x="91121" y="10412"/>
                </a:lnTo>
                <a:lnTo>
                  <a:pt x="92918" y="11139"/>
                </a:lnTo>
                <a:lnTo>
                  <a:pt x="94910" y="11624"/>
                </a:lnTo>
                <a:lnTo>
                  <a:pt x="99239" y="14068"/>
                </a:lnTo>
                <a:lnTo>
                  <a:pt x="103809" y="17536"/>
                </a:lnTo>
                <a:lnTo>
                  <a:pt x="106139" y="19460"/>
                </a:lnTo>
                <a:lnTo>
                  <a:pt x="108487" y="21458"/>
                </a:lnTo>
                <a:lnTo>
                  <a:pt x="110051" y="23504"/>
                </a:lnTo>
                <a:lnTo>
                  <a:pt x="111094" y="25583"/>
                </a:lnTo>
                <a:lnTo>
                  <a:pt x="111789" y="27683"/>
                </a:lnTo>
                <a:lnTo>
                  <a:pt x="112253" y="29797"/>
                </a:lnTo>
                <a:lnTo>
                  <a:pt x="112563" y="31921"/>
                </a:lnTo>
                <a:lnTo>
                  <a:pt x="112769" y="34051"/>
                </a:lnTo>
                <a:lnTo>
                  <a:pt x="112112" y="36186"/>
                </a:lnTo>
                <a:lnTo>
                  <a:pt x="110881" y="38323"/>
                </a:lnTo>
                <a:lnTo>
                  <a:pt x="109266" y="40463"/>
                </a:lnTo>
                <a:lnTo>
                  <a:pt x="107396" y="42603"/>
                </a:lnTo>
                <a:lnTo>
                  <a:pt x="105355" y="44745"/>
                </a:lnTo>
                <a:lnTo>
                  <a:pt x="103201" y="46887"/>
                </a:lnTo>
                <a:lnTo>
                  <a:pt x="98691" y="51172"/>
                </a:lnTo>
                <a:lnTo>
                  <a:pt x="82212" y="66173"/>
                </a:lnTo>
                <a:lnTo>
                  <a:pt x="79041" y="68316"/>
                </a:lnTo>
                <a:lnTo>
                  <a:pt x="75340" y="70459"/>
                </a:lnTo>
                <a:lnTo>
                  <a:pt x="71285" y="72602"/>
                </a:lnTo>
                <a:lnTo>
                  <a:pt x="66993" y="74745"/>
                </a:lnTo>
                <a:lnTo>
                  <a:pt x="57992" y="79031"/>
                </a:lnTo>
                <a:lnTo>
                  <a:pt x="54164" y="81174"/>
                </a:lnTo>
                <a:lnTo>
                  <a:pt x="50817" y="83318"/>
                </a:lnTo>
                <a:lnTo>
                  <a:pt x="47793" y="85461"/>
                </a:lnTo>
                <a:lnTo>
                  <a:pt x="44189" y="87604"/>
                </a:lnTo>
                <a:lnTo>
                  <a:pt x="40198" y="89747"/>
                </a:lnTo>
                <a:lnTo>
                  <a:pt x="35951" y="91890"/>
                </a:lnTo>
                <a:lnTo>
                  <a:pt x="32325" y="94033"/>
                </a:lnTo>
                <a:lnTo>
                  <a:pt x="29115" y="96176"/>
                </a:lnTo>
                <a:lnTo>
                  <a:pt x="26180" y="98319"/>
                </a:lnTo>
                <a:lnTo>
                  <a:pt x="23430" y="99748"/>
                </a:lnTo>
                <a:lnTo>
                  <a:pt x="20803" y="100701"/>
                </a:lnTo>
                <a:lnTo>
                  <a:pt x="18258" y="101336"/>
                </a:lnTo>
                <a:lnTo>
                  <a:pt x="15768" y="102473"/>
                </a:lnTo>
                <a:lnTo>
                  <a:pt x="13314" y="103946"/>
                </a:lnTo>
                <a:lnTo>
                  <a:pt x="10884" y="105642"/>
                </a:lnTo>
                <a:lnTo>
                  <a:pt x="9264" y="107488"/>
                </a:lnTo>
                <a:lnTo>
                  <a:pt x="8184" y="109432"/>
                </a:lnTo>
                <a:lnTo>
                  <a:pt x="7464" y="111443"/>
                </a:lnTo>
                <a:lnTo>
                  <a:pt x="6191" y="112783"/>
                </a:lnTo>
                <a:lnTo>
                  <a:pt x="4548" y="113677"/>
                </a:lnTo>
                <a:lnTo>
                  <a:pt x="2659" y="114273"/>
                </a:lnTo>
                <a:lnTo>
                  <a:pt x="1399" y="115384"/>
                </a:lnTo>
                <a:lnTo>
                  <a:pt x="560" y="116840"/>
                </a:lnTo>
                <a:lnTo>
                  <a:pt x="0" y="118524"/>
                </a:lnTo>
                <a:lnTo>
                  <a:pt x="421" y="119648"/>
                </a:lnTo>
                <a:lnTo>
                  <a:pt x="1495" y="120396"/>
                </a:lnTo>
                <a:lnTo>
                  <a:pt x="5130" y="121598"/>
                </a:lnTo>
                <a:lnTo>
                  <a:pt x="7015" y="121697"/>
                </a:lnTo>
                <a:lnTo>
                  <a:pt x="13344" y="121806"/>
                </a:lnTo>
                <a:lnTo>
                  <a:pt x="25832" y="121868"/>
                </a:lnTo>
                <a:lnTo>
                  <a:pt x="30342" y="121162"/>
                </a:lnTo>
                <a:lnTo>
                  <a:pt x="34936" y="119977"/>
                </a:lnTo>
                <a:lnTo>
                  <a:pt x="39586" y="118473"/>
                </a:lnTo>
                <a:lnTo>
                  <a:pt x="45068" y="117470"/>
                </a:lnTo>
                <a:lnTo>
                  <a:pt x="51103" y="116802"/>
                </a:lnTo>
                <a:lnTo>
                  <a:pt x="57508" y="116356"/>
                </a:lnTo>
                <a:lnTo>
                  <a:pt x="63366" y="116059"/>
                </a:lnTo>
                <a:lnTo>
                  <a:pt x="74107" y="115729"/>
                </a:lnTo>
                <a:lnTo>
                  <a:pt x="89080" y="115543"/>
                </a:lnTo>
                <a:lnTo>
                  <a:pt x="93938" y="114802"/>
                </a:lnTo>
                <a:lnTo>
                  <a:pt x="98765" y="113594"/>
                </a:lnTo>
                <a:lnTo>
                  <a:pt x="103570" y="112074"/>
                </a:lnTo>
                <a:lnTo>
                  <a:pt x="107567" y="111061"/>
                </a:lnTo>
                <a:lnTo>
                  <a:pt x="111026" y="110386"/>
                </a:lnTo>
                <a:lnTo>
                  <a:pt x="114125" y="109936"/>
                </a:lnTo>
                <a:lnTo>
                  <a:pt x="117779" y="109635"/>
                </a:lnTo>
                <a:lnTo>
                  <a:pt x="121802" y="109435"/>
                </a:lnTo>
                <a:lnTo>
                  <a:pt x="129713" y="109213"/>
                </a:lnTo>
                <a:lnTo>
                  <a:pt x="140013" y="109058"/>
                </a:lnTo>
                <a:lnTo>
                  <a:pt x="148899" y="1090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16"/>
          <p:cNvSpPr/>
          <p:nvPr/>
        </p:nvSpPr>
        <p:spPr>
          <a:xfrm>
            <a:off x="2957512" y="668655"/>
            <a:ext cx="1" cy="154306"/>
          </a:xfrm>
          <a:custGeom>
            <a:avLst/>
            <a:gdLst/>
            <a:ahLst/>
            <a:cxnLst/>
            <a:rect l="0" t="0" r="0" b="0"/>
            <a:pathLst>
              <a:path w="1" h="154306">
                <a:moveTo>
                  <a:pt x="0" y="0"/>
                </a:move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17"/>
          <p:cNvSpPr/>
          <p:nvPr/>
        </p:nvSpPr>
        <p:spPr>
          <a:xfrm>
            <a:off x="2864643" y="726519"/>
            <a:ext cx="207170" cy="12860"/>
          </a:xfrm>
          <a:custGeom>
            <a:avLst/>
            <a:gdLst/>
            <a:ahLst/>
            <a:cxnLst/>
            <a:rect l="0" t="0" r="0" b="0"/>
            <a:pathLst>
              <a:path w="207170" h="12860">
                <a:moveTo>
                  <a:pt x="0" y="12859"/>
                </a:moveTo>
                <a:lnTo>
                  <a:pt x="30528" y="12859"/>
                </a:lnTo>
                <a:lnTo>
                  <a:pt x="36227" y="12144"/>
                </a:lnTo>
                <a:lnTo>
                  <a:pt x="41614" y="10954"/>
                </a:lnTo>
                <a:lnTo>
                  <a:pt x="46793" y="9446"/>
                </a:lnTo>
                <a:lnTo>
                  <a:pt x="52626" y="8440"/>
                </a:lnTo>
                <a:lnTo>
                  <a:pt x="58897" y="7770"/>
                </a:lnTo>
                <a:lnTo>
                  <a:pt x="65459" y="7323"/>
                </a:lnTo>
                <a:lnTo>
                  <a:pt x="72214" y="7025"/>
                </a:lnTo>
                <a:lnTo>
                  <a:pt x="86070" y="6694"/>
                </a:lnTo>
                <a:lnTo>
                  <a:pt x="150028" y="6436"/>
                </a:lnTo>
                <a:lnTo>
                  <a:pt x="157169" y="5720"/>
                </a:lnTo>
                <a:lnTo>
                  <a:pt x="164311" y="4527"/>
                </a:lnTo>
                <a:lnTo>
                  <a:pt x="171453" y="3018"/>
                </a:lnTo>
                <a:lnTo>
                  <a:pt x="177802" y="2012"/>
                </a:lnTo>
                <a:lnTo>
                  <a:pt x="183622" y="1341"/>
                </a:lnTo>
                <a:lnTo>
                  <a:pt x="189090" y="894"/>
                </a:lnTo>
                <a:lnTo>
                  <a:pt x="193529" y="596"/>
                </a:lnTo>
                <a:lnTo>
                  <a:pt x="20716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18"/>
          <p:cNvSpPr/>
          <p:nvPr/>
        </p:nvSpPr>
        <p:spPr>
          <a:xfrm>
            <a:off x="3186112" y="655796"/>
            <a:ext cx="171451" cy="141447"/>
          </a:xfrm>
          <a:custGeom>
            <a:avLst/>
            <a:gdLst/>
            <a:ahLst/>
            <a:cxnLst/>
            <a:rect l="0" t="0" r="0" b="0"/>
            <a:pathLst>
              <a:path w="171451" h="141447">
                <a:moveTo>
                  <a:pt x="0" y="0"/>
                </a:moveTo>
                <a:lnTo>
                  <a:pt x="0" y="3413"/>
                </a:lnTo>
                <a:lnTo>
                  <a:pt x="794" y="4418"/>
                </a:lnTo>
                <a:lnTo>
                  <a:pt x="2117" y="5089"/>
                </a:lnTo>
                <a:lnTo>
                  <a:pt x="3793" y="5535"/>
                </a:lnTo>
                <a:lnTo>
                  <a:pt x="4910" y="6548"/>
                </a:lnTo>
                <a:lnTo>
                  <a:pt x="5654" y="7937"/>
                </a:lnTo>
                <a:lnTo>
                  <a:pt x="6151" y="9577"/>
                </a:lnTo>
                <a:lnTo>
                  <a:pt x="8819" y="13305"/>
                </a:lnTo>
                <a:lnTo>
                  <a:pt x="10642" y="15299"/>
                </a:lnTo>
                <a:lnTo>
                  <a:pt x="11857" y="17343"/>
                </a:lnTo>
                <a:lnTo>
                  <a:pt x="13207" y="21519"/>
                </a:lnTo>
                <a:lnTo>
                  <a:pt x="15924" y="25757"/>
                </a:lnTo>
                <a:lnTo>
                  <a:pt x="19777" y="30021"/>
                </a:lnTo>
                <a:lnTo>
                  <a:pt x="24136" y="34298"/>
                </a:lnTo>
                <a:lnTo>
                  <a:pt x="25615" y="37152"/>
                </a:lnTo>
                <a:lnTo>
                  <a:pt x="26602" y="40484"/>
                </a:lnTo>
                <a:lnTo>
                  <a:pt x="27260" y="44135"/>
                </a:lnTo>
                <a:lnTo>
                  <a:pt x="29286" y="47282"/>
                </a:lnTo>
                <a:lnTo>
                  <a:pt x="32224" y="50095"/>
                </a:lnTo>
                <a:lnTo>
                  <a:pt x="35770" y="52685"/>
                </a:lnTo>
                <a:lnTo>
                  <a:pt x="38928" y="55840"/>
                </a:lnTo>
                <a:lnTo>
                  <a:pt x="41827" y="59372"/>
                </a:lnTo>
                <a:lnTo>
                  <a:pt x="44553" y="63156"/>
                </a:lnTo>
                <a:lnTo>
                  <a:pt x="50340" y="69964"/>
                </a:lnTo>
                <a:lnTo>
                  <a:pt x="67352" y="88960"/>
                </a:lnTo>
                <a:lnTo>
                  <a:pt x="79676" y="102164"/>
                </a:lnTo>
                <a:lnTo>
                  <a:pt x="87799" y="110414"/>
                </a:lnTo>
                <a:lnTo>
                  <a:pt x="94055" y="116462"/>
                </a:lnTo>
                <a:lnTo>
                  <a:pt x="97629" y="119075"/>
                </a:lnTo>
                <a:lnTo>
                  <a:pt x="101598" y="121532"/>
                </a:lnTo>
                <a:lnTo>
                  <a:pt x="105832" y="123883"/>
                </a:lnTo>
                <a:lnTo>
                  <a:pt x="109448" y="126166"/>
                </a:lnTo>
                <a:lnTo>
                  <a:pt x="112653" y="128402"/>
                </a:lnTo>
                <a:lnTo>
                  <a:pt x="115583" y="130607"/>
                </a:lnTo>
                <a:lnTo>
                  <a:pt x="119124" y="132077"/>
                </a:lnTo>
                <a:lnTo>
                  <a:pt x="123072" y="133057"/>
                </a:lnTo>
                <a:lnTo>
                  <a:pt x="127292" y="133710"/>
                </a:lnTo>
                <a:lnTo>
                  <a:pt x="130899" y="134860"/>
                </a:lnTo>
                <a:lnTo>
                  <a:pt x="134097" y="136341"/>
                </a:lnTo>
                <a:lnTo>
                  <a:pt x="137023" y="138043"/>
                </a:lnTo>
                <a:lnTo>
                  <a:pt x="139767" y="139177"/>
                </a:lnTo>
                <a:lnTo>
                  <a:pt x="144933" y="140438"/>
                </a:lnTo>
                <a:lnTo>
                  <a:pt x="149875" y="140998"/>
                </a:lnTo>
                <a:lnTo>
                  <a:pt x="154717" y="141247"/>
                </a:lnTo>
                <a:lnTo>
                  <a:pt x="159515" y="141357"/>
                </a:lnTo>
                <a:lnTo>
                  <a:pt x="171450" y="14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19"/>
          <p:cNvSpPr/>
          <p:nvPr/>
        </p:nvSpPr>
        <p:spPr>
          <a:xfrm>
            <a:off x="3193256" y="642937"/>
            <a:ext cx="185738" cy="173594"/>
          </a:xfrm>
          <a:custGeom>
            <a:avLst/>
            <a:gdLst/>
            <a:ahLst/>
            <a:cxnLst/>
            <a:rect l="0" t="0" r="0" b="0"/>
            <a:pathLst>
              <a:path w="185738" h="173594">
                <a:moveTo>
                  <a:pt x="185737" y="0"/>
                </a:moveTo>
                <a:lnTo>
                  <a:pt x="185737" y="9578"/>
                </a:lnTo>
                <a:lnTo>
                  <a:pt x="184944" y="11386"/>
                </a:lnTo>
                <a:lnTo>
                  <a:pt x="181945" y="15300"/>
                </a:lnTo>
                <a:lnTo>
                  <a:pt x="177966" y="19421"/>
                </a:lnTo>
                <a:lnTo>
                  <a:pt x="173552" y="24348"/>
                </a:lnTo>
                <a:lnTo>
                  <a:pt x="171264" y="27662"/>
                </a:lnTo>
                <a:lnTo>
                  <a:pt x="168945" y="31300"/>
                </a:lnTo>
                <a:lnTo>
                  <a:pt x="165811" y="34440"/>
                </a:lnTo>
                <a:lnTo>
                  <a:pt x="162134" y="37247"/>
                </a:lnTo>
                <a:lnTo>
                  <a:pt x="153022" y="42986"/>
                </a:lnTo>
                <a:lnTo>
                  <a:pt x="141035" y="50299"/>
                </a:lnTo>
                <a:lnTo>
                  <a:pt x="136092" y="54250"/>
                </a:lnTo>
                <a:lnTo>
                  <a:pt x="132003" y="58312"/>
                </a:lnTo>
                <a:lnTo>
                  <a:pt x="128483" y="62449"/>
                </a:lnTo>
                <a:lnTo>
                  <a:pt x="123755" y="66636"/>
                </a:lnTo>
                <a:lnTo>
                  <a:pt x="118222" y="70856"/>
                </a:lnTo>
                <a:lnTo>
                  <a:pt x="112152" y="75098"/>
                </a:lnTo>
                <a:lnTo>
                  <a:pt x="106518" y="78640"/>
                </a:lnTo>
                <a:lnTo>
                  <a:pt x="101174" y="81716"/>
                </a:lnTo>
                <a:lnTo>
                  <a:pt x="96025" y="84481"/>
                </a:lnTo>
                <a:lnTo>
                  <a:pt x="91004" y="87753"/>
                </a:lnTo>
                <a:lnTo>
                  <a:pt x="86069" y="91363"/>
                </a:lnTo>
                <a:lnTo>
                  <a:pt x="81192" y="95199"/>
                </a:lnTo>
                <a:lnTo>
                  <a:pt x="77147" y="99185"/>
                </a:lnTo>
                <a:lnTo>
                  <a:pt x="73656" y="103271"/>
                </a:lnTo>
                <a:lnTo>
                  <a:pt x="70535" y="107423"/>
                </a:lnTo>
                <a:lnTo>
                  <a:pt x="66867" y="110906"/>
                </a:lnTo>
                <a:lnTo>
                  <a:pt x="62834" y="113942"/>
                </a:lnTo>
                <a:lnTo>
                  <a:pt x="58558" y="116681"/>
                </a:lnTo>
                <a:lnTo>
                  <a:pt x="54914" y="119935"/>
                </a:lnTo>
                <a:lnTo>
                  <a:pt x="51690" y="123534"/>
                </a:lnTo>
                <a:lnTo>
                  <a:pt x="48748" y="127362"/>
                </a:lnTo>
                <a:lnTo>
                  <a:pt x="45198" y="130628"/>
                </a:lnTo>
                <a:lnTo>
                  <a:pt x="41245" y="133520"/>
                </a:lnTo>
                <a:lnTo>
                  <a:pt x="37021" y="136162"/>
                </a:lnTo>
                <a:lnTo>
                  <a:pt x="33412" y="139352"/>
                </a:lnTo>
                <a:lnTo>
                  <a:pt x="30212" y="142908"/>
                </a:lnTo>
                <a:lnTo>
                  <a:pt x="27285" y="146707"/>
                </a:lnTo>
                <a:lnTo>
                  <a:pt x="24540" y="149954"/>
                </a:lnTo>
                <a:lnTo>
                  <a:pt x="21916" y="152833"/>
                </a:lnTo>
                <a:lnTo>
                  <a:pt x="19373" y="155467"/>
                </a:lnTo>
                <a:lnTo>
                  <a:pt x="16884" y="157223"/>
                </a:lnTo>
                <a:lnTo>
                  <a:pt x="12002" y="159174"/>
                </a:lnTo>
                <a:lnTo>
                  <a:pt x="9589" y="161123"/>
                </a:lnTo>
                <a:lnTo>
                  <a:pt x="7186" y="163851"/>
                </a:lnTo>
                <a:lnTo>
                  <a:pt x="0" y="173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20"/>
          <p:cNvSpPr/>
          <p:nvPr/>
        </p:nvSpPr>
        <p:spPr>
          <a:xfrm>
            <a:off x="3543300" y="720090"/>
            <a:ext cx="192882" cy="6430"/>
          </a:xfrm>
          <a:custGeom>
            <a:avLst/>
            <a:gdLst/>
            <a:ahLst/>
            <a:cxnLst/>
            <a:rect l="0" t="0" r="0" b="0"/>
            <a:pathLst>
              <a:path w="192882" h="6430">
                <a:moveTo>
                  <a:pt x="0" y="0"/>
                </a:moveTo>
                <a:lnTo>
                  <a:pt x="177489" y="0"/>
                </a:lnTo>
                <a:lnTo>
                  <a:pt x="180238" y="714"/>
                </a:lnTo>
                <a:lnTo>
                  <a:pt x="182071" y="1904"/>
                </a:lnTo>
                <a:lnTo>
                  <a:pt x="183293" y="3413"/>
                </a:lnTo>
                <a:lnTo>
                  <a:pt x="184901" y="4418"/>
                </a:lnTo>
                <a:lnTo>
                  <a:pt x="186767" y="5088"/>
                </a:lnTo>
                <a:lnTo>
                  <a:pt x="192881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21"/>
          <p:cNvSpPr/>
          <p:nvPr/>
        </p:nvSpPr>
        <p:spPr>
          <a:xfrm>
            <a:off x="3629025" y="636508"/>
            <a:ext cx="14288" cy="173594"/>
          </a:xfrm>
          <a:custGeom>
            <a:avLst/>
            <a:gdLst/>
            <a:ahLst/>
            <a:cxnLst/>
            <a:rect l="0" t="0" r="0" b="0"/>
            <a:pathLst>
              <a:path w="14288" h="173594">
                <a:moveTo>
                  <a:pt x="0" y="0"/>
                </a:moveTo>
                <a:lnTo>
                  <a:pt x="0" y="44079"/>
                </a:lnTo>
                <a:lnTo>
                  <a:pt x="793" y="47245"/>
                </a:lnTo>
                <a:lnTo>
                  <a:pt x="2116" y="50071"/>
                </a:lnTo>
                <a:lnTo>
                  <a:pt x="3792" y="52668"/>
                </a:lnTo>
                <a:lnTo>
                  <a:pt x="4909" y="55115"/>
                </a:lnTo>
                <a:lnTo>
                  <a:pt x="5654" y="57460"/>
                </a:lnTo>
                <a:lnTo>
                  <a:pt x="6150" y="59738"/>
                </a:lnTo>
                <a:lnTo>
                  <a:pt x="6481" y="62685"/>
                </a:lnTo>
                <a:lnTo>
                  <a:pt x="6702" y="66079"/>
                </a:lnTo>
                <a:lnTo>
                  <a:pt x="6849" y="69770"/>
                </a:lnTo>
                <a:lnTo>
                  <a:pt x="7741" y="73659"/>
                </a:lnTo>
                <a:lnTo>
                  <a:pt x="9129" y="77681"/>
                </a:lnTo>
                <a:lnTo>
                  <a:pt x="10848" y="81791"/>
                </a:lnTo>
                <a:lnTo>
                  <a:pt x="11995" y="85245"/>
                </a:lnTo>
                <a:lnTo>
                  <a:pt x="12759" y="88263"/>
                </a:lnTo>
                <a:lnTo>
                  <a:pt x="13268" y="90988"/>
                </a:lnTo>
                <a:lnTo>
                  <a:pt x="13608" y="94234"/>
                </a:lnTo>
                <a:lnTo>
                  <a:pt x="13834" y="97827"/>
                </a:lnTo>
                <a:lnTo>
                  <a:pt x="14086" y="104915"/>
                </a:lnTo>
                <a:lnTo>
                  <a:pt x="14227" y="113636"/>
                </a:lnTo>
                <a:lnTo>
                  <a:pt x="14287" y="173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2"/>
          <p:cNvSpPr/>
          <p:nvPr/>
        </p:nvSpPr>
        <p:spPr>
          <a:xfrm>
            <a:off x="3886200" y="591502"/>
            <a:ext cx="42863" cy="225029"/>
          </a:xfrm>
          <a:custGeom>
            <a:avLst/>
            <a:gdLst/>
            <a:ahLst/>
            <a:cxnLst/>
            <a:rect l="0" t="0" r="0" b="0"/>
            <a:pathLst>
              <a:path w="42863" h="225029">
                <a:moveTo>
                  <a:pt x="0" y="0"/>
                </a:moveTo>
                <a:lnTo>
                  <a:pt x="13207" y="11887"/>
                </a:lnTo>
                <a:lnTo>
                  <a:pt x="14361" y="13639"/>
                </a:lnTo>
                <a:lnTo>
                  <a:pt x="15924" y="16237"/>
                </a:lnTo>
                <a:lnTo>
                  <a:pt x="17759" y="19397"/>
                </a:lnTo>
                <a:lnTo>
                  <a:pt x="18983" y="22218"/>
                </a:lnTo>
                <a:lnTo>
                  <a:pt x="19799" y="24813"/>
                </a:lnTo>
                <a:lnTo>
                  <a:pt x="20706" y="29602"/>
                </a:lnTo>
                <a:lnTo>
                  <a:pt x="21216" y="36314"/>
                </a:lnTo>
                <a:lnTo>
                  <a:pt x="21335" y="40666"/>
                </a:lnTo>
                <a:lnTo>
                  <a:pt x="22161" y="42827"/>
                </a:lnTo>
                <a:lnTo>
                  <a:pt x="23505" y="44982"/>
                </a:lnTo>
                <a:lnTo>
                  <a:pt x="25195" y="47133"/>
                </a:lnTo>
                <a:lnTo>
                  <a:pt x="26322" y="49996"/>
                </a:lnTo>
                <a:lnTo>
                  <a:pt x="27573" y="56987"/>
                </a:lnTo>
                <a:lnTo>
                  <a:pt x="28130" y="62951"/>
                </a:lnTo>
                <a:lnTo>
                  <a:pt x="28377" y="68698"/>
                </a:lnTo>
                <a:lnTo>
                  <a:pt x="28548" y="84753"/>
                </a:lnTo>
                <a:lnTo>
                  <a:pt x="28575" y="169017"/>
                </a:lnTo>
                <a:lnTo>
                  <a:pt x="29369" y="171256"/>
                </a:lnTo>
                <a:lnTo>
                  <a:pt x="30691" y="173464"/>
                </a:lnTo>
                <a:lnTo>
                  <a:pt x="32367" y="175650"/>
                </a:lnTo>
                <a:lnTo>
                  <a:pt x="33484" y="178536"/>
                </a:lnTo>
                <a:lnTo>
                  <a:pt x="34725" y="185553"/>
                </a:lnTo>
                <a:lnTo>
                  <a:pt x="35277" y="191529"/>
                </a:lnTo>
                <a:lnTo>
                  <a:pt x="35424" y="194123"/>
                </a:lnTo>
                <a:lnTo>
                  <a:pt x="36316" y="195852"/>
                </a:lnTo>
                <a:lnTo>
                  <a:pt x="37704" y="197005"/>
                </a:lnTo>
                <a:lnTo>
                  <a:pt x="39423" y="197774"/>
                </a:lnTo>
                <a:lnTo>
                  <a:pt x="39776" y="199000"/>
                </a:lnTo>
                <a:lnTo>
                  <a:pt x="39217" y="200532"/>
                </a:lnTo>
                <a:lnTo>
                  <a:pt x="38051" y="202268"/>
                </a:lnTo>
                <a:lnTo>
                  <a:pt x="36755" y="206102"/>
                </a:lnTo>
                <a:lnTo>
                  <a:pt x="36409" y="208125"/>
                </a:lnTo>
                <a:lnTo>
                  <a:pt x="36972" y="210902"/>
                </a:lnTo>
                <a:lnTo>
                  <a:pt x="38142" y="214182"/>
                </a:lnTo>
                <a:lnTo>
                  <a:pt x="42862" y="2250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3"/>
          <p:cNvSpPr/>
          <p:nvPr/>
        </p:nvSpPr>
        <p:spPr>
          <a:xfrm>
            <a:off x="1650206" y="1054417"/>
            <a:ext cx="157163" cy="6430"/>
          </a:xfrm>
          <a:custGeom>
            <a:avLst/>
            <a:gdLst/>
            <a:ahLst/>
            <a:cxnLst/>
            <a:rect l="0" t="0" r="0" b="0"/>
            <a:pathLst>
              <a:path w="157163" h="6430">
                <a:moveTo>
                  <a:pt x="0" y="0"/>
                </a:moveTo>
                <a:lnTo>
                  <a:pt x="59244" y="0"/>
                </a:lnTo>
                <a:lnTo>
                  <a:pt x="62515" y="714"/>
                </a:lnTo>
                <a:lnTo>
                  <a:pt x="66283" y="1905"/>
                </a:lnTo>
                <a:lnTo>
                  <a:pt x="70382" y="3413"/>
                </a:lnTo>
                <a:lnTo>
                  <a:pt x="73909" y="4419"/>
                </a:lnTo>
                <a:lnTo>
                  <a:pt x="77054" y="5089"/>
                </a:lnTo>
                <a:lnTo>
                  <a:pt x="79944" y="5536"/>
                </a:lnTo>
                <a:lnTo>
                  <a:pt x="83459" y="5834"/>
                </a:lnTo>
                <a:lnTo>
                  <a:pt x="87389" y="6032"/>
                </a:lnTo>
                <a:lnTo>
                  <a:pt x="95196" y="6253"/>
                </a:lnTo>
                <a:lnTo>
                  <a:pt x="106675" y="6394"/>
                </a:lnTo>
                <a:lnTo>
                  <a:pt x="157162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4"/>
          <p:cNvSpPr/>
          <p:nvPr/>
        </p:nvSpPr>
        <p:spPr>
          <a:xfrm>
            <a:off x="1714500" y="1112281"/>
            <a:ext cx="128588" cy="12860"/>
          </a:xfrm>
          <a:custGeom>
            <a:avLst/>
            <a:gdLst/>
            <a:ahLst/>
            <a:cxnLst/>
            <a:rect l="0" t="0" r="0" b="0"/>
            <a:pathLst>
              <a:path w="128588" h="12860">
                <a:moveTo>
                  <a:pt x="0" y="12859"/>
                </a:moveTo>
                <a:lnTo>
                  <a:pt x="27641" y="12859"/>
                </a:lnTo>
                <a:lnTo>
                  <a:pt x="31921" y="12145"/>
                </a:lnTo>
                <a:lnTo>
                  <a:pt x="36362" y="10954"/>
                </a:lnTo>
                <a:lnTo>
                  <a:pt x="40910" y="9446"/>
                </a:lnTo>
                <a:lnTo>
                  <a:pt x="45529" y="8441"/>
                </a:lnTo>
                <a:lnTo>
                  <a:pt x="50196" y="7770"/>
                </a:lnTo>
                <a:lnTo>
                  <a:pt x="54895" y="7324"/>
                </a:lnTo>
                <a:lnTo>
                  <a:pt x="59616" y="7026"/>
                </a:lnTo>
                <a:lnTo>
                  <a:pt x="64350" y="6827"/>
                </a:lnTo>
                <a:lnTo>
                  <a:pt x="69094" y="6695"/>
                </a:lnTo>
                <a:lnTo>
                  <a:pt x="73843" y="5892"/>
                </a:lnTo>
                <a:lnTo>
                  <a:pt x="78597" y="4642"/>
                </a:lnTo>
                <a:lnTo>
                  <a:pt x="83354" y="3095"/>
                </a:lnTo>
                <a:lnTo>
                  <a:pt x="87319" y="2064"/>
                </a:lnTo>
                <a:lnTo>
                  <a:pt x="90757" y="1376"/>
                </a:lnTo>
                <a:lnTo>
                  <a:pt x="93842" y="917"/>
                </a:lnTo>
                <a:lnTo>
                  <a:pt x="97486" y="612"/>
                </a:lnTo>
                <a:lnTo>
                  <a:pt x="101503" y="408"/>
                </a:lnTo>
                <a:lnTo>
                  <a:pt x="110200" y="182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5"/>
          <p:cNvSpPr/>
          <p:nvPr/>
        </p:nvSpPr>
        <p:spPr>
          <a:xfrm>
            <a:off x="2082134" y="970835"/>
            <a:ext cx="246729" cy="199312"/>
          </a:xfrm>
          <a:custGeom>
            <a:avLst/>
            <a:gdLst/>
            <a:ahLst/>
            <a:cxnLst/>
            <a:rect l="0" t="0" r="0" b="0"/>
            <a:pathLst>
              <a:path w="246729" h="199312">
                <a:moveTo>
                  <a:pt x="118141" y="0"/>
                </a:moveTo>
                <a:lnTo>
                  <a:pt x="135839" y="0"/>
                </a:lnTo>
                <a:lnTo>
                  <a:pt x="142146" y="1905"/>
                </a:lnTo>
                <a:lnTo>
                  <a:pt x="149447" y="4419"/>
                </a:lnTo>
                <a:lnTo>
                  <a:pt x="155338" y="5536"/>
                </a:lnTo>
                <a:lnTo>
                  <a:pt x="160602" y="7937"/>
                </a:lnTo>
                <a:lnTo>
                  <a:pt x="166381" y="11386"/>
                </a:lnTo>
                <a:lnTo>
                  <a:pt x="170144" y="13306"/>
                </a:lnTo>
                <a:lnTo>
                  <a:pt x="174241" y="15300"/>
                </a:lnTo>
                <a:lnTo>
                  <a:pt x="176972" y="18058"/>
                </a:lnTo>
                <a:lnTo>
                  <a:pt x="178793" y="21326"/>
                </a:lnTo>
                <a:lnTo>
                  <a:pt x="180007" y="24933"/>
                </a:lnTo>
                <a:lnTo>
                  <a:pt x="183472" y="30846"/>
                </a:lnTo>
                <a:lnTo>
                  <a:pt x="187658" y="36569"/>
                </a:lnTo>
                <a:lnTo>
                  <a:pt x="189886" y="40096"/>
                </a:lnTo>
                <a:lnTo>
                  <a:pt x="192164" y="43876"/>
                </a:lnTo>
                <a:lnTo>
                  <a:pt x="196813" y="49980"/>
                </a:lnTo>
                <a:lnTo>
                  <a:pt x="199164" y="52608"/>
                </a:lnTo>
                <a:lnTo>
                  <a:pt x="200731" y="55789"/>
                </a:lnTo>
                <a:lnTo>
                  <a:pt x="201776" y="59338"/>
                </a:lnTo>
                <a:lnTo>
                  <a:pt x="202473" y="63133"/>
                </a:lnTo>
                <a:lnTo>
                  <a:pt x="202937" y="67092"/>
                </a:lnTo>
                <a:lnTo>
                  <a:pt x="203246" y="71160"/>
                </a:lnTo>
                <a:lnTo>
                  <a:pt x="203453" y="75301"/>
                </a:lnTo>
                <a:lnTo>
                  <a:pt x="202796" y="79490"/>
                </a:lnTo>
                <a:lnTo>
                  <a:pt x="201566" y="83711"/>
                </a:lnTo>
                <a:lnTo>
                  <a:pt x="199951" y="87955"/>
                </a:lnTo>
                <a:lnTo>
                  <a:pt x="198875" y="91498"/>
                </a:lnTo>
                <a:lnTo>
                  <a:pt x="197679" y="97339"/>
                </a:lnTo>
                <a:lnTo>
                  <a:pt x="195772" y="100612"/>
                </a:lnTo>
                <a:lnTo>
                  <a:pt x="192914" y="104222"/>
                </a:lnTo>
                <a:lnTo>
                  <a:pt x="189421" y="108058"/>
                </a:lnTo>
                <a:lnTo>
                  <a:pt x="186298" y="112043"/>
                </a:lnTo>
                <a:lnTo>
                  <a:pt x="183423" y="116129"/>
                </a:lnTo>
                <a:lnTo>
                  <a:pt x="180712" y="120282"/>
                </a:lnTo>
                <a:lnTo>
                  <a:pt x="178111" y="123765"/>
                </a:lnTo>
                <a:lnTo>
                  <a:pt x="173104" y="129540"/>
                </a:lnTo>
                <a:lnTo>
                  <a:pt x="170658" y="132794"/>
                </a:lnTo>
                <a:lnTo>
                  <a:pt x="168234" y="136393"/>
                </a:lnTo>
                <a:lnTo>
                  <a:pt x="165823" y="140220"/>
                </a:lnTo>
                <a:lnTo>
                  <a:pt x="158912" y="146378"/>
                </a:lnTo>
                <a:lnTo>
                  <a:pt x="154847" y="149021"/>
                </a:lnTo>
                <a:lnTo>
                  <a:pt x="150549" y="151496"/>
                </a:lnTo>
                <a:lnTo>
                  <a:pt x="146096" y="153861"/>
                </a:lnTo>
                <a:lnTo>
                  <a:pt x="141540" y="156152"/>
                </a:lnTo>
                <a:lnTo>
                  <a:pt x="136915" y="159109"/>
                </a:lnTo>
                <a:lnTo>
                  <a:pt x="132244" y="162508"/>
                </a:lnTo>
                <a:lnTo>
                  <a:pt x="127543" y="166203"/>
                </a:lnTo>
                <a:lnTo>
                  <a:pt x="117265" y="170095"/>
                </a:lnTo>
                <a:lnTo>
                  <a:pt x="103269" y="174119"/>
                </a:lnTo>
                <a:lnTo>
                  <a:pt x="86795" y="178230"/>
                </a:lnTo>
                <a:lnTo>
                  <a:pt x="75019" y="180971"/>
                </a:lnTo>
                <a:lnTo>
                  <a:pt x="66374" y="182798"/>
                </a:lnTo>
                <a:lnTo>
                  <a:pt x="59817" y="184016"/>
                </a:lnTo>
                <a:lnTo>
                  <a:pt x="54652" y="184113"/>
                </a:lnTo>
                <a:lnTo>
                  <a:pt x="50415" y="183464"/>
                </a:lnTo>
                <a:lnTo>
                  <a:pt x="42796" y="181552"/>
                </a:lnTo>
                <a:lnTo>
                  <a:pt x="38542" y="181042"/>
                </a:lnTo>
                <a:lnTo>
                  <a:pt x="34119" y="180702"/>
                </a:lnTo>
                <a:lnTo>
                  <a:pt x="31170" y="179761"/>
                </a:lnTo>
                <a:lnTo>
                  <a:pt x="29204" y="178420"/>
                </a:lnTo>
                <a:lnTo>
                  <a:pt x="27893" y="176811"/>
                </a:lnTo>
                <a:lnTo>
                  <a:pt x="26226" y="175738"/>
                </a:lnTo>
                <a:lnTo>
                  <a:pt x="20086" y="173514"/>
                </a:lnTo>
                <a:lnTo>
                  <a:pt x="13240" y="168649"/>
                </a:lnTo>
                <a:lnTo>
                  <a:pt x="8547" y="164728"/>
                </a:lnTo>
                <a:lnTo>
                  <a:pt x="6978" y="162683"/>
                </a:lnTo>
                <a:lnTo>
                  <a:pt x="5235" y="158505"/>
                </a:lnTo>
                <a:lnTo>
                  <a:pt x="3977" y="157105"/>
                </a:lnTo>
                <a:lnTo>
                  <a:pt x="2343" y="156172"/>
                </a:lnTo>
                <a:lnTo>
                  <a:pt x="461" y="155549"/>
                </a:lnTo>
                <a:lnTo>
                  <a:pt x="0" y="154420"/>
                </a:lnTo>
                <a:lnTo>
                  <a:pt x="486" y="152953"/>
                </a:lnTo>
                <a:lnTo>
                  <a:pt x="1605" y="151261"/>
                </a:lnTo>
                <a:lnTo>
                  <a:pt x="2847" y="147475"/>
                </a:lnTo>
                <a:lnTo>
                  <a:pt x="3644" y="142637"/>
                </a:lnTo>
                <a:lnTo>
                  <a:pt x="7986" y="140071"/>
                </a:lnTo>
                <a:lnTo>
                  <a:pt x="14414" y="137263"/>
                </a:lnTo>
                <a:lnTo>
                  <a:pt x="19917" y="136015"/>
                </a:lnTo>
                <a:lnTo>
                  <a:pt x="27477" y="135313"/>
                </a:lnTo>
                <a:lnTo>
                  <a:pt x="34454" y="135148"/>
                </a:lnTo>
                <a:lnTo>
                  <a:pt x="80076" y="135019"/>
                </a:lnTo>
                <a:lnTo>
                  <a:pt x="84827" y="135733"/>
                </a:lnTo>
                <a:lnTo>
                  <a:pt x="89581" y="136923"/>
                </a:lnTo>
                <a:lnTo>
                  <a:pt x="94338" y="138431"/>
                </a:lnTo>
                <a:lnTo>
                  <a:pt x="99891" y="139436"/>
                </a:lnTo>
                <a:lnTo>
                  <a:pt x="105975" y="140106"/>
                </a:lnTo>
                <a:lnTo>
                  <a:pt x="112411" y="140553"/>
                </a:lnTo>
                <a:lnTo>
                  <a:pt x="118290" y="141565"/>
                </a:lnTo>
                <a:lnTo>
                  <a:pt x="123796" y="142954"/>
                </a:lnTo>
                <a:lnTo>
                  <a:pt x="147832" y="150317"/>
                </a:lnTo>
                <a:lnTo>
                  <a:pt x="153810" y="152361"/>
                </a:lnTo>
                <a:lnTo>
                  <a:pt x="159383" y="154437"/>
                </a:lnTo>
                <a:lnTo>
                  <a:pt x="164686" y="156536"/>
                </a:lnTo>
                <a:lnTo>
                  <a:pt x="174810" y="160774"/>
                </a:lnTo>
                <a:lnTo>
                  <a:pt x="194246" y="169315"/>
                </a:lnTo>
                <a:lnTo>
                  <a:pt x="201707" y="173597"/>
                </a:lnTo>
                <a:lnTo>
                  <a:pt x="207668" y="177881"/>
                </a:lnTo>
                <a:lnTo>
                  <a:pt x="212964" y="182166"/>
                </a:lnTo>
                <a:lnTo>
                  <a:pt x="215487" y="183595"/>
                </a:lnTo>
                <a:lnTo>
                  <a:pt x="222831" y="186320"/>
                </a:lnTo>
                <a:lnTo>
                  <a:pt x="230034" y="190620"/>
                </a:lnTo>
                <a:lnTo>
                  <a:pt x="234811" y="191876"/>
                </a:lnTo>
                <a:lnTo>
                  <a:pt x="236402" y="192926"/>
                </a:lnTo>
                <a:lnTo>
                  <a:pt x="237463" y="194340"/>
                </a:lnTo>
                <a:lnTo>
                  <a:pt x="239460" y="199020"/>
                </a:lnTo>
                <a:lnTo>
                  <a:pt x="246728" y="1993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6"/>
          <p:cNvSpPr/>
          <p:nvPr/>
        </p:nvSpPr>
        <p:spPr>
          <a:xfrm>
            <a:off x="2400300" y="1015841"/>
            <a:ext cx="200026" cy="135018"/>
          </a:xfrm>
          <a:custGeom>
            <a:avLst/>
            <a:gdLst/>
            <a:ahLst/>
            <a:cxnLst/>
            <a:rect l="0" t="0" r="0" b="0"/>
            <a:pathLst>
              <a:path w="200026" h="135018">
                <a:moveTo>
                  <a:pt x="0" y="0"/>
                </a:moveTo>
                <a:lnTo>
                  <a:pt x="3792" y="3413"/>
                </a:lnTo>
                <a:lnTo>
                  <a:pt x="4909" y="5133"/>
                </a:lnTo>
                <a:lnTo>
                  <a:pt x="6150" y="8949"/>
                </a:lnTo>
                <a:lnTo>
                  <a:pt x="8819" y="13026"/>
                </a:lnTo>
                <a:lnTo>
                  <a:pt x="12650" y="17219"/>
                </a:lnTo>
                <a:lnTo>
                  <a:pt x="14783" y="19337"/>
                </a:lnTo>
                <a:lnTo>
                  <a:pt x="19270" y="23596"/>
                </a:lnTo>
                <a:lnTo>
                  <a:pt x="44259" y="46256"/>
                </a:lnTo>
                <a:lnTo>
                  <a:pt x="47762" y="48696"/>
                </a:lnTo>
                <a:lnTo>
                  <a:pt x="51685" y="51038"/>
                </a:lnTo>
                <a:lnTo>
                  <a:pt x="55888" y="53313"/>
                </a:lnTo>
                <a:lnTo>
                  <a:pt x="59483" y="55545"/>
                </a:lnTo>
                <a:lnTo>
                  <a:pt x="62674" y="57747"/>
                </a:lnTo>
                <a:lnTo>
                  <a:pt x="65595" y="59929"/>
                </a:lnTo>
                <a:lnTo>
                  <a:pt x="68336" y="62813"/>
                </a:lnTo>
                <a:lnTo>
                  <a:pt x="70957" y="66164"/>
                </a:lnTo>
                <a:lnTo>
                  <a:pt x="73499" y="69826"/>
                </a:lnTo>
                <a:lnTo>
                  <a:pt x="76780" y="72983"/>
                </a:lnTo>
                <a:lnTo>
                  <a:pt x="80555" y="75801"/>
                </a:lnTo>
                <a:lnTo>
                  <a:pt x="84659" y="78395"/>
                </a:lnTo>
                <a:lnTo>
                  <a:pt x="88983" y="81553"/>
                </a:lnTo>
                <a:lnTo>
                  <a:pt x="93453" y="85086"/>
                </a:lnTo>
                <a:lnTo>
                  <a:pt x="101860" y="92109"/>
                </a:lnTo>
                <a:lnTo>
                  <a:pt x="108242" y="97611"/>
                </a:lnTo>
                <a:lnTo>
                  <a:pt x="112642" y="99364"/>
                </a:lnTo>
                <a:lnTo>
                  <a:pt x="117957" y="100532"/>
                </a:lnTo>
                <a:lnTo>
                  <a:pt x="123882" y="101312"/>
                </a:lnTo>
                <a:lnTo>
                  <a:pt x="128625" y="102545"/>
                </a:lnTo>
                <a:lnTo>
                  <a:pt x="132581" y="104082"/>
                </a:lnTo>
                <a:lnTo>
                  <a:pt x="136012" y="105821"/>
                </a:lnTo>
                <a:lnTo>
                  <a:pt x="144058" y="109659"/>
                </a:lnTo>
                <a:lnTo>
                  <a:pt x="168697" y="120909"/>
                </a:lnTo>
                <a:lnTo>
                  <a:pt x="172343" y="123508"/>
                </a:lnTo>
                <a:lnTo>
                  <a:pt x="174426" y="125201"/>
                </a:lnTo>
                <a:lnTo>
                  <a:pt x="177403" y="126330"/>
                </a:lnTo>
                <a:lnTo>
                  <a:pt x="180975" y="127082"/>
                </a:lnTo>
                <a:lnTo>
                  <a:pt x="184943" y="127584"/>
                </a:lnTo>
                <a:lnTo>
                  <a:pt x="187589" y="128633"/>
                </a:lnTo>
                <a:lnTo>
                  <a:pt x="189353" y="130046"/>
                </a:lnTo>
                <a:lnTo>
                  <a:pt x="192184" y="134035"/>
                </a:lnTo>
                <a:lnTo>
                  <a:pt x="193210" y="134362"/>
                </a:lnTo>
                <a:lnTo>
                  <a:pt x="198443" y="134887"/>
                </a:lnTo>
                <a:lnTo>
                  <a:pt x="200025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7"/>
          <p:cNvSpPr/>
          <p:nvPr/>
        </p:nvSpPr>
        <p:spPr>
          <a:xfrm>
            <a:off x="2386012" y="1015841"/>
            <a:ext cx="185739" cy="122159"/>
          </a:xfrm>
          <a:custGeom>
            <a:avLst/>
            <a:gdLst/>
            <a:ahLst/>
            <a:cxnLst/>
            <a:rect l="0" t="0" r="0" b="0"/>
            <a:pathLst>
              <a:path w="185739" h="122159">
                <a:moveTo>
                  <a:pt x="185738" y="0"/>
                </a:moveTo>
                <a:lnTo>
                  <a:pt x="181945" y="0"/>
                </a:lnTo>
                <a:lnTo>
                  <a:pt x="178447" y="2143"/>
                </a:lnTo>
                <a:lnTo>
                  <a:pt x="173733" y="5715"/>
                </a:lnTo>
                <a:lnTo>
                  <a:pt x="168210" y="10239"/>
                </a:lnTo>
                <a:lnTo>
                  <a:pt x="162940" y="13970"/>
                </a:lnTo>
                <a:lnTo>
                  <a:pt x="157839" y="17171"/>
                </a:lnTo>
                <a:lnTo>
                  <a:pt x="152851" y="20020"/>
                </a:lnTo>
                <a:lnTo>
                  <a:pt x="147938" y="23348"/>
                </a:lnTo>
                <a:lnTo>
                  <a:pt x="143076" y="26995"/>
                </a:lnTo>
                <a:lnTo>
                  <a:pt x="138246" y="30855"/>
                </a:lnTo>
                <a:lnTo>
                  <a:pt x="128647" y="38955"/>
                </a:lnTo>
                <a:lnTo>
                  <a:pt x="123864" y="43115"/>
                </a:lnTo>
                <a:lnTo>
                  <a:pt x="119089" y="46602"/>
                </a:lnTo>
                <a:lnTo>
                  <a:pt x="114318" y="49642"/>
                </a:lnTo>
                <a:lnTo>
                  <a:pt x="109549" y="52383"/>
                </a:lnTo>
                <a:lnTo>
                  <a:pt x="104783" y="55639"/>
                </a:lnTo>
                <a:lnTo>
                  <a:pt x="100018" y="59238"/>
                </a:lnTo>
                <a:lnTo>
                  <a:pt x="91283" y="66333"/>
                </a:lnTo>
                <a:lnTo>
                  <a:pt x="84756" y="71867"/>
                </a:lnTo>
                <a:lnTo>
                  <a:pt x="72826" y="82413"/>
                </a:lnTo>
                <a:lnTo>
                  <a:pt x="68394" y="85660"/>
                </a:lnTo>
                <a:lnTo>
                  <a:pt x="63852" y="88539"/>
                </a:lnTo>
                <a:lnTo>
                  <a:pt x="59237" y="91173"/>
                </a:lnTo>
                <a:lnTo>
                  <a:pt x="55366" y="93643"/>
                </a:lnTo>
                <a:lnTo>
                  <a:pt x="51992" y="96004"/>
                </a:lnTo>
                <a:lnTo>
                  <a:pt x="48949" y="98293"/>
                </a:lnTo>
                <a:lnTo>
                  <a:pt x="45333" y="100533"/>
                </a:lnTo>
                <a:lnTo>
                  <a:pt x="41334" y="102741"/>
                </a:lnTo>
                <a:lnTo>
                  <a:pt x="37081" y="104927"/>
                </a:lnTo>
                <a:lnTo>
                  <a:pt x="33452" y="107099"/>
                </a:lnTo>
                <a:lnTo>
                  <a:pt x="30239" y="109261"/>
                </a:lnTo>
                <a:lnTo>
                  <a:pt x="23171" y="114451"/>
                </a:lnTo>
                <a:lnTo>
                  <a:pt x="21797" y="114877"/>
                </a:lnTo>
                <a:lnTo>
                  <a:pt x="18155" y="115350"/>
                </a:lnTo>
                <a:lnTo>
                  <a:pt x="16072" y="116191"/>
                </a:lnTo>
                <a:lnTo>
                  <a:pt x="11641" y="119029"/>
                </a:lnTo>
                <a:lnTo>
                  <a:pt x="7026" y="120768"/>
                </a:lnTo>
                <a:lnTo>
                  <a:pt x="0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8"/>
          <p:cNvSpPr/>
          <p:nvPr/>
        </p:nvSpPr>
        <p:spPr>
          <a:xfrm>
            <a:off x="2700337" y="1060846"/>
            <a:ext cx="142876" cy="6431"/>
          </a:xfrm>
          <a:custGeom>
            <a:avLst/>
            <a:gdLst/>
            <a:ahLst/>
            <a:cxnLst/>
            <a:rect l="0" t="0" r="0" b="0"/>
            <a:pathLst>
              <a:path w="142876" h="6431">
                <a:moveTo>
                  <a:pt x="0" y="6430"/>
                </a:moveTo>
                <a:lnTo>
                  <a:pt x="27642" y="6430"/>
                </a:lnTo>
                <a:lnTo>
                  <a:pt x="31921" y="5715"/>
                </a:lnTo>
                <a:lnTo>
                  <a:pt x="36362" y="4525"/>
                </a:lnTo>
                <a:lnTo>
                  <a:pt x="40910" y="3017"/>
                </a:lnTo>
                <a:lnTo>
                  <a:pt x="45530" y="2011"/>
                </a:lnTo>
                <a:lnTo>
                  <a:pt x="50197" y="1341"/>
                </a:lnTo>
                <a:lnTo>
                  <a:pt x="54896" y="894"/>
                </a:lnTo>
                <a:lnTo>
                  <a:pt x="64378" y="596"/>
                </a:lnTo>
                <a:lnTo>
                  <a:pt x="128789" y="24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29"/>
          <p:cNvSpPr/>
          <p:nvPr/>
        </p:nvSpPr>
        <p:spPr>
          <a:xfrm>
            <a:off x="2886075" y="945118"/>
            <a:ext cx="228171" cy="209209"/>
          </a:xfrm>
          <a:custGeom>
            <a:avLst/>
            <a:gdLst/>
            <a:ahLst/>
            <a:cxnLst/>
            <a:rect l="0" t="0" r="0" b="0"/>
            <a:pathLst>
              <a:path w="228171" h="209209">
                <a:moveTo>
                  <a:pt x="92868" y="0"/>
                </a:moveTo>
                <a:lnTo>
                  <a:pt x="137128" y="0"/>
                </a:lnTo>
                <a:lnTo>
                  <a:pt x="140631" y="714"/>
                </a:lnTo>
                <a:lnTo>
                  <a:pt x="144554" y="1905"/>
                </a:lnTo>
                <a:lnTo>
                  <a:pt x="148756" y="3413"/>
                </a:lnTo>
                <a:lnTo>
                  <a:pt x="153146" y="4418"/>
                </a:lnTo>
                <a:lnTo>
                  <a:pt x="157659" y="5088"/>
                </a:lnTo>
                <a:lnTo>
                  <a:pt x="162256" y="5535"/>
                </a:lnTo>
                <a:lnTo>
                  <a:pt x="166908" y="6548"/>
                </a:lnTo>
                <a:lnTo>
                  <a:pt x="171597" y="7937"/>
                </a:lnTo>
                <a:lnTo>
                  <a:pt x="176310" y="9577"/>
                </a:lnTo>
                <a:lnTo>
                  <a:pt x="180246" y="10671"/>
                </a:lnTo>
                <a:lnTo>
                  <a:pt x="186736" y="11886"/>
                </a:lnTo>
                <a:lnTo>
                  <a:pt x="192267" y="14331"/>
                </a:lnTo>
                <a:lnTo>
                  <a:pt x="197370" y="17799"/>
                </a:lnTo>
                <a:lnTo>
                  <a:pt x="202284" y="21722"/>
                </a:lnTo>
                <a:lnTo>
                  <a:pt x="203912" y="23768"/>
                </a:lnTo>
                <a:lnTo>
                  <a:pt x="205721" y="27947"/>
                </a:lnTo>
                <a:lnTo>
                  <a:pt x="206739" y="34315"/>
                </a:lnTo>
                <a:lnTo>
                  <a:pt x="207041" y="40727"/>
                </a:lnTo>
                <a:lnTo>
                  <a:pt x="207131" y="47151"/>
                </a:lnTo>
                <a:lnTo>
                  <a:pt x="206349" y="49293"/>
                </a:lnTo>
                <a:lnTo>
                  <a:pt x="203365" y="53578"/>
                </a:lnTo>
                <a:lnTo>
                  <a:pt x="197276" y="57864"/>
                </a:lnTo>
                <a:lnTo>
                  <a:pt x="193429" y="60007"/>
                </a:lnTo>
                <a:lnTo>
                  <a:pt x="189278" y="62150"/>
                </a:lnTo>
                <a:lnTo>
                  <a:pt x="180432" y="66437"/>
                </a:lnTo>
                <a:lnTo>
                  <a:pt x="152352" y="79295"/>
                </a:lnTo>
                <a:lnTo>
                  <a:pt x="147605" y="80724"/>
                </a:lnTo>
                <a:lnTo>
                  <a:pt x="142853" y="81676"/>
                </a:lnTo>
                <a:lnTo>
                  <a:pt x="138098" y="82312"/>
                </a:lnTo>
                <a:lnTo>
                  <a:pt x="133340" y="83449"/>
                </a:lnTo>
                <a:lnTo>
                  <a:pt x="128581" y="84922"/>
                </a:lnTo>
                <a:lnTo>
                  <a:pt x="123820" y="86618"/>
                </a:lnTo>
                <a:lnTo>
                  <a:pt x="112181" y="90408"/>
                </a:lnTo>
                <a:lnTo>
                  <a:pt x="105743" y="92419"/>
                </a:lnTo>
                <a:lnTo>
                  <a:pt x="100658" y="93759"/>
                </a:lnTo>
                <a:lnTo>
                  <a:pt x="96474" y="94653"/>
                </a:lnTo>
                <a:lnTo>
                  <a:pt x="91296" y="95646"/>
                </a:lnTo>
                <a:lnTo>
                  <a:pt x="91026" y="95911"/>
                </a:lnTo>
                <a:lnTo>
                  <a:pt x="92505" y="96336"/>
                </a:lnTo>
                <a:lnTo>
                  <a:pt x="96553" y="96409"/>
                </a:lnTo>
                <a:lnTo>
                  <a:pt x="102708" y="94522"/>
                </a:lnTo>
                <a:lnTo>
                  <a:pt x="106572" y="93018"/>
                </a:lnTo>
                <a:lnTo>
                  <a:pt x="109941" y="92730"/>
                </a:lnTo>
                <a:lnTo>
                  <a:pt x="112982" y="93252"/>
                </a:lnTo>
                <a:lnTo>
                  <a:pt x="115802" y="94315"/>
                </a:lnTo>
                <a:lnTo>
                  <a:pt x="120064" y="95023"/>
                </a:lnTo>
                <a:lnTo>
                  <a:pt x="125286" y="95496"/>
                </a:lnTo>
                <a:lnTo>
                  <a:pt x="131149" y="95811"/>
                </a:lnTo>
                <a:lnTo>
                  <a:pt x="141896" y="96160"/>
                </a:lnTo>
                <a:lnTo>
                  <a:pt x="158989" y="96357"/>
                </a:lnTo>
                <a:lnTo>
                  <a:pt x="165523" y="96385"/>
                </a:lnTo>
                <a:lnTo>
                  <a:pt x="171468" y="97118"/>
                </a:lnTo>
                <a:lnTo>
                  <a:pt x="177018" y="98321"/>
                </a:lnTo>
                <a:lnTo>
                  <a:pt x="182305" y="99837"/>
                </a:lnTo>
                <a:lnTo>
                  <a:pt x="187418" y="100848"/>
                </a:lnTo>
                <a:lnTo>
                  <a:pt x="192414" y="101522"/>
                </a:lnTo>
                <a:lnTo>
                  <a:pt x="197332" y="101971"/>
                </a:lnTo>
                <a:lnTo>
                  <a:pt x="201405" y="102985"/>
                </a:lnTo>
                <a:lnTo>
                  <a:pt x="208046" y="106017"/>
                </a:lnTo>
                <a:lnTo>
                  <a:pt x="213644" y="109745"/>
                </a:lnTo>
                <a:lnTo>
                  <a:pt x="218777" y="113784"/>
                </a:lnTo>
                <a:lnTo>
                  <a:pt x="223705" y="117960"/>
                </a:lnTo>
                <a:lnTo>
                  <a:pt x="225337" y="120073"/>
                </a:lnTo>
                <a:lnTo>
                  <a:pt x="227149" y="124327"/>
                </a:lnTo>
                <a:lnTo>
                  <a:pt x="228170" y="130738"/>
                </a:lnTo>
                <a:lnTo>
                  <a:pt x="226292" y="136925"/>
                </a:lnTo>
                <a:lnTo>
                  <a:pt x="224680" y="140575"/>
                </a:lnTo>
                <a:lnTo>
                  <a:pt x="220772" y="146536"/>
                </a:lnTo>
                <a:lnTo>
                  <a:pt x="216389" y="151566"/>
                </a:lnTo>
                <a:lnTo>
                  <a:pt x="211796" y="156183"/>
                </a:lnTo>
                <a:lnTo>
                  <a:pt x="204992" y="162521"/>
                </a:lnTo>
                <a:lnTo>
                  <a:pt x="191481" y="174819"/>
                </a:lnTo>
                <a:lnTo>
                  <a:pt x="187185" y="177268"/>
                </a:lnTo>
                <a:lnTo>
                  <a:pt x="181940" y="179615"/>
                </a:lnTo>
                <a:lnTo>
                  <a:pt x="176062" y="181894"/>
                </a:lnTo>
                <a:lnTo>
                  <a:pt x="169762" y="184127"/>
                </a:lnTo>
                <a:lnTo>
                  <a:pt x="156412" y="188514"/>
                </a:lnTo>
                <a:lnTo>
                  <a:pt x="149518" y="189970"/>
                </a:lnTo>
                <a:lnTo>
                  <a:pt x="142541" y="190940"/>
                </a:lnTo>
                <a:lnTo>
                  <a:pt x="135508" y="191587"/>
                </a:lnTo>
                <a:lnTo>
                  <a:pt x="128439" y="192733"/>
                </a:lnTo>
                <a:lnTo>
                  <a:pt x="121345" y="194211"/>
                </a:lnTo>
                <a:lnTo>
                  <a:pt x="114234" y="195911"/>
                </a:lnTo>
                <a:lnTo>
                  <a:pt x="99983" y="199704"/>
                </a:lnTo>
                <a:lnTo>
                  <a:pt x="92849" y="201716"/>
                </a:lnTo>
                <a:lnTo>
                  <a:pt x="85711" y="203057"/>
                </a:lnTo>
                <a:lnTo>
                  <a:pt x="78572" y="203951"/>
                </a:lnTo>
                <a:lnTo>
                  <a:pt x="71431" y="204547"/>
                </a:lnTo>
                <a:lnTo>
                  <a:pt x="64289" y="205659"/>
                </a:lnTo>
                <a:lnTo>
                  <a:pt x="57147" y="207115"/>
                </a:lnTo>
                <a:lnTo>
                  <a:pt x="50004" y="208800"/>
                </a:lnTo>
                <a:lnTo>
                  <a:pt x="43655" y="209208"/>
                </a:lnTo>
                <a:lnTo>
                  <a:pt x="37834" y="208766"/>
                </a:lnTo>
                <a:lnTo>
                  <a:pt x="32366" y="207758"/>
                </a:lnTo>
                <a:lnTo>
                  <a:pt x="27134" y="207085"/>
                </a:lnTo>
                <a:lnTo>
                  <a:pt x="22058" y="206636"/>
                </a:lnTo>
                <a:lnTo>
                  <a:pt x="12978" y="206138"/>
                </a:lnTo>
                <a:lnTo>
                  <a:pt x="6297" y="205917"/>
                </a:lnTo>
                <a:lnTo>
                  <a:pt x="4198" y="205143"/>
                </a:lnTo>
                <a:lnTo>
                  <a:pt x="2798" y="203913"/>
                </a:lnTo>
                <a:lnTo>
                  <a:pt x="1865" y="202379"/>
                </a:lnTo>
                <a:lnTo>
                  <a:pt x="829" y="198769"/>
                </a:lnTo>
                <a:lnTo>
                  <a:pt x="109" y="192942"/>
                </a:lnTo>
                <a:lnTo>
                  <a:pt x="0" y="18645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30"/>
          <p:cNvSpPr/>
          <p:nvPr/>
        </p:nvSpPr>
        <p:spPr>
          <a:xfrm>
            <a:off x="450083" y="1420891"/>
            <a:ext cx="192855" cy="366476"/>
          </a:xfrm>
          <a:custGeom>
            <a:avLst/>
            <a:gdLst/>
            <a:ahLst/>
            <a:cxnLst/>
            <a:rect l="0" t="0" r="0" b="0"/>
            <a:pathLst>
              <a:path w="192855" h="366476">
                <a:moveTo>
                  <a:pt x="192854" y="0"/>
                </a:moveTo>
                <a:lnTo>
                  <a:pt x="185736" y="0"/>
                </a:lnTo>
                <a:lnTo>
                  <a:pt x="185718" y="3414"/>
                </a:lnTo>
                <a:lnTo>
                  <a:pt x="184922" y="4419"/>
                </a:lnTo>
                <a:lnTo>
                  <a:pt x="183597" y="5089"/>
                </a:lnTo>
                <a:lnTo>
                  <a:pt x="181920" y="5536"/>
                </a:lnTo>
                <a:lnTo>
                  <a:pt x="177940" y="7937"/>
                </a:lnTo>
                <a:lnTo>
                  <a:pt x="173526" y="11386"/>
                </a:lnTo>
                <a:lnTo>
                  <a:pt x="168918" y="15300"/>
                </a:lnTo>
                <a:lnTo>
                  <a:pt x="161861" y="21520"/>
                </a:lnTo>
                <a:lnTo>
                  <a:pt x="158698" y="23634"/>
                </a:lnTo>
                <a:lnTo>
                  <a:pt x="155002" y="25757"/>
                </a:lnTo>
                <a:lnTo>
                  <a:pt x="150951" y="27887"/>
                </a:lnTo>
                <a:lnTo>
                  <a:pt x="146662" y="30022"/>
                </a:lnTo>
                <a:lnTo>
                  <a:pt x="137664" y="34298"/>
                </a:lnTo>
                <a:lnTo>
                  <a:pt x="133836" y="36439"/>
                </a:lnTo>
                <a:lnTo>
                  <a:pt x="130490" y="38580"/>
                </a:lnTo>
                <a:lnTo>
                  <a:pt x="127465" y="40722"/>
                </a:lnTo>
                <a:lnTo>
                  <a:pt x="123862" y="42864"/>
                </a:lnTo>
                <a:lnTo>
                  <a:pt x="119871" y="45007"/>
                </a:lnTo>
                <a:lnTo>
                  <a:pt x="115624" y="47150"/>
                </a:lnTo>
                <a:lnTo>
                  <a:pt x="111205" y="50007"/>
                </a:lnTo>
                <a:lnTo>
                  <a:pt x="106671" y="53341"/>
                </a:lnTo>
                <a:lnTo>
                  <a:pt x="102061" y="56992"/>
                </a:lnTo>
                <a:lnTo>
                  <a:pt x="96939" y="62954"/>
                </a:lnTo>
                <a:lnTo>
                  <a:pt x="95573" y="65544"/>
                </a:lnTo>
                <a:lnTo>
                  <a:pt x="93075" y="67985"/>
                </a:lnTo>
                <a:lnTo>
                  <a:pt x="89822" y="70326"/>
                </a:lnTo>
                <a:lnTo>
                  <a:pt x="86066" y="72602"/>
                </a:lnTo>
                <a:lnTo>
                  <a:pt x="82768" y="75548"/>
                </a:lnTo>
                <a:lnTo>
                  <a:pt x="73541" y="86520"/>
                </a:lnTo>
                <a:lnTo>
                  <a:pt x="69656" y="90541"/>
                </a:lnTo>
                <a:lnTo>
                  <a:pt x="61899" y="98105"/>
                </a:lnTo>
                <a:lnTo>
                  <a:pt x="55806" y="103848"/>
                </a:lnTo>
                <a:lnTo>
                  <a:pt x="50452" y="110687"/>
                </a:lnTo>
                <a:lnTo>
                  <a:pt x="45427" y="118489"/>
                </a:lnTo>
                <a:lnTo>
                  <a:pt x="40547" y="126719"/>
                </a:lnTo>
                <a:lnTo>
                  <a:pt x="37341" y="130199"/>
                </a:lnTo>
                <a:lnTo>
                  <a:pt x="33616" y="133234"/>
                </a:lnTo>
                <a:lnTo>
                  <a:pt x="29546" y="135972"/>
                </a:lnTo>
                <a:lnTo>
                  <a:pt x="26038" y="139225"/>
                </a:lnTo>
                <a:lnTo>
                  <a:pt x="20024" y="146651"/>
                </a:lnTo>
                <a:lnTo>
                  <a:pt x="14705" y="154713"/>
                </a:lnTo>
                <a:lnTo>
                  <a:pt x="10489" y="162345"/>
                </a:lnTo>
                <a:lnTo>
                  <a:pt x="8615" y="168118"/>
                </a:lnTo>
                <a:lnTo>
                  <a:pt x="7561" y="178797"/>
                </a:lnTo>
                <a:lnTo>
                  <a:pt x="5197" y="186860"/>
                </a:lnTo>
                <a:lnTo>
                  <a:pt x="2295" y="195206"/>
                </a:lnTo>
                <a:lnTo>
                  <a:pt x="1005" y="203678"/>
                </a:lnTo>
                <a:lnTo>
                  <a:pt x="278" y="213067"/>
                </a:lnTo>
                <a:lnTo>
                  <a:pt x="63" y="223786"/>
                </a:lnTo>
                <a:lnTo>
                  <a:pt x="0" y="236011"/>
                </a:lnTo>
                <a:lnTo>
                  <a:pt x="784" y="239494"/>
                </a:lnTo>
                <a:lnTo>
                  <a:pt x="3773" y="245269"/>
                </a:lnTo>
                <a:lnTo>
                  <a:pt x="4094" y="248523"/>
                </a:lnTo>
                <a:lnTo>
                  <a:pt x="2340" y="259930"/>
                </a:lnTo>
                <a:lnTo>
                  <a:pt x="4465" y="268163"/>
                </a:lnTo>
                <a:lnTo>
                  <a:pt x="8054" y="276584"/>
                </a:lnTo>
                <a:lnTo>
                  <a:pt x="12296" y="285090"/>
                </a:lnTo>
                <a:lnTo>
                  <a:pt x="16827" y="293632"/>
                </a:lnTo>
                <a:lnTo>
                  <a:pt x="22321" y="299339"/>
                </a:lnTo>
                <a:lnTo>
                  <a:pt x="29953" y="306002"/>
                </a:lnTo>
                <a:lnTo>
                  <a:pt x="45841" y="318881"/>
                </a:lnTo>
                <a:lnTo>
                  <a:pt x="55548" y="326987"/>
                </a:lnTo>
                <a:lnTo>
                  <a:pt x="65476" y="335566"/>
                </a:lnTo>
                <a:lnTo>
                  <a:pt x="69041" y="338011"/>
                </a:lnTo>
                <a:lnTo>
                  <a:pt x="73006" y="340355"/>
                </a:lnTo>
                <a:lnTo>
                  <a:pt x="77237" y="342632"/>
                </a:lnTo>
                <a:lnTo>
                  <a:pt x="80851" y="344865"/>
                </a:lnTo>
                <a:lnTo>
                  <a:pt x="84054" y="347068"/>
                </a:lnTo>
                <a:lnTo>
                  <a:pt x="91106" y="352322"/>
                </a:lnTo>
                <a:lnTo>
                  <a:pt x="96303" y="354946"/>
                </a:lnTo>
                <a:lnTo>
                  <a:pt x="99912" y="356646"/>
                </a:lnTo>
                <a:lnTo>
                  <a:pt x="103111" y="357779"/>
                </a:lnTo>
                <a:lnTo>
                  <a:pt x="108783" y="359038"/>
                </a:lnTo>
                <a:lnTo>
                  <a:pt x="113949" y="359598"/>
                </a:lnTo>
                <a:lnTo>
                  <a:pt x="118892" y="359847"/>
                </a:lnTo>
                <a:lnTo>
                  <a:pt x="123734" y="359957"/>
                </a:lnTo>
                <a:lnTo>
                  <a:pt x="126136" y="360701"/>
                </a:lnTo>
                <a:lnTo>
                  <a:pt x="130923" y="363432"/>
                </a:lnTo>
                <a:lnTo>
                  <a:pt x="134287" y="365573"/>
                </a:lnTo>
                <a:lnTo>
                  <a:pt x="137191" y="366074"/>
                </a:lnTo>
                <a:lnTo>
                  <a:pt x="141127" y="366297"/>
                </a:lnTo>
                <a:lnTo>
                  <a:pt x="149992" y="3664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31"/>
          <p:cNvSpPr/>
          <p:nvPr/>
        </p:nvSpPr>
        <p:spPr>
          <a:xfrm>
            <a:off x="692943" y="1568769"/>
            <a:ext cx="257034" cy="302177"/>
          </a:xfrm>
          <a:custGeom>
            <a:avLst/>
            <a:gdLst/>
            <a:ahLst/>
            <a:cxnLst/>
            <a:rect l="0" t="0" r="0" b="0"/>
            <a:pathLst>
              <a:path w="257034" h="302177">
                <a:moveTo>
                  <a:pt x="150019" y="32145"/>
                </a:moveTo>
                <a:lnTo>
                  <a:pt x="150019" y="26609"/>
                </a:lnTo>
                <a:lnTo>
                  <a:pt x="145110" y="20759"/>
                </a:lnTo>
                <a:lnTo>
                  <a:pt x="143868" y="16845"/>
                </a:lnTo>
                <a:lnTo>
                  <a:pt x="143170" y="10625"/>
                </a:lnTo>
                <a:lnTo>
                  <a:pt x="142278" y="9226"/>
                </a:lnTo>
                <a:lnTo>
                  <a:pt x="140889" y="8293"/>
                </a:lnTo>
                <a:lnTo>
                  <a:pt x="139170" y="7671"/>
                </a:lnTo>
                <a:lnTo>
                  <a:pt x="131501" y="2254"/>
                </a:lnTo>
                <a:lnTo>
                  <a:pt x="129883" y="1001"/>
                </a:lnTo>
                <a:lnTo>
                  <a:pt x="127047" y="444"/>
                </a:lnTo>
                <a:lnTo>
                  <a:pt x="122347" y="196"/>
                </a:lnTo>
                <a:lnTo>
                  <a:pt x="108511" y="37"/>
                </a:lnTo>
                <a:lnTo>
                  <a:pt x="90567" y="0"/>
                </a:lnTo>
                <a:lnTo>
                  <a:pt x="88159" y="714"/>
                </a:lnTo>
                <a:lnTo>
                  <a:pt x="83367" y="3412"/>
                </a:lnTo>
                <a:lnTo>
                  <a:pt x="76475" y="5087"/>
                </a:lnTo>
                <a:lnTo>
                  <a:pt x="72415" y="5534"/>
                </a:lnTo>
                <a:lnTo>
                  <a:pt x="68914" y="6546"/>
                </a:lnTo>
                <a:lnTo>
                  <a:pt x="62908" y="9576"/>
                </a:lnTo>
                <a:lnTo>
                  <a:pt x="55064" y="15298"/>
                </a:lnTo>
                <a:lnTo>
                  <a:pt x="48021" y="19419"/>
                </a:lnTo>
                <a:lnTo>
                  <a:pt x="43920" y="21518"/>
                </a:lnTo>
                <a:lnTo>
                  <a:pt x="35131" y="25755"/>
                </a:lnTo>
                <a:lnTo>
                  <a:pt x="30564" y="27885"/>
                </a:lnTo>
                <a:lnTo>
                  <a:pt x="23374" y="34062"/>
                </a:lnTo>
                <a:lnTo>
                  <a:pt x="17532" y="40855"/>
                </a:lnTo>
                <a:lnTo>
                  <a:pt x="9781" y="48696"/>
                </a:lnTo>
                <a:lnTo>
                  <a:pt x="4876" y="53312"/>
                </a:lnTo>
                <a:lnTo>
                  <a:pt x="3251" y="55543"/>
                </a:lnTo>
                <a:lnTo>
                  <a:pt x="1445" y="59927"/>
                </a:lnTo>
                <a:lnTo>
                  <a:pt x="286" y="68563"/>
                </a:lnTo>
                <a:lnTo>
                  <a:pt x="57" y="77147"/>
                </a:lnTo>
                <a:lnTo>
                  <a:pt x="0" y="99475"/>
                </a:lnTo>
                <a:lnTo>
                  <a:pt x="794" y="101321"/>
                </a:lnTo>
                <a:lnTo>
                  <a:pt x="4910" y="107331"/>
                </a:lnTo>
                <a:lnTo>
                  <a:pt x="6151" y="111519"/>
                </a:lnTo>
                <a:lnTo>
                  <a:pt x="7276" y="112922"/>
                </a:lnTo>
                <a:lnTo>
                  <a:pt x="8819" y="113857"/>
                </a:lnTo>
                <a:lnTo>
                  <a:pt x="13445" y="115610"/>
                </a:lnTo>
                <a:lnTo>
                  <a:pt x="20792" y="118771"/>
                </a:lnTo>
                <a:lnTo>
                  <a:pt x="27233" y="122557"/>
                </a:lnTo>
                <a:lnTo>
                  <a:pt x="30062" y="124566"/>
                </a:lnTo>
                <a:lnTo>
                  <a:pt x="35321" y="126799"/>
                </a:lnTo>
                <a:lnTo>
                  <a:pt x="42745" y="128056"/>
                </a:lnTo>
                <a:lnTo>
                  <a:pt x="49972" y="128429"/>
                </a:lnTo>
                <a:lnTo>
                  <a:pt x="55547" y="128516"/>
                </a:lnTo>
                <a:lnTo>
                  <a:pt x="80668" y="128583"/>
                </a:lnTo>
                <a:lnTo>
                  <a:pt x="83147" y="127869"/>
                </a:lnTo>
                <a:lnTo>
                  <a:pt x="88019" y="125172"/>
                </a:lnTo>
                <a:lnTo>
                  <a:pt x="95224" y="119637"/>
                </a:lnTo>
                <a:lnTo>
                  <a:pt x="102118" y="115559"/>
                </a:lnTo>
                <a:lnTo>
                  <a:pt x="106179" y="113472"/>
                </a:lnTo>
                <a:lnTo>
                  <a:pt x="110473" y="110652"/>
                </a:lnTo>
                <a:lnTo>
                  <a:pt x="114924" y="107343"/>
                </a:lnTo>
                <a:lnTo>
                  <a:pt x="123309" y="100571"/>
                </a:lnTo>
                <a:lnTo>
                  <a:pt x="129681" y="95180"/>
                </a:lnTo>
                <a:lnTo>
                  <a:pt x="137731" y="88128"/>
                </a:lnTo>
                <a:lnTo>
                  <a:pt x="142706" y="81791"/>
                </a:lnTo>
                <a:lnTo>
                  <a:pt x="147562" y="74213"/>
                </a:lnTo>
                <a:lnTo>
                  <a:pt x="152367" y="66082"/>
                </a:lnTo>
                <a:lnTo>
                  <a:pt x="159534" y="56885"/>
                </a:lnTo>
                <a:lnTo>
                  <a:pt x="162185" y="51951"/>
                </a:lnTo>
                <a:lnTo>
                  <a:pt x="163678" y="45157"/>
                </a:lnTo>
                <a:lnTo>
                  <a:pt x="164182" y="39875"/>
                </a:lnTo>
                <a:lnTo>
                  <a:pt x="162135" y="37247"/>
                </a:lnTo>
                <a:lnTo>
                  <a:pt x="154353" y="29740"/>
                </a:lnTo>
                <a:lnTo>
                  <a:pt x="153702" y="27684"/>
                </a:lnTo>
                <a:lnTo>
                  <a:pt x="154062" y="25599"/>
                </a:lnTo>
                <a:lnTo>
                  <a:pt x="155095" y="23495"/>
                </a:lnTo>
                <a:lnTo>
                  <a:pt x="154991" y="22092"/>
                </a:lnTo>
                <a:lnTo>
                  <a:pt x="154127" y="21157"/>
                </a:lnTo>
                <a:lnTo>
                  <a:pt x="150830" y="19656"/>
                </a:lnTo>
                <a:lnTo>
                  <a:pt x="150560" y="18818"/>
                </a:lnTo>
                <a:lnTo>
                  <a:pt x="150179" y="15655"/>
                </a:lnTo>
                <a:lnTo>
                  <a:pt x="150020" y="24806"/>
                </a:lnTo>
                <a:lnTo>
                  <a:pt x="156369" y="32931"/>
                </a:lnTo>
                <a:lnTo>
                  <a:pt x="161396" y="39098"/>
                </a:lnTo>
                <a:lnTo>
                  <a:pt x="169098" y="47856"/>
                </a:lnTo>
                <a:lnTo>
                  <a:pt x="175167" y="54844"/>
                </a:lnTo>
                <a:lnTo>
                  <a:pt x="180511" y="62712"/>
                </a:lnTo>
                <a:lnTo>
                  <a:pt x="190408" y="74986"/>
                </a:lnTo>
                <a:lnTo>
                  <a:pt x="195222" y="82380"/>
                </a:lnTo>
                <a:lnTo>
                  <a:pt x="204780" y="94350"/>
                </a:lnTo>
                <a:lnTo>
                  <a:pt x="209547" y="101702"/>
                </a:lnTo>
                <a:lnTo>
                  <a:pt x="216428" y="109732"/>
                </a:lnTo>
                <a:lnTo>
                  <a:pt x="223984" y="118063"/>
                </a:lnTo>
                <a:lnTo>
                  <a:pt x="229988" y="126528"/>
                </a:lnTo>
                <a:lnTo>
                  <a:pt x="233186" y="135053"/>
                </a:lnTo>
                <a:lnTo>
                  <a:pt x="234039" y="139327"/>
                </a:lnTo>
                <a:lnTo>
                  <a:pt x="239219" y="147885"/>
                </a:lnTo>
                <a:lnTo>
                  <a:pt x="246020" y="156451"/>
                </a:lnTo>
                <a:lnTo>
                  <a:pt x="251688" y="165021"/>
                </a:lnTo>
                <a:lnTo>
                  <a:pt x="253517" y="170021"/>
                </a:lnTo>
                <a:lnTo>
                  <a:pt x="254737" y="175497"/>
                </a:lnTo>
                <a:lnTo>
                  <a:pt x="255549" y="181291"/>
                </a:lnTo>
                <a:lnTo>
                  <a:pt x="256091" y="186583"/>
                </a:lnTo>
                <a:lnTo>
                  <a:pt x="256453" y="191539"/>
                </a:lnTo>
                <a:lnTo>
                  <a:pt x="256854" y="200856"/>
                </a:lnTo>
                <a:lnTo>
                  <a:pt x="257033" y="209760"/>
                </a:lnTo>
                <a:lnTo>
                  <a:pt x="254995" y="218479"/>
                </a:lnTo>
                <a:lnTo>
                  <a:pt x="251444" y="227117"/>
                </a:lnTo>
                <a:lnTo>
                  <a:pt x="247220" y="235719"/>
                </a:lnTo>
                <a:lnTo>
                  <a:pt x="240379" y="248594"/>
                </a:lnTo>
                <a:lnTo>
                  <a:pt x="235687" y="255265"/>
                </a:lnTo>
                <a:lnTo>
                  <a:pt x="230956" y="261326"/>
                </a:lnTo>
                <a:lnTo>
                  <a:pt x="226208" y="268782"/>
                </a:lnTo>
                <a:lnTo>
                  <a:pt x="219335" y="274953"/>
                </a:lnTo>
                <a:lnTo>
                  <a:pt x="211782" y="280077"/>
                </a:lnTo>
                <a:lnTo>
                  <a:pt x="205780" y="284736"/>
                </a:lnTo>
                <a:lnTo>
                  <a:pt x="198349" y="289188"/>
                </a:lnTo>
                <a:lnTo>
                  <a:pt x="194146" y="291375"/>
                </a:lnTo>
                <a:lnTo>
                  <a:pt x="185241" y="295710"/>
                </a:lnTo>
                <a:lnTo>
                  <a:pt x="180644" y="297866"/>
                </a:lnTo>
                <a:lnTo>
                  <a:pt x="175992" y="299304"/>
                </a:lnTo>
                <a:lnTo>
                  <a:pt x="171303" y="300262"/>
                </a:lnTo>
                <a:lnTo>
                  <a:pt x="166590" y="300901"/>
                </a:lnTo>
                <a:lnTo>
                  <a:pt x="161860" y="301327"/>
                </a:lnTo>
                <a:lnTo>
                  <a:pt x="157119" y="301611"/>
                </a:lnTo>
                <a:lnTo>
                  <a:pt x="148412" y="301926"/>
                </a:lnTo>
                <a:lnTo>
                  <a:pt x="141897" y="302067"/>
                </a:lnTo>
                <a:lnTo>
                  <a:pt x="102307" y="302176"/>
                </a:lnTo>
                <a:lnTo>
                  <a:pt x="98367" y="301462"/>
                </a:lnTo>
                <a:lnTo>
                  <a:pt x="91873" y="298765"/>
                </a:lnTo>
                <a:lnTo>
                  <a:pt x="84224" y="297089"/>
                </a:lnTo>
                <a:lnTo>
                  <a:pt x="79962" y="296643"/>
                </a:lnTo>
                <a:lnTo>
                  <a:pt x="76327" y="295630"/>
                </a:lnTo>
                <a:lnTo>
                  <a:pt x="70171" y="292601"/>
                </a:lnTo>
                <a:lnTo>
                  <a:pt x="64789" y="290778"/>
                </a:lnTo>
                <a:lnTo>
                  <a:pt x="62243" y="290292"/>
                </a:lnTo>
                <a:lnTo>
                  <a:pt x="59752" y="288539"/>
                </a:lnTo>
                <a:lnTo>
                  <a:pt x="52453" y="280675"/>
                </a:lnTo>
                <a:lnTo>
                  <a:pt x="50050" y="279270"/>
                </a:lnTo>
                <a:lnTo>
                  <a:pt x="47654" y="278334"/>
                </a:lnTo>
                <a:lnTo>
                  <a:pt x="46057" y="276995"/>
                </a:lnTo>
                <a:lnTo>
                  <a:pt x="44992" y="275388"/>
                </a:lnTo>
                <a:lnTo>
                  <a:pt x="44282" y="273603"/>
                </a:lnTo>
                <a:lnTo>
                  <a:pt x="41377" y="269714"/>
                </a:lnTo>
                <a:lnTo>
                  <a:pt x="39491" y="267677"/>
                </a:lnTo>
                <a:lnTo>
                  <a:pt x="38234" y="265604"/>
                </a:lnTo>
                <a:lnTo>
                  <a:pt x="36837" y="261397"/>
                </a:lnTo>
                <a:lnTo>
                  <a:pt x="35940" y="252875"/>
                </a:lnTo>
                <a:lnTo>
                  <a:pt x="35719" y="24431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32"/>
          <p:cNvSpPr/>
          <p:nvPr/>
        </p:nvSpPr>
        <p:spPr>
          <a:xfrm>
            <a:off x="1071562" y="1607343"/>
            <a:ext cx="128467" cy="77146"/>
          </a:xfrm>
          <a:custGeom>
            <a:avLst/>
            <a:gdLst/>
            <a:ahLst/>
            <a:cxnLst/>
            <a:rect l="0" t="0" r="0" b="0"/>
            <a:pathLst>
              <a:path w="128467" h="77146">
                <a:moveTo>
                  <a:pt x="57150" y="6430"/>
                </a:moveTo>
                <a:lnTo>
                  <a:pt x="53358" y="6430"/>
                </a:lnTo>
                <a:lnTo>
                  <a:pt x="52241" y="5715"/>
                </a:lnTo>
                <a:lnTo>
                  <a:pt x="51496" y="4525"/>
                </a:lnTo>
                <a:lnTo>
                  <a:pt x="50010" y="11"/>
                </a:lnTo>
                <a:lnTo>
                  <a:pt x="50007" y="2"/>
                </a:lnTo>
                <a:lnTo>
                  <a:pt x="43157" y="0"/>
                </a:lnTo>
                <a:lnTo>
                  <a:pt x="40877" y="1905"/>
                </a:lnTo>
                <a:lnTo>
                  <a:pt x="39157" y="3414"/>
                </a:lnTo>
                <a:lnTo>
                  <a:pt x="38011" y="5133"/>
                </a:lnTo>
                <a:lnTo>
                  <a:pt x="37247" y="6994"/>
                </a:lnTo>
                <a:lnTo>
                  <a:pt x="36738" y="8949"/>
                </a:lnTo>
                <a:lnTo>
                  <a:pt x="35604" y="10252"/>
                </a:lnTo>
                <a:lnTo>
                  <a:pt x="34055" y="11121"/>
                </a:lnTo>
                <a:lnTo>
                  <a:pt x="32228" y="11701"/>
                </a:lnTo>
                <a:lnTo>
                  <a:pt x="31011" y="12801"/>
                </a:lnTo>
                <a:lnTo>
                  <a:pt x="30199" y="14249"/>
                </a:lnTo>
                <a:lnTo>
                  <a:pt x="29657" y="15929"/>
                </a:lnTo>
                <a:lnTo>
                  <a:pt x="29297" y="17763"/>
                </a:lnTo>
                <a:lnTo>
                  <a:pt x="29056" y="19700"/>
                </a:lnTo>
                <a:lnTo>
                  <a:pt x="28896" y="21706"/>
                </a:lnTo>
                <a:lnTo>
                  <a:pt x="28789" y="23758"/>
                </a:lnTo>
                <a:lnTo>
                  <a:pt x="28670" y="27942"/>
                </a:lnTo>
                <a:lnTo>
                  <a:pt x="27845" y="30058"/>
                </a:lnTo>
                <a:lnTo>
                  <a:pt x="26501" y="32183"/>
                </a:lnTo>
                <a:lnTo>
                  <a:pt x="24811" y="34314"/>
                </a:lnTo>
                <a:lnTo>
                  <a:pt x="23684" y="36449"/>
                </a:lnTo>
                <a:lnTo>
                  <a:pt x="22933" y="38587"/>
                </a:lnTo>
                <a:lnTo>
                  <a:pt x="22433" y="40727"/>
                </a:lnTo>
                <a:lnTo>
                  <a:pt x="22099" y="42868"/>
                </a:lnTo>
                <a:lnTo>
                  <a:pt x="21876" y="45009"/>
                </a:lnTo>
                <a:lnTo>
                  <a:pt x="21519" y="50166"/>
                </a:lnTo>
                <a:lnTo>
                  <a:pt x="21470" y="52776"/>
                </a:lnTo>
                <a:lnTo>
                  <a:pt x="21439" y="60273"/>
                </a:lnTo>
                <a:lnTo>
                  <a:pt x="22230" y="62327"/>
                </a:lnTo>
                <a:lnTo>
                  <a:pt x="23551" y="64412"/>
                </a:lnTo>
                <a:lnTo>
                  <a:pt x="25226" y="66516"/>
                </a:lnTo>
                <a:lnTo>
                  <a:pt x="27136" y="67918"/>
                </a:lnTo>
                <a:lnTo>
                  <a:pt x="29203" y="68853"/>
                </a:lnTo>
                <a:lnTo>
                  <a:pt x="31375" y="69477"/>
                </a:lnTo>
                <a:lnTo>
                  <a:pt x="32823" y="70607"/>
                </a:lnTo>
                <a:lnTo>
                  <a:pt x="33788" y="72074"/>
                </a:lnTo>
                <a:lnTo>
                  <a:pt x="34432" y="73767"/>
                </a:lnTo>
                <a:lnTo>
                  <a:pt x="35655" y="74896"/>
                </a:lnTo>
                <a:lnTo>
                  <a:pt x="37263" y="75648"/>
                </a:lnTo>
                <a:lnTo>
                  <a:pt x="41168" y="76484"/>
                </a:lnTo>
                <a:lnTo>
                  <a:pt x="43320" y="76707"/>
                </a:lnTo>
                <a:lnTo>
                  <a:pt x="45549" y="76856"/>
                </a:lnTo>
                <a:lnTo>
                  <a:pt x="47828" y="76955"/>
                </a:lnTo>
                <a:lnTo>
                  <a:pt x="52478" y="77065"/>
                </a:lnTo>
                <a:lnTo>
                  <a:pt x="66683" y="77145"/>
                </a:lnTo>
                <a:lnTo>
                  <a:pt x="69061" y="76433"/>
                </a:lnTo>
                <a:lnTo>
                  <a:pt x="71441" y="75244"/>
                </a:lnTo>
                <a:lnTo>
                  <a:pt x="73821" y="73737"/>
                </a:lnTo>
                <a:lnTo>
                  <a:pt x="76202" y="72733"/>
                </a:lnTo>
                <a:lnTo>
                  <a:pt x="78582" y="72063"/>
                </a:lnTo>
                <a:lnTo>
                  <a:pt x="80963" y="71617"/>
                </a:lnTo>
                <a:lnTo>
                  <a:pt x="84138" y="70604"/>
                </a:lnTo>
                <a:lnTo>
                  <a:pt x="87842" y="69215"/>
                </a:lnTo>
                <a:lnTo>
                  <a:pt x="91899" y="67575"/>
                </a:lnTo>
                <a:lnTo>
                  <a:pt x="97778" y="64338"/>
                </a:lnTo>
                <a:lnTo>
                  <a:pt x="104873" y="60037"/>
                </a:lnTo>
                <a:lnTo>
                  <a:pt x="112778" y="55027"/>
                </a:lnTo>
                <a:lnTo>
                  <a:pt x="118048" y="50972"/>
                </a:lnTo>
                <a:lnTo>
                  <a:pt x="121561" y="47555"/>
                </a:lnTo>
                <a:lnTo>
                  <a:pt x="123903" y="44562"/>
                </a:lnTo>
                <a:lnTo>
                  <a:pt x="125465" y="41852"/>
                </a:lnTo>
                <a:lnTo>
                  <a:pt x="126506" y="39332"/>
                </a:lnTo>
                <a:lnTo>
                  <a:pt x="127200" y="36937"/>
                </a:lnTo>
                <a:lnTo>
                  <a:pt x="127662" y="34626"/>
                </a:lnTo>
                <a:lnTo>
                  <a:pt x="127971" y="32371"/>
                </a:lnTo>
                <a:lnTo>
                  <a:pt x="128176" y="30153"/>
                </a:lnTo>
                <a:lnTo>
                  <a:pt x="128313" y="27960"/>
                </a:lnTo>
                <a:lnTo>
                  <a:pt x="128466" y="23619"/>
                </a:lnTo>
                <a:lnTo>
                  <a:pt x="127713" y="22175"/>
                </a:lnTo>
                <a:lnTo>
                  <a:pt x="126417" y="21213"/>
                </a:lnTo>
                <a:lnTo>
                  <a:pt x="124759" y="20572"/>
                </a:lnTo>
                <a:lnTo>
                  <a:pt x="122860" y="19429"/>
                </a:lnTo>
                <a:lnTo>
                  <a:pt x="120800" y="17954"/>
                </a:lnTo>
                <a:lnTo>
                  <a:pt x="118634" y="16255"/>
                </a:lnTo>
                <a:lnTo>
                  <a:pt x="116395" y="14409"/>
                </a:lnTo>
                <a:lnTo>
                  <a:pt x="111792" y="10452"/>
                </a:lnTo>
                <a:lnTo>
                  <a:pt x="109453" y="9111"/>
                </a:lnTo>
                <a:lnTo>
                  <a:pt x="107100" y="8218"/>
                </a:lnTo>
                <a:lnTo>
                  <a:pt x="104737" y="7621"/>
                </a:lnTo>
                <a:lnTo>
                  <a:pt x="102369" y="7224"/>
                </a:lnTo>
                <a:lnTo>
                  <a:pt x="99996" y="6959"/>
                </a:lnTo>
                <a:lnTo>
                  <a:pt x="97620" y="6783"/>
                </a:lnTo>
                <a:lnTo>
                  <a:pt x="94449" y="5951"/>
                </a:lnTo>
                <a:lnTo>
                  <a:pt x="90747" y="4682"/>
                </a:lnTo>
                <a:lnTo>
                  <a:pt x="86692" y="3121"/>
                </a:lnTo>
                <a:lnTo>
                  <a:pt x="82401" y="2795"/>
                </a:lnTo>
                <a:lnTo>
                  <a:pt x="77953" y="3292"/>
                </a:lnTo>
                <a:lnTo>
                  <a:pt x="73400" y="4338"/>
                </a:lnTo>
                <a:lnTo>
                  <a:pt x="68777" y="5035"/>
                </a:lnTo>
                <a:lnTo>
                  <a:pt x="64107" y="5500"/>
                </a:lnTo>
                <a:lnTo>
                  <a:pt x="59407" y="5810"/>
                </a:lnTo>
                <a:lnTo>
                  <a:pt x="54686" y="6016"/>
                </a:lnTo>
                <a:lnTo>
                  <a:pt x="45207" y="6246"/>
                </a:lnTo>
                <a:lnTo>
                  <a:pt x="41250" y="7022"/>
                </a:lnTo>
                <a:lnTo>
                  <a:pt x="37819" y="8253"/>
                </a:lnTo>
                <a:lnTo>
                  <a:pt x="34738" y="9789"/>
                </a:lnTo>
                <a:lnTo>
                  <a:pt x="31890" y="10812"/>
                </a:lnTo>
                <a:lnTo>
                  <a:pt x="29197" y="11494"/>
                </a:lnTo>
                <a:lnTo>
                  <a:pt x="26609" y="11949"/>
                </a:lnTo>
                <a:lnTo>
                  <a:pt x="23295" y="12252"/>
                </a:lnTo>
                <a:lnTo>
                  <a:pt x="19499" y="12455"/>
                </a:lnTo>
                <a:lnTo>
                  <a:pt x="9584" y="12779"/>
                </a:lnTo>
                <a:lnTo>
                  <a:pt x="8771" y="13520"/>
                </a:lnTo>
                <a:lnTo>
                  <a:pt x="8228" y="14729"/>
                </a:lnTo>
                <a:lnTo>
                  <a:pt x="7867" y="16248"/>
                </a:lnTo>
                <a:lnTo>
                  <a:pt x="6832" y="17262"/>
                </a:lnTo>
                <a:lnTo>
                  <a:pt x="5349" y="17937"/>
                </a:lnTo>
                <a:lnTo>
                  <a:pt x="1057" y="19022"/>
                </a:lnTo>
                <a:lnTo>
                  <a:pt x="704" y="19825"/>
                </a:lnTo>
                <a:lnTo>
                  <a:pt x="470" y="21075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33"/>
          <p:cNvSpPr/>
          <p:nvPr/>
        </p:nvSpPr>
        <p:spPr>
          <a:xfrm>
            <a:off x="1357312" y="1485266"/>
            <a:ext cx="128589" cy="257095"/>
          </a:xfrm>
          <a:custGeom>
            <a:avLst/>
            <a:gdLst/>
            <a:ahLst/>
            <a:cxnLst/>
            <a:rect l="0" t="0" r="0" b="0"/>
            <a:pathLst>
              <a:path w="128589" h="257095">
                <a:moveTo>
                  <a:pt x="128588" y="12778"/>
                </a:moveTo>
                <a:lnTo>
                  <a:pt x="117739" y="3014"/>
                </a:lnTo>
                <a:lnTo>
                  <a:pt x="115799" y="1982"/>
                </a:lnTo>
                <a:lnTo>
                  <a:pt x="113712" y="1295"/>
                </a:lnTo>
                <a:lnTo>
                  <a:pt x="111526" y="836"/>
                </a:lnTo>
                <a:lnTo>
                  <a:pt x="109276" y="530"/>
                </a:lnTo>
                <a:lnTo>
                  <a:pt x="106982" y="327"/>
                </a:lnTo>
                <a:lnTo>
                  <a:pt x="104659" y="191"/>
                </a:lnTo>
                <a:lnTo>
                  <a:pt x="102316" y="100"/>
                </a:lnTo>
                <a:lnTo>
                  <a:pt x="97597" y="0"/>
                </a:lnTo>
                <a:lnTo>
                  <a:pt x="89671" y="2116"/>
                </a:lnTo>
                <a:lnTo>
                  <a:pt x="78037" y="5670"/>
                </a:lnTo>
                <a:lnTo>
                  <a:pt x="63931" y="10182"/>
                </a:lnTo>
                <a:lnTo>
                  <a:pt x="52939" y="13905"/>
                </a:lnTo>
                <a:lnTo>
                  <a:pt x="44024" y="17101"/>
                </a:lnTo>
                <a:lnTo>
                  <a:pt x="36493" y="19946"/>
                </a:lnTo>
                <a:lnTo>
                  <a:pt x="30679" y="22558"/>
                </a:lnTo>
                <a:lnTo>
                  <a:pt x="26009" y="25013"/>
                </a:lnTo>
                <a:lnTo>
                  <a:pt x="22102" y="27364"/>
                </a:lnTo>
                <a:lnTo>
                  <a:pt x="18703" y="29645"/>
                </a:lnTo>
                <a:lnTo>
                  <a:pt x="15644" y="31881"/>
                </a:lnTo>
                <a:lnTo>
                  <a:pt x="12811" y="34086"/>
                </a:lnTo>
                <a:lnTo>
                  <a:pt x="10128" y="36270"/>
                </a:lnTo>
                <a:lnTo>
                  <a:pt x="5031" y="40602"/>
                </a:lnTo>
                <a:lnTo>
                  <a:pt x="3354" y="43472"/>
                </a:lnTo>
                <a:lnTo>
                  <a:pt x="1491" y="50470"/>
                </a:lnTo>
                <a:lnTo>
                  <a:pt x="662" y="56438"/>
                </a:lnTo>
                <a:lnTo>
                  <a:pt x="196" y="63814"/>
                </a:lnTo>
                <a:lnTo>
                  <a:pt x="87" y="69036"/>
                </a:lnTo>
                <a:lnTo>
                  <a:pt x="0" y="122960"/>
                </a:lnTo>
                <a:lnTo>
                  <a:pt x="2117" y="129851"/>
                </a:lnTo>
                <a:lnTo>
                  <a:pt x="5703" y="137677"/>
                </a:lnTo>
                <a:lnTo>
                  <a:pt x="9943" y="145917"/>
                </a:lnTo>
                <a:lnTo>
                  <a:pt x="16793" y="158589"/>
                </a:lnTo>
                <a:lnTo>
                  <a:pt x="19926" y="162135"/>
                </a:lnTo>
                <a:lnTo>
                  <a:pt x="23603" y="165213"/>
                </a:lnTo>
                <a:lnTo>
                  <a:pt x="27642" y="167979"/>
                </a:lnTo>
                <a:lnTo>
                  <a:pt x="30334" y="171252"/>
                </a:lnTo>
                <a:lnTo>
                  <a:pt x="33326" y="178699"/>
                </a:lnTo>
                <a:lnTo>
                  <a:pt x="34917" y="182685"/>
                </a:lnTo>
                <a:lnTo>
                  <a:pt x="36772" y="186771"/>
                </a:lnTo>
                <a:lnTo>
                  <a:pt x="38802" y="190924"/>
                </a:lnTo>
                <a:lnTo>
                  <a:pt x="40949" y="194407"/>
                </a:lnTo>
                <a:lnTo>
                  <a:pt x="43175" y="197443"/>
                </a:lnTo>
                <a:lnTo>
                  <a:pt x="45452" y="200182"/>
                </a:lnTo>
                <a:lnTo>
                  <a:pt x="47764" y="203436"/>
                </a:lnTo>
                <a:lnTo>
                  <a:pt x="50099" y="207035"/>
                </a:lnTo>
                <a:lnTo>
                  <a:pt x="52449" y="210863"/>
                </a:lnTo>
                <a:lnTo>
                  <a:pt x="54810" y="214129"/>
                </a:lnTo>
                <a:lnTo>
                  <a:pt x="57177" y="217020"/>
                </a:lnTo>
                <a:lnTo>
                  <a:pt x="59550" y="219663"/>
                </a:lnTo>
                <a:lnTo>
                  <a:pt x="61925" y="222139"/>
                </a:lnTo>
                <a:lnTo>
                  <a:pt x="64302" y="224504"/>
                </a:lnTo>
                <a:lnTo>
                  <a:pt x="66680" y="226795"/>
                </a:lnTo>
                <a:lnTo>
                  <a:pt x="68266" y="229036"/>
                </a:lnTo>
                <a:lnTo>
                  <a:pt x="70028" y="233432"/>
                </a:lnTo>
                <a:lnTo>
                  <a:pt x="71020" y="239923"/>
                </a:lnTo>
                <a:lnTo>
                  <a:pt x="71953" y="242075"/>
                </a:lnTo>
                <a:lnTo>
                  <a:pt x="75106" y="246371"/>
                </a:lnTo>
                <a:lnTo>
                  <a:pt x="78689" y="250531"/>
                </a:lnTo>
                <a:lnTo>
                  <a:pt x="85725" y="2570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34"/>
          <p:cNvSpPr/>
          <p:nvPr/>
        </p:nvSpPr>
        <p:spPr>
          <a:xfrm>
            <a:off x="1321593" y="1658778"/>
            <a:ext cx="192883" cy="18396"/>
          </a:xfrm>
          <a:custGeom>
            <a:avLst/>
            <a:gdLst/>
            <a:ahLst/>
            <a:cxnLst/>
            <a:rect l="0" t="0" r="0" b="0"/>
            <a:pathLst>
              <a:path w="192883" h="18396">
                <a:moveTo>
                  <a:pt x="0" y="12859"/>
                </a:moveTo>
                <a:lnTo>
                  <a:pt x="22754" y="16272"/>
                </a:lnTo>
                <a:lnTo>
                  <a:pt x="31838" y="17278"/>
                </a:lnTo>
                <a:lnTo>
                  <a:pt x="40276" y="17948"/>
                </a:lnTo>
                <a:lnTo>
                  <a:pt x="48282" y="18395"/>
                </a:lnTo>
                <a:lnTo>
                  <a:pt x="55207" y="17978"/>
                </a:lnTo>
                <a:lnTo>
                  <a:pt x="61411" y="16986"/>
                </a:lnTo>
                <a:lnTo>
                  <a:pt x="67135" y="15610"/>
                </a:lnTo>
                <a:lnTo>
                  <a:pt x="73331" y="14693"/>
                </a:lnTo>
                <a:lnTo>
                  <a:pt x="79844" y="14082"/>
                </a:lnTo>
                <a:lnTo>
                  <a:pt x="86567" y="13674"/>
                </a:lnTo>
                <a:lnTo>
                  <a:pt x="98270" y="13221"/>
                </a:lnTo>
                <a:lnTo>
                  <a:pt x="109557" y="13020"/>
                </a:lnTo>
                <a:lnTo>
                  <a:pt x="122511" y="12931"/>
                </a:lnTo>
                <a:lnTo>
                  <a:pt x="128505" y="12193"/>
                </a:lnTo>
                <a:lnTo>
                  <a:pt x="134089" y="10986"/>
                </a:lnTo>
                <a:lnTo>
                  <a:pt x="139399" y="9467"/>
                </a:lnTo>
                <a:lnTo>
                  <a:pt x="144527" y="8455"/>
                </a:lnTo>
                <a:lnTo>
                  <a:pt x="149532" y="7780"/>
                </a:lnTo>
                <a:lnTo>
                  <a:pt x="154457" y="7330"/>
                </a:lnTo>
                <a:lnTo>
                  <a:pt x="159328" y="7030"/>
                </a:lnTo>
                <a:lnTo>
                  <a:pt x="164162" y="6830"/>
                </a:lnTo>
                <a:lnTo>
                  <a:pt x="168973" y="6696"/>
                </a:lnTo>
                <a:lnTo>
                  <a:pt x="172974" y="5893"/>
                </a:lnTo>
                <a:lnTo>
                  <a:pt x="176435" y="4643"/>
                </a:lnTo>
                <a:lnTo>
                  <a:pt x="179536" y="3095"/>
                </a:lnTo>
                <a:lnTo>
                  <a:pt x="182397" y="2064"/>
                </a:lnTo>
                <a:lnTo>
                  <a:pt x="185098" y="1376"/>
                </a:lnTo>
                <a:lnTo>
                  <a:pt x="19288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35"/>
          <p:cNvSpPr/>
          <p:nvPr/>
        </p:nvSpPr>
        <p:spPr>
          <a:xfrm>
            <a:off x="1614487" y="1472326"/>
            <a:ext cx="171417" cy="308611"/>
          </a:xfrm>
          <a:custGeom>
            <a:avLst/>
            <a:gdLst/>
            <a:ahLst/>
            <a:cxnLst/>
            <a:rect l="0" t="0" r="0" b="0"/>
            <a:pathLst>
              <a:path w="171417" h="308611">
                <a:moveTo>
                  <a:pt x="0" y="0"/>
                </a:moveTo>
                <a:lnTo>
                  <a:pt x="10849" y="0"/>
                </a:lnTo>
                <a:lnTo>
                  <a:pt x="12789" y="715"/>
                </a:lnTo>
                <a:lnTo>
                  <a:pt x="17061" y="3414"/>
                </a:lnTo>
                <a:lnTo>
                  <a:pt x="21606" y="5089"/>
                </a:lnTo>
                <a:lnTo>
                  <a:pt x="27198" y="6165"/>
                </a:lnTo>
                <a:lnTo>
                  <a:pt x="32196" y="8217"/>
                </a:lnTo>
                <a:lnTo>
                  <a:pt x="35752" y="9764"/>
                </a:lnTo>
                <a:lnTo>
                  <a:pt x="38916" y="11510"/>
                </a:lnTo>
                <a:lnTo>
                  <a:pt x="41819" y="13389"/>
                </a:lnTo>
                <a:lnTo>
                  <a:pt x="47161" y="17381"/>
                </a:lnTo>
                <a:lnTo>
                  <a:pt x="52182" y="21536"/>
                </a:lnTo>
                <a:lnTo>
                  <a:pt x="54631" y="22930"/>
                </a:lnTo>
                <a:lnTo>
                  <a:pt x="59470" y="24479"/>
                </a:lnTo>
                <a:lnTo>
                  <a:pt x="61872" y="26321"/>
                </a:lnTo>
                <a:lnTo>
                  <a:pt x="66657" y="32177"/>
                </a:lnTo>
                <a:lnTo>
                  <a:pt x="69838" y="35025"/>
                </a:lnTo>
                <a:lnTo>
                  <a:pt x="73546" y="37637"/>
                </a:lnTo>
                <a:lnTo>
                  <a:pt x="77606" y="40094"/>
                </a:lnTo>
                <a:lnTo>
                  <a:pt x="81106" y="42445"/>
                </a:lnTo>
                <a:lnTo>
                  <a:pt x="84233" y="44728"/>
                </a:lnTo>
                <a:lnTo>
                  <a:pt x="87112" y="46964"/>
                </a:lnTo>
                <a:lnTo>
                  <a:pt x="92427" y="53258"/>
                </a:lnTo>
                <a:lnTo>
                  <a:pt x="94955" y="56937"/>
                </a:lnTo>
                <a:lnTo>
                  <a:pt x="98229" y="60104"/>
                </a:lnTo>
                <a:lnTo>
                  <a:pt x="101998" y="62929"/>
                </a:lnTo>
                <a:lnTo>
                  <a:pt x="106099" y="65527"/>
                </a:lnTo>
                <a:lnTo>
                  <a:pt x="109626" y="67974"/>
                </a:lnTo>
                <a:lnTo>
                  <a:pt x="112772" y="70319"/>
                </a:lnTo>
                <a:lnTo>
                  <a:pt x="115662" y="72597"/>
                </a:lnTo>
                <a:lnTo>
                  <a:pt x="119177" y="75544"/>
                </a:lnTo>
                <a:lnTo>
                  <a:pt x="127315" y="82629"/>
                </a:lnTo>
                <a:lnTo>
                  <a:pt x="130914" y="86519"/>
                </a:lnTo>
                <a:lnTo>
                  <a:pt x="134108" y="90541"/>
                </a:lnTo>
                <a:lnTo>
                  <a:pt x="137030" y="94650"/>
                </a:lnTo>
                <a:lnTo>
                  <a:pt x="139772" y="98105"/>
                </a:lnTo>
                <a:lnTo>
                  <a:pt x="144935" y="103848"/>
                </a:lnTo>
                <a:lnTo>
                  <a:pt x="149876" y="110687"/>
                </a:lnTo>
                <a:lnTo>
                  <a:pt x="152305" y="114511"/>
                </a:lnTo>
                <a:lnTo>
                  <a:pt x="155003" y="122569"/>
                </a:lnTo>
                <a:lnTo>
                  <a:pt x="156997" y="130914"/>
                </a:lnTo>
                <a:lnTo>
                  <a:pt x="160528" y="139385"/>
                </a:lnTo>
                <a:lnTo>
                  <a:pt x="164744" y="147912"/>
                </a:lnTo>
                <a:lnTo>
                  <a:pt x="168469" y="156465"/>
                </a:lnTo>
                <a:lnTo>
                  <a:pt x="170125" y="165028"/>
                </a:lnTo>
                <a:lnTo>
                  <a:pt x="170861" y="173597"/>
                </a:lnTo>
                <a:lnTo>
                  <a:pt x="171188" y="182167"/>
                </a:lnTo>
                <a:lnTo>
                  <a:pt x="171398" y="199311"/>
                </a:lnTo>
                <a:lnTo>
                  <a:pt x="171416" y="203598"/>
                </a:lnTo>
                <a:lnTo>
                  <a:pt x="169318" y="212170"/>
                </a:lnTo>
                <a:lnTo>
                  <a:pt x="167647" y="216456"/>
                </a:lnTo>
                <a:lnTo>
                  <a:pt x="164946" y="220742"/>
                </a:lnTo>
                <a:lnTo>
                  <a:pt x="161558" y="225029"/>
                </a:lnTo>
                <a:lnTo>
                  <a:pt x="157711" y="229315"/>
                </a:lnTo>
                <a:lnTo>
                  <a:pt x="154353" y="233601"/>
                </a:lnTo>
                <a:lnTo>
                  <a:pt x="151321" y="237887"/>
                </a:lnTo>
                <a:lnTo>
                  <a:pt x="148506" y="242174"/>
                </a:lnTo>
                <a:lnTo>
                  <a:pt x="145041" y="245745"/>
                </a:lnTo>
                <a:lnTo>
                  <a:pt x="141144" y="248841"/>
                </a:lnTo>
                <a:lnTo>
                  <a:pt x="136959" y="251619"/>
                </a:lnTo>
                <a:lnTo>
                  <a:pt x="133374" y="254900"/>
                </a:lnTo>
                <a:lnTo>
                  <a:pt x="130191" y="258516"/>
                </a:lnTo>
                <a:lnTo>
                  <a:pt x="127276" y="262355"/>
                </a:lnTo>
                <a:lnTo>
                  <a:pt x="121919" y="268526"/>
                </a:lnTo>
                <a:lnTo>
                  <a:pt x="119379" y="271172"/>
                </a:lnTo>
                <a:lnTo>
                  <a:pt x="116099" y="273650"/>
                </a:lnTo>
                <a:lnTo>
                  <a:pt x="112324" y="276017"/>
                </a:lnTo>
                <a:lnTo>
                  <a:pt x="108220" y="278309"/>
                </a:lnTo>
                <a:lnTo>
                  <a:pt x="105484" y="280551"/>
                </a:lnTo>
                <a:lnTo>
                  <a:pt x="103661" y="282761"/>
                </a:lnTo>
                <a:lnTo>
                  <a:pt x="100840" y="287120"/>
                </a:lnTo>
                <a:lnTo>
                  <a:pt x="96941" y="291439"/>
                </a:lnTo>
                <a:lnTo>
                  <a:pt x="92562" y="295740"/>
                </a:lnTo>
                <a:lnTo>
                  <a:pt x="90283" y="297887"/>
                </a:lnTo>
                <a:lnTo>
                  <a:pt x="87970" y="299318"/>
                </a:lnTo>
                <a:lnTo>
                  <a:pt x="83283" y="300909"/>
                </a:lnTo>
                <a:lnTo>
                  <a:pt x="78554" y="303521"/>
                </a:lnTo>
                <a:lnTo>
                  <a:pt x="72843" y="307605"/>
                </a:lnTo>
                <a:lnTo>
                  <a:pt x="69946" y="308164"/>
                </a:lnTo>
                <a:lnTo>
                  <a:pt x="64625" y="308584"/>
                </a:lnTo>
                <a:lnTo>
                  <a:pt x="58172" y="308608"/>
                </a:lnTo>
                <a:lnTo>
                  <a:pt x="64294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36"/>
          <p:cNvSpPr/>
          <p:nvPr/>
        </p:nvSpPr>
        <p:spPr>
          <a:xfrm>
            <a:off x="1900666" y="1465897"/>
            <a:ext cx="156735" cy="302182"/>
          </a:xfrm>
          <a:custGeom>
            <a:avLst/>
            <a:gdLst/>
            <a:ahLst/>
            <a:cxnLst/>
            <a:rect l="0" t="0" r="0" b="0"/>
            <a:pathLst>
              <a:path w="156735" h="302182">
                <a:moveTo>
                  <a:pt x="156734" y="0"/>
                </a:moveTo>
                <a:lnTo>
                  <a:pt x="146092" y="0"/>
                </a:lnTo>
                <a:lnTo>
                  <a:pt x="144083" y="714"/>
                </a:lnTo>
                <a:lnTo>
                  <a:pt x="139734" y="3413"/>
                </a:lnTo>
                <a:lnTo>
                  <a:pt x="135155" y="8899"/>
                </a:lnTo>
                <a:lnTo>
                  <a:pt x="132823" y="12362"/>
                </a:lnTo>
                <a:lnTo>
                  <a:pt x="128887" y="15385"/>
                </a:lnTo>
                <a:lnTo>
                  <a:pt x="123882" y="18115"/>
                </a:lnTo>
                <a:lnTo>
                  <a:pt x="118164" y="20649"/>
                </a:lnTo>
                <a:lnTo>
                  <a:pt x="113558" y="23767"/>
                </a:lnTo>
                <a:lnTo>
                  <a:pt x="109694" y="27275"/>
                </a:lnTo>
                <a:lnTo>
                  <a:pt x="106323" y="31042"/>
                </a:lnTo>
                <a:lnTo>
                  <a:pt x="102489" y="34982"/>
                </a:lnTo>
                <a:lnTo>
                  <a:pt x="98346" y="39038"/>
                </a:lnTo>
                <a:lnTo>
                  <a:pt x="89508" y="47354"/>
                </a:lnTo>
                <a:lnTo>
                  <a:pt x="80289" y="55812"/>
                </a:lnTo>
                <a:lnTo>
                  <a:pt x="76402" y="60068"/>
                </a:lnTo>
                <a:lnTo>
                  <a:pt x="73016" y="64334"/>
                </a:lnTo>
                <a:lnTo>
                  <a:pt x="58088" y="84860"/>
                </a:lnTo>
                <a:lnTo>
                  <a:pt x="30438" y="122270"/>
                </a:lnTo>
                <a:lnTo>
                  <a:pt x="26499" y="128662"/>
                </a:lnTo>
                <a:lnTo>
                  <a:pt x="23079" y="135067"/>
                </a:lnTo>
                <a:lnTo>
                  <a:pt x="20005" y="141480"/>
                </a:lnTo>
                <a:lnTo>
                  <a:pt x="17163" y="147898"/>
                </a:lnTo>
                <a:lnTo>
                  <a:pt x="11887" y="160744"/>
                </a:lnTo>
                <a:lnTo>
                  <a:pt x="4455" y="180025"/>
                </a:lnTo>
                <a:lnTo>
                  <a:pt x="2827" y="185739"/>
                </a:lnTo>
                <a:lnTo>
                  <a:pt x="1741" y="190978"/>
                </a:lnTo>
                <a:lnTo>
                  <a:pt x="1018" y="195898"/>
                </a:lnTo>
                <a:lnTo>
                  <a:pt x="536" y="201322"/>
                </a:lnTo>
                <a:lnTo>
                  <a:pt x="214" y="207081"/>
                </a:lnTo>
                <a:lnTo>
                  <a:pt x="0" y="213063"/>
                </a:lnTo>
                <a:lnTo>
                  <a:pt x="650" y="218481"/>
                </a:lnTo>
                <a:lnTo>
                  <a:pt x="1878" y="223521"/>
                </a:lnTo>
                <a:lnTo>
                  <a:pt x="5359" y="232931"/>
                </a:lnTo>
                <a:lnTo>
                  <a:pt x="9552" y="241875"/>
                </a:lnTo>
                <a:lnTo>
                  <a:pt x="12575" y="245546"/>
                </a:lnTo>
                <a:lnTo>
                  <a:pt x="16178" y="248709"/>
                </a:lnTo>
                <a:lnTo>
                  <a:pt x="20167" y="251531"/>
                </a:lnTo>
                <a:lnTo>
                  <a:pt x="24414" y="254841"/>
                </a:lnTo>
                <a:lnTo>
                  <a:pt x="28833" y="258477"/>
                </a:lnTo>
                <a:lnTo>
                  <a:pt x="33367" y="262329"/>
                </a:lnTo>
                <a:lnTo>
                  <a:pt x="37976" y="265612"/>
                </a:lnTo>
                <a:lnTo>
                  <a:pt x="42637" y="268514"/>
                </a:lnTo>
                <a:lnTo>
                  <a:pt x="47332" y="271164"/>
                </a:lnTo>
                <a:lnTo>
                  <a:pt x="51255" y="273645"/>
                </a:lnTo>
                <a:lnTo>
                  <a:pt x="54665" y="276013"/>
                </a:lnTo>
                <a:lnTo>
                  <a:pt x="57731" y="278306"/>
                </a:lnTo>
                <a:lnTo>
                  <a:pt x="62157" y="280549"/>
                </a:lnTo>
                <a:lnTo>
                  <a:pt x="67489" y="282759"/>
                </a:lnTo>
                <a:lnTo>
                  <a:pt x="73424" y="284947"/>
                </a:lnTo>
                <a:lnTo>
                  <a:pt x="78969" y="286405"/>
                </a:lnTo>
                <a:lnTo>
                  <a:pt x="84253" y="287377"/>
                </a:lnTo>
                <a:lnTo>
                  <a:pt x="89363" y="288025"/>
                </a:lnTo>
                <a:lnTo>
                  <a:pt x="93564" y="289172"/>
                </a:lnTo>
                <a:lnTo>
                  <a:pt x="97158" y="290651"/>
                </a:lnTo>
                <a:lnTo>
                  <a:pt x="100348" y="292351"/>
                </a:lnTo>
                <a:lnTo>
                  <a:pt x="104062" y="293484"/>
                </a:lnTo>
                <a:lnTo>
                  <a:pt x="108125" y="294240"/>
                </a:lnTo>
                <a:lnTo>
                  <a:pt x="112422" y="294744"/>
                </a:lnTo>
                <a:lnTo>
                  <a:pt x="116874" y="295794"/>
                </a:lnTo>
                <a:lnTo>
                  <a:pt x="121429" y="297208"/>
                </a:lnTo>
                <a:lnTo>
                  <a:pt x="126053" y="298866"/>
                </a:lnTo>
                <a:lnTo>
                  <a:pt x="129930" y="299971"/>
                </a:lnTo>
                <a:lnTo>
                  <a:pt x="133308" y="300707"/>
                </a:lnTo>
                <a:lnTo>
                  <a:pt x="136354" y="301198"/>
                </a:lnTo>
                <a:lnTo>
                  <a:pt x="139179" y="301526"/>
                </a:lnTo>
                <a:lnTo>
                  <a:pt x="141855" y="301744"/>
                </a:lnTo>
                <a:lnTo>
                  <a:pt x="149590" y="3021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37"/>
          <p:cNvSpPr/>
          <p:nvPr/>
        </p:nvSpPr>
        <p:spPr>
          <a:xfrm>
            <a:off x="2085975" y="1607343"/>
            <a:ext cx="214313" cy="128589"/>
          </a:xfrm>
          <a:custGeom>
            <a:avLst/>
            <a:gdLst/>
            <a:ahLst/>
            <a:cxnLst/>
            <a:rect l="0" t="0" r="0" b="0"/>
            <a:pathLst>
              <a:path w="214313" h="128589">
                <a:moveTo>
                  <a:pt x="0" y="0"/>
                </a:moveTo>
                <a:lnTo>
                  <a:pt x="9943" y="8949"/>
                </a:lnTo>
                <a:lnTo>
                  <a:pt x="12184" y="11681"/>
                </a:lnTo>
                <a:lnTo>
                  <a:pt x="14473" y="14931"/>
                </a:lnTo>
                <a:lnTo>
                  <a:pt x="16792" y="18527"/>
                </a:lnTo>
                <a:lnTo>
                  <a:pt x="19926" y="22353"/>
                </a:lnTo>
                <a:lnTo>
                  <a:pt x="23603" y="26332"/>
                </a:lnTo>
                <a:lnTo>
                  <a:pt x="27641" y="30414"/>
                </a:lnTo>
                <a:lnTo>
                  <a:pt x="31921" y="33849"/>
                </a:lnTo>
                <a:lnTo>
                  <a:pt x="36362" y="36854"/>
                </a:lnTo>
                <a:lnTo>
                  <a:pt x="40910" y="39571"/>
                </a:lnTo>
                <a:lnTo>
                  <a:pt x="45529" y="42811"/>
                </a:lnTo>
                <a:lnTo>
                  <a:pt x="50196" y="46400"/>
                </a:lnTo>
                <a:lnTo>
                  <a:pt x="54896" y="50222"/>
                </a:lnTo>
                <a:lnTo>
                  <a:pt x="60409" y="53484"/>
                </a:lnTo>
                <a:lnTo>
                  <a:pt x="66466" y="56373"/>
                </a:lnTo>
                <a:lnTo>
                  <a:pt x="72886" y="59013"/>
                </a:lnTo>
                <a:lnTo>
                  <a:pt x="78753" y="62202"/>
                </a:lnTo>
                <a:lnTo>
                  <a:pt x="84252" y="65757"/>
                </a:lnTo>
                <a:lnTo>
                  <a:pt x="89505" y="69556"/>
                </a:lnTo>
                <a:lnTo>
                  <a:pt x="94595" y="72802"/>
                </a:lnTo>
                <a:lnTo>
                  <a:pt x="99576" y="75681"/>
                </a:lnTo>
                <a:lnTo>
                  <a:pt x="104484" y="78315"/>
                </a:lnTo>
                <a:lnTo>
                  <a:pt x="116287" y="85051"/>
                </a:lnTo>
                <a:lnTo>
                  <a:pt x="122768" y="88848"/>
                </a:lnTo>
                <a:lnTo>
                  <a:pt x="128677" y="92093"/>
                </a:lnTo>
                <a:lnTo>
                  <a:pt x="134203" y="94971"/>
                </a:lnTo>
                <a:lnTo>
                  <a:pt x="139475" y="97604"/>
                </a:lnTo>
                <a:lnTo>
                  <a:pt x="145370" y="99359"/>
                </a:lnTo>
                <a:lnTo>
                  <a:pt x="151682" y="100530"/>
                </a:lnTo>
                <a:lnTo>
                  <a:pt x="158271" y="101310"/>
                </a:lnTo>
                <a:lnTo>
                  <a:pt x="163458" y="103259"/>
                </a:lnTo>
                <a:lnTo>
                  <a:pt x="167709" y="105987"/>
                </a:lnTo>
                <a:lnTo>
                  <a:pt x="171337" y="109234"/>
                </a:lnTo>
                <a:lnTo>
                  <a:pt x="175343" y="111399"/>
                </a:lnTo>
                <a:lnTo>
                  <a:pt x="179602" y="112842"/>
                </a:lnTo>
                <a:lnTo>
                  <a:pt x="184028" y="113805"/>
                </a:lnTo>
                <a:lnTo>
                  <a:pt x="187773" y="115160"/>
                </a:lnTo>
                <a:lnTo>
                  <a:pt x="194050" y="118572"/>
                </a:lnTo>
                <a:lnTo>
                  <a:pt x="197629" y="120482"/>
                </a:lnTo>
                <a:lnTo>
                  <a:pt x="201602" y="122469"/>
                </a:lnTo>
                <a:lnTo>
                  <a:pt x="214312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38"/>
          <p:cNvSpPr/>
          <p:nvPr/>
        </p:nvSpPr>
        <p:spPr>
          <a:xfrm>
            <a:off x="2128837" y="1620202"/>
            <a:ext cx="107157" cy="141447"/>
          </a:xfrm>
          <a:custGeom>
            <a:avLst/>
            <a:gdLst/>
            <a:ahLst/>
            <a:cxnLst/>
            <a:rect l="0" t="0" r="0" b="0"/>
            <a:pathLst>
              <a:path w="107157" h="141447">
                <a:moveTo>
                  <a:pt x="107156" y="0"/>
                </a:moveTo>
                <a:lnTo>
                  <a:pt x="101005" y="5536"/>
                </a:lnTo>
                <a:lnTo>
                  <a:pt x="98337" y="6032"/>
                </a:lnTo>
                <a:lnTo>
                  <a:pt x="96514" y="6165"/>
                </a:lnTo>
                <a:lnTo>
                  <a:pt x="95299" y="7682"/>
                </a:lnTo>
                <a:lnTo>
                  <a:pt x="94489" y="10122"/>
                </a:lnTo>
                <a:lnTo>
                  <a:pt x="93949" y="13177"/>
                </a:lnTo>
                <a:lnTo>
                  <a:pt x="92795" y="15928"/>
                </a:lnTo>
                <a:lnTo>
                  <a:pt x="91232" y="18477"/>
                </a:lnTo>
                <a:lnTo>
                  <a:pt x="89396" y="20891"/>
                </a:lnTo>
                <a:lnTo>
                  <a:pt x="86585" y="23928"/>
                </a:lnTo>
                <a:lnTo>
                  <a:pt x="83123" y="27382"/>
                </a:lnTo>
                <a:lnTo>
                  <a:pt x="79228" y="31114"/>
                </a:lnTo>
                <a:lnTo>
                  <a:pt x="75838" y="35030"/>
                </a:lnTo>
                <a:lnTo>
                  <a:pt x="72783" y="39069"/>
                </a:lnTo>
                <a:lnTo>
                  <a:pt x="69953" y="43191"/>
                </a:lnTo>
                <a:lnTo>
                  <a:pt x="66479" y="47368"/>
                </a:lnTo>
                <a:lnTo>
                  <a:pt x="62576" y="51581"/>
                </a:lnTo>
                <a:lnTo>
                  <a:pt x="58386" y="55819"/>
                </a:lnTo>
                <a:lnTo>
                  <a:pt x="54799" y="60072"/>
                </a:lnTo>
                <a:lnTo>
                  <a:pt x="51614" y="64337"/>
                </a:lnTo>
                <a:lnTo>
                  <a:pt x="48697" y="68609"/>
                </a:lnTo>
                <a:lnTo>
                  <a:pt x="44371" y="72886"/>
                </a:lnTo>
                <a:lnTo>
                  <a:pt x="39105" y="77165"/>
                </a:lnTo>
                <a:lnTo>
                  <a:pt x="33214" y="81447"/>
                </a:lnTo>
                <a:lnTo>
                  <a:pt x="28493" y="85731"/>
                </a:lnTo>
                <a:lnTo>
                  <a:pt x="24551" y="90015"/>
                </a:lnTo>
                <a:lnTo>
                  <a:pt x="21130" y="94300"/>
                </a:lnTo>
                <a:lnTo>
                  <a:pt x="18055" y="98585"/>
                </a:lnTo>
                <a:lnTo>
                  <a:pt x="15212" y="102871"/>
                </a:lnTo>
                <a:lnTo>
                  <a:pt x="12523" y="107157"/>
                </a:lnTo>
                <a:lnTo>
                  <a:pt x="10730" y="110729"/>
                </a:lnTo>
                <a:lnTo>
                  <a:pt x="9534" y="113824"/>
                </a:lnTo>
                <a:lnTo>
                  <a:pt x="8737" y="116602"/>
                </a:lnTo>
                <a:lnTo>
                  <a:pt x="8206" y="119168"/>
                </a:lnTo>
                <a:lnTo>
                  <a:pt x="7852" y="121594"/>
                </a:lnTo>
                <a:lnTo>
                  <a:pt x="7616" y="123925"/>
                </a:lnTo>
                <a:lnTo>
                  <a:pt x="6665" y="126194"/>
                </a:lnTo>
                <a:lnTo>
                  <a:pt x="5237" y="128420"/>
                </a:lnTo>
                <a:lnTo>
                  <a:pt x="3491" y="130619"/>
                </a:lnTo>
                <a:lnTo>
                  <a:pt x="1552" y="134967"/>
                </a:lnTo>
                <a:lnTo>
                  <a:pt x="0" y="14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39"/>
          <p:cNvSpPr/>
          <p:nvPr/>
        </p:nvSpPr>
        <p:spPr>
          <a:xfrm>
            <a:off x="2278856" y="1523761"/>
            <a:ext cx="207015" cy="270009"/>
          </a:xfrm>
          <a:custGeom>
            <a:avLst/>
            <a:gdLst/>
            <a:ahLst/>
            <a:cxnLst/>
            <a:rect l="0" t="0" r="0" b="0"/>
            <a:pathLst>
              <a:path w="207015" h="270009">
                <a:moveTo>
                  <a:pt x="0" y="0"/>
                </a:moveTo>
                <a:lnTo>
                  <a:pt x="6151" y="0"/>
                </a:lnTo>
                <a:lnTo>
                  <a:pt x="10936" y="1905"/>
                </a:lnTo>
                <a:lnTo>
                  <a:pt x="14434" y="3414"/>
                </a:lnTo>
                <a:lnTo>
                  <a:pt x="19148" y="5133"/>
                </a:lnTo>
                <a:lnTo>
                  <a:pt x="24671" y="6994"/>
                </a:lnTo>
                <a:lnTo>
                  <a:pt x="30735" y="8949"/>
                </a:lnTo>
                <a:lnTo>
                  <a:pt x="35571" y="10967"/>
                </a:lnTo>
                <a:lnTo>
                  <a:pt x="39589" y="13026"/>
                </a:lnTo>
                <a:lnTo>
                  <a:pt x="43061" y="15114"/>
                </a:lnTo>
                <a:lnTo>
                  <a:pt x="47757" y="17220"/>
                </a:lnTo>
                <a:lnTo>
                  <a:pt x="53270" y="19338"/>
                </a:lnTo>
                <a:lnTo>
                  <a:pt x="59326" y="21465"/>
                </a:lnTo>
                <a:lnTo>
                  <a:pt x="64950" y="24311"/>
                </a:lnTo>
                <a:lnTo>
                  <a:pt x="70288" y="27638"/>
                </a:lnTo>
                <a:lnTo>
                  <a:pt x="75433" y="31284"/>
                </a:lnTo>
                <a:lnTo>
                  <a:pt x="81245" y="35144"/>
                </a:lnTo>
                <a:lnTo>
                  <a:pt x="94052" y="43242"/>
                </a:lnTo>
                <a:lnTo>
                  <a:pt x="135835" y="68614"/>
                </a:lnTo>
                <a:lnTo>
                  <a:pt x="141356" y="72889"/>
                </a:lnTo>
                <a:lnTo>
                  <a:pt x="145831" y="77168"/>
                </a:lnTo>
                <a:lnTo>
                  <a:pt x="149608" y="81449"/>
                </a:lnTo>
                <a:lnTo>
                  <a:pt x="154508" y="85732"/>
                </a:lnTo>
                <a:lnTo>
                  <a:pt x="160155" y="90016"/>
                </a:lnTo>
                <a:lnTo>
                  <a:pt x="166301" y="94301"/>
                </a:lnTo>
                <a:lnTo>
                  <a:pt x="171192" y="99301"/>
                </a:lnTo>
                <a:lnTo>
                  <a:pt x="175247" y="104777"/>
                </a:lnTo>
                <a:lnTo>
                  <a:pt x="178744" y="110571"/>
                </a:lnTo>
                <a:lnTo>
                  <a:pt x="182663" y="115862"/>
                </a:lnTo>
                <a:lnTo>
                  <a:pt x="186862" y="120819"/>
                </a:lnTo>
                <a:lnTo>
                  <a:pt x="191250" y="125551"/>
                </a:lnTo>
                <a:lnTo>
                  <a:pt x="194969" y="130850"/>
                </a:lnTo>
                <a:lnTo>
                  <a:pt x="198241" y="136525"/>
                </a:lnTo>
                <a:lnTo>
                  <a:pt x="201217" y="142452"/>
                </a:lnTo>
                <a:lnTo>
                  <a:pt x="203201" y="147832"/>
                </a:lnTo>
                <a:lnTo>
                  <a:pt x="204524" y="152847"/>
                </a:lnTo>
                <a:lnTo>
                  <a:pt x="205405" y="157620"/>
                </a:lnTo>
                <a:lnTo>
                  <a:pt x="205993" y="162944"/>
                </a:lnTo>
                <a:lnTo>
                  <a:pt x="206385" y="168637"/>
                </a:lnTo>
                <a:lnTo>
                  <a:pt x="206820" y="179963"/>
                </a:lnTo>
                <a:lnTo>
                  <a:pt x="207014" y="189759"/>
                </a:lnTo>
                <a:lnTo>
                  <a:pt x="206272" y="195086"/>
                </a:lnTo>
                <a:lnTo>
                  <a:pt x="204983" y="200781"/>
                </a:lnTo>
                <a:lnTo>
                  <a:pt x="203330" y="206720"/>
                </a:lnTo>
                <a:lnTo>
                  <a:pt x="201435" y="212109"/>
                </a:lnTo>
                <a:lnTo>
                  <a:pt x="199377" y="217130"/>
                </a:lnTo>
                <a:lnTo>
                  <a:pt x="197212" y="221906"/>
                </a:lnTo>
                <a:lnTo>
                  <a:pt x="194974" y="226518"/>
                </a:lnTo>
                <a:lnTo>
                  <a:pt x="190372" y="235454"/>
                </a:lnTo>
                <a:lnTo>
                  <a:pt x="185680" y="242283"/>
                </a:lnTo>
                <a:lnTo>
                  <a:pt x="183318" y="245104"/>
                </a:lnTo>
                <a:lnTo>
                  <a:pt x="180156" y="247699"/>
                </a:lnTo>
                <a:lnTo>
                  <a:pt x="176460" y="250143"/>
                </a:lnTo>
                <a:lnTo>
                  <a:pt x="172409" y="252487"/>
                </a:lnTo>
                <a:lnTo>
                  <a:pt x="168914" y="254764"/>
                </a:lnTo>
                <a:lnTo>
                  <a:pt x="162915" y="259199"/>
                </a:lnTo>
                <a:lnTo>
                  <a:pt x="157602" y="261647"/>
                </a:lnTo>
                <a:lnTo>
                  <a:pt x="155074" y="262299"/>
                </a:lnTo>
                <a:lnTo>
                  <a:pt x="153389" y="263449"/>
                </a:lnTo>
                <a:lnTo>
                  <a:pt x="152266" y="264930"/>
                </a:lnTo>
                <a:lnTo>
                  <a:pt x="151516" y="266631"/>
                </a:lnTo>
                <a:lnTo>
                  <a:pt x="150224" y="267766"/>
                </a:lnTo>
                <a:lnTo>
                  <a:pt x="148568" y="268522"/>
                </a:lnTo>
                <a:lnTo>
                  <a:pt x="144611" y="269362"/>
                </a:lnTo>
                <a:lnTo>
                  <a:pt x="138715" y="269835"/>
                </a:lnTo>
                <a:lnTo>
                  <a:pt x="136124" y="270008"/>
                </a:lnTo>
                <a:lnTo>
                  <a:pt x="135731" y="2636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40"/>
          <p:cNvSpPr/>
          <p:nvPr/>
        </p:nvSpPr>
        <p:spPr>
          <a:xfrm>
            <a:off x="2700337" y="1658778"/>
            <a:ext cx="171451" cy="32148"/>
          </a:xfrm>
          <a:custGeom>
            <a:avLst/>
            <a:gdLst/>
            <a:ahLst/>
            <a:cxnLst/>
            <a:rect l="0" t="0" r="0" b="0"/>
            <a:pathLst>
              <a:path w="171451" h="32148">
                <a:moveTo>
                  <a:pt x="0" y="32147"/>
                </a:moveTo>
                <a:lnTo>
                  <a:pt x="3793" y="32147"/>
                </a:lnTo>
                <a:lnTo>
                  <a:pt x="5703" y="31433"/>
                </a:lnTo>
                <a:lnTo>
                  <a:pt x="7771" y="30242"/>
                </a:lnTo>
                <a:lnTo>
                  <a:pt x="13000" y="26611"/>
                </a:lnTo>
                <a:lnTo>
                  <a:pt x="17949" y="26115"/>
                </a:lnTo>
                <a:lnTo>
                  <a:pt x="21491" y="25983"/>
                </a:lnTo>
                <a:lnTo>
                  <a:pt x="25440" y="25180"/>
                </a:lnTo>
                <a:lnTo>
                  <a:pt x="29660" y="23931"/>
                </a:lnTo>
                <a:lnTo>
                  <a:pt x="34061" y="22383"/>
                </a:lnTo>
                <a:lnTo>
                  <a:pt x="38582" y="21352"/>
                </a:lnTo>
                <a:lnTo>
                  <a:pt x="43184" y="20664"/>
                </a:lnTo>
                <a:lnTo>
                  <a:pt x="47840" y="20205"/>
                </a:lnTo>
                <a:lnTo>
                  <a:pt x="53324" y="19185"/>
                </a:lnTo>
                <a:lnTo>
                  <a:pt x="59362" y="17791"/>
                </a:lnTo>
                <a:lnTo>
                  <a:pt x="65768" y="16147"/>
                </a:lnTo>
                <a:lnTo>
                  <a:pt x="71627" y="14337"/>
                </a:lnTo>
                <a:lnTo>
                  <a:pt x="77120" y="12415"/>
                </a:lnTo>
                <a:lnTo>
                  <a:pt x="82370" y="10420"/>
                </a:lnTo>
                <a:lnTo>
                  <a:pt x="87457" y="9090"/>
                </a:lnTo>
                <a:lnTo>
                  <a:pt x="92436" y="8203"/>
                </a:lnTo>
                <a:lnTo>
                  <a:pt x="97343" y="7612"/>
                </a:lnTo>
                <a:lnTo>
                  <a:pt x="102995" y="6504"/>
                </a:lnTo>
                <a:lnTo>
                  <a:pt x="109145" y="5050"/>
                </a:lnTo>
                <a:lnTo>
                  <a:pt x="115626" y="3367"/>
                </a:lnTo>
                <a:lnTo>
                  <a:pt x="121534" y="2245"/>
                </a:lnTo>
                <a:lnTo>
                  <a:pt x="127060" y="1497"/>
                </a:lnTo>
                <a:lnTo>
                  <a:pt x="132332" y="998"/>
                </a:lnTo>
                <a:lnTo>
                  <a:pt x="137434" y="665"/>
                </a:lnTo>
                <a:lnTo>
                  <a:pt x="142422" y="444"/>
                </a:lnTo>
                <a:lnTo>
                  <a:pt x="154912" y="132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41"/>
          <p:cNvSpPr/>
          <p:nvPr/>
        </p:nvSpPr>
        <p:spPr>
          <a:xfrm>
            <a:off x="2743200" y="1710213"/>
            <a:ext cx="150019" cy="12853"/>
          </a:xfrm>
          <a:custGeom>
            <a:avLst/>
            <a:gdLst/>
            <a:ahLst/>
            <a:cxnLst/>
            <a:rect l="0" t="0" r="0" b="0"/>
            <a:pathLst>
              <a:path w="150019" h="12853">
                <a:moveTo>
                  <a:pt x="0" y="6430"/>
                </a:moveTo>
                <a:lnTo>
                  <a:pt x="6849" y="6430"/>
                </a:lnTo>
                <a:lnTo>
                  <a:pt x="6947" y="7144"/>
                </a:lnTo>
                <a:lnTo>
                  <a:pt x="7012" y="8335"/>
                </a:lnTo>
                <a:lnTo>
                  <a:pt x="7056" y="9843"/>
                </a:lnTo>
                <a:lnTo>
                  <a:pt x="7879" y="10848"/>
                </a:lnTo>
                <a:lnTo>
                  <a:pt x="9221" y="11518"/>
                </a:lnTo>
                <a:lnTo>
                  <a:pt x="10910" y="11965"/>
                </a:lnTo>
                <a:lnTo>
                  <a:pt x="12829" y="12263"/>
                </a:lnTo>
                <a:lnTo>
                  <a:pt x="17078" y="12594"/>
                </a:lnTo>
                <a:lnTo>
                  <a:pt x="20117" y="12683"/>
                </a:lnTo>
                <a:lnTo>
                  <a:pt x="37142" y="12836"/>
                </a:lnTo>
                <a:lnTo>
                  <a:pt x="44960" y="12852"/>
                </a:lnTo>
                <a:lnTo>
                  <a:pt x="48229" y="12140"/>
                </a:lnTo>
                <a:lnTo>
                  <a:pt x="51996" y="10951"/>
                </a:lnTo>
                <a:lnTo>
                  <a:pt x="56095" y="9444"/>
                </a:lnTo>
                <a:lnTo>
                  <a:pt x="60415" y="8439"/>
                </a:lnTo>
                <a:lnTo>
                  <a:pt x="64883" y="7769"/>
                </a:lnTo>
                <a:lnTo>
                  <a:pt x="121756" y="2188"/>
                </a:lnTo>
                <a:lnTo>
                  <a:pt x="15001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42"/>
          <p:cNvSpPr/>
          <p:nvPr/>
        </p:nvSpPr>
        <p:spPr>
          <a:xfrm>
            <a:off x="3128962" y="1510905"/>
            <a:ext cx="250032" cy="225027"/>
          </a:xfrm>
          <a:custGeom>
            <a:avLst/>
            <a:gdLst/>
            <a:ahLst/>
            <a:cxnLst/>
            <a:rect l="0" t="0" r="0" b="0"/>
            <a:pathLst>
              <a:path w="250032" h="225027">
                <a:moveTo>
                  <a:pt x="0" y="19286"/>
                </a:moveTo>
                <a:lnTo>
                  <a:pt x="10849" y="19286"/>
                </a:lnTo>
                <a:lnTo>
                  <a:pt x="11995" y="18571"/>
                </a:lnTo>
                <a:lnTo>
                  <a:pt x="12759" y="17381"/>
                </a:lnTo>
                <a:lnTo>
                  <a:pt x="13986" y="13750"/>
                </a:lnTo>
                <a:lnTo>
                  <a:pt x="14880" y="13452"/>
                </a:lnTo>
                <a:lnTo>
                  <a:pt x="17991" y="13121"/>
                </a:lnTo>
                <a:lnTo>
                  <a:pt x="24136" y="11069"/>
                </a:lnTo>
                <a:lnTo>
                  <a:pt x="31365" y="8490"/>
                </a:lnTo>
                <a:lnTo>
                  <a:pt x="37223" y="7344"/>
                </a:lnTo>
                <a:lnTo>
                  <a:pt x="44589" y="6835"/>
                </a:lnTo>
                <a:lnTo>
                  <a:pt x="52361" y="6608"/>
                </a:lnTo>
                <a:lnTo>
                  <a:pt x="58461" y="6507"/>
                </a:lnTo>
                <a:lnTo>
                  <a:pt x="65935" y="4558"/>
                </a:lnTo>
                <a:lnTo>
                  <a:pt x="70150" y="3038"/>
                </a:lnTo>
                <a:lnTo>
                  <a:pt x="76951" y="1349"/>
                </a:lnTo>
                <a:lnTo>
                  <a:pt x="83413" y="598"/>
                </a:lnTo>
                <a:lnTo>
                  <a:pt x="87358" y="398"/>
                </a:lnTo>
                <a:lnTo>
                  <a:pt x="95182" y="176"/>
                </a:lnTo>
                <a:lnTo>
                  <a:pt x="104843" y="50"/>
                </a:lnTo>
                <a:lnTo>
                  <a:pt x="130646" y="0"/>
                </a:lnTo>
                <a:lnTo>
                  <a:pt x="137705" y="1904"/>
                </a:lnTo>
                <a:lnTo>
                  <a:pt x="145340" y="5131"/>
                </a:lnTo>
                <a:lnTo>
                  <a:pt x="151379" y="8947"/>
                </a:lnTo>
                <a:lnTo>
                  <a:pt x="156709" y="11119"/>
                </a:lnTo>
                <a:lnTo>
                  <a:pt x="159241" y="11698"/>
                </a:lnTo>
                <a:lnTo>
                  <a:pt x="164172" y="14247"/>
                </a:lnTo>
                <a:lnTo>
                  <a:pt x="166598" y="15926"/>
                </a:lnTo>
                <a:lnTo>
                  <a:pt x="168215" y="17761"/>
                </a:lnTo>
                <a:lnTo>
                  <a:pt x="169294" y="19698"/>
                </a:lnTo>
                <a:lnTo>
                  <a:pt x="171285" y="24469"/>
                </a:lnTo>
                <a:lnTo>
                  <a:pt x="174816" y="31353"/>
                </a:lnTo>
                <a:lnTo>
                  <a:pt x="176915" y="37270"/>
                </a:lnTo>
                <a:lnTo>
                  <a:pt x="177848" y="42995"/>
                </a:lnTo>
                <a:lnTo>
                  <a:pt x="178096" y="46522"/>
                </a:lnTo>
                <a:lnTo>
                  <a:pt x="178262" y="50302"/>
                </a:lnTo>
                <a:lnTo>
                  <a:pt x="177579" y="53536"/>
                </a:lnTo>
                <a:lnTo>
                  <a:pt x="174703" y="59035"/>
                </a:lnTo>
                <a:lnTo>
                  <a:pt x="172896" y="65765"/>
                </a:lnTo>
                <a:lnTo>
                  <a:pt x="172414" y="69560"/>
                </a:lnTo>
                <a:lnTo>
                  <a:pt x="171299" y="72805"/>
                </a:lnTo>
                <a:lnTo>
                  <a:pt x="167943" y="78314"/>
                </a:lnTo>
                <a:lnTo>
                  <a:pt x="163806" y="85050"/>
                </a:lnTo>
                <a:lnTo>
                  <a:pt x="161591" y="88846"/>
                </a:lnTo>
                <a:lnTo>
                  <a:pt x="160115" y="92805"/>
                </a:lnTo>
                <a:lnTo>
                  <a:pt x="159131" y="96874"/>
                </a:lnTo>
                <a:lnTo>
                  <a:pt x="158475" y="101015"/>
                </a:lnTo>
                <a:lnTo>
                  <a:pt x="157244" y="105204"/>
                </a:lnTo>
                <a:lnTo>
                  <a:pt x="155629" y="109426"/>
                </a:lnTo>
                <a:lnTo>
                  <a:pt x="153759" y="113669"/>
                </a:lnTo>
                <a:lnTo>
                  <a:pt x="150925" y="117927"/>
                </a:lnTo>
                <a:lnTo>
                  <a:pt x="147448" y="122194"/>
                </a:lnTo>
                <a:lnTo>
                  <a:pt x="143542" y="126467"/>
                </a:lnTo>
                <a:lnTo>
                  <a:pt x="137086" y="133121"/>
                </a:lnTo>
                <a:lnTo>
                  <a:pt x="130777" y="139173"/>
                </a:lnTo>
                <a:lnTo>
                  <a:pt x="122682" y="146626"/>
                </a:lnTo>
                <a:lnTo>
                  <a:pt x="119094" y="150614"/>
                </a:lnTo>
                <a:lnTo>
                  <a:pt x="115908" y="154701"/>
                </a:lnTo>
                <a:lnTo>
                  <a:pt x="112991" y="158854"/>
                </a:lnTo>
                <a:lnTo>
                  <a:pt x="105516" y="165374"/>
                </a:lnTo>
                <a:lnTo>
                  <a:pt x="101300" y="168113"/>
                </a:lnTo>
                <a:lnTo>
                  <a:pt x="94499" y="174966"/>
                </a:lnTo>
                <a:lnTo>
                  <a:pt x="91575" y="178794"/>
                </a:lnTo>
                <a:lnTo>
                  <a:pt x="86208" y="184952"/>
                </a:lnTo>
                <a:lnTo>
                  <a:pt x="83666" y="187595"/>
                </a:lnTo>
                <a:lnTo>
                  <a:pt x="81177" y="189356"/>
                </a:lnTo>
                <a:lnTo>
                  <a:pt x="73883" y="192549"/>
                </a:lnTo>
                <a:lnTo>
                  <a:pt x="66694" y="197702"/>
                </a:lnTo>
                <a:lnTo>
                  <a:pt x="59537" y="203754"/>
                </a:lnTo>
                <a:lnTo>
                  <a:pt x="54771" y="207952"/>
                </a:lnTo>
                <a:lnTo>
                  <a:pt x="53183" y="210071"/>
                </a:lnTo>
                <a:lnTo>
                  <a:pt x="50634" y="216701"/>
                </a:lnTo>
                <a:lnTo>
                  <a:pt x="50130" y="218222"/>
                </a:lnTo>
                <a:lnTo>
                  <a:pt x="43160" y="224751"/>
                </a:lnTo>
                <a:lnTo>
                  <a:pt x="50155" y="225010"/>
                </a:lnTo>
                <a:lnTo>
                  <a:pt x="90914" y="225026"/>
                </a:lnTo>
                <a:lnTo>
                  <a:pt x="96328" y="224311"/>
                </a:lnTo>
                <a:lnTo>
                  <a:pt x="102319" y="223121"/>
                </a:lnTo>
                <a:lnTo>
                  <a:pt x="108694" y="221613"/>
                </a:lnTo>
                <a:lnTo>
                  <a:pt x="114531" y="220607"/>
                </a:lnTo>
                <a:lnTo>
                  <a:pt x="120010" y="219937"/>
                </a:lnTo>
                <a:lnTo>
                  <a:pt x="125251" y="219490"/>
                </a:lnTo>
                <a:lnTo>
                  <a:pt x="131126" y="218478"/>
                </a:lnTo>
                <a:lnTo>
                  <a:pt x="137423" y="217089"/>
                </a:lnTo>
                <a:lnTo>
                  <a:pt x="144003" y="215448"/>
                </a:lnTo>
                <a:lnTo>
                  <a:pt x="149977" y="214355"/>
                </a:lnTo>
                <a:lnTo>
                  <a:pt x="155547" y="213625"/>
                </a:lnTo>
                <a:lnTo>
                  <a:pt x="160848" y="213139"/>
                </a:lnTo>
                <a:lnTo>
                  <a:pt x="166763" y="212815"/>
                </a:lnTo>
                <a:lnTo>
                  <a:pt x="179686" y="212455"/>
                </a:lnTo>
                <a:lnTo>
                  <a:pt x="185672" y="211645"/>
                </a:lnTo>
                <a:lnTo>
                  <a:pt x="191250" y="210390"/>
                </a:lnTo>
                <a:lnTo>
                  <a:pt x="196556" y="208839"/>
                </a:lnTo>
                <a:lnTo>
                  <a:pt x="201681" y="208520"/>
                </a:lnTo>
                <a:lnTo>
                  <a:pt x="206685" y="209021"/>
                </a:lnTo>
                <a:lnTo>
                  <a:pt x="211609" y="210070"/>
                </a:lnTo>
                <a:lnTo>
                  <a:pt x="219196" y="211235"/>
                </a:lnTo>
                <a:lnTo>
                  <a:pt x="225214" y="211753"/>
                </a:lnTo>
                <a:lnTo>
                  <a:pt x="230535" y="211983"/>
                </a:lnTo>
                <a:lnTo>
                  <a:pt x="237992" y="212113"/>
                </a:lnTo>
                <a:lnTo>
                  <a:pt x="240418" y="212845"/>
                </a:lnTo>
                <a:lnTo>
                  <a:pt x="247897" y="217249"/>
                </a:lnTo>
                <a:lnTo>
                  <a:pt x="250031" y="2185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43"/>
          <p:cNvSpPr/>
          <p:nvPr/>
        </p:nvSpPr>
        <p:spPr>
          <a:xfrm>
            <a:off x="3571875" y="1684496"/>
            <a:ext cx="714376" cy="25718"/>
          </a:xfrm>
          <a:custGeom>
            <a:avLst/>
            <a:gdLst/>
            <a:ahLst/>
            <a:cxnLst/>
            <a:rect l="0" t="0" r="0" b="0"/>
            <a:pathLst>
              <a:path w="714376" h="25718">
                <a:moveTo>
                  <a:pt x="0" y="25717"/>
                </a:moveTo>
                <a:lnTo>
                  <a:pt x="120152" y="25717"/>
                </a:lnTo>
                <a:lnTo>
                  <a:pt x="124552" y="25003"/>
                </a:lnTo>
                <a:lnTo>
                  <a:pt x="129072" y="23812"/>
                </a:lnTo>
                <a:lnTo>
                  <a:pt x="133672" y="22304"/>
                </a:lnTo>
                <a:lnTo>
                  <a:pt x="137534" y="21299"/>
                </a:lnTo>
                <a:lnTo>
                  <a:pt x="140902" y="20628"/>
                </a:lnTo>
                <a:lnTo>
                  <a:pt x="147554" y="19884"/>
                </a:lnTo>
                <a:lnTo>
                  <a:pt x="169371" y="19366"/>
                </a:lnTo>
                <a:lnTo>
                  <a:pt x="279584" y="19288"/>
                </a:lnTo>
                <a:lnTo>
                  <a:pt x="283226" y="18574"/>
                </a:lnTo>
                <a:lnTo>
                  <a:pt x="287242" y="17383"/>
                </a:lnTo>
                <a:lnTo>
                  <a:pt x="291507" y="15875"/>
                </a:lnTo>
                <a:lnTo>
                  <a:pt x="296732" y="14869"/>
                </a:lnTo>
                <a:lnTo>
                  <a:pt x="302596" y="14199"/>
                </a:lnTo>
                <a:lnTo>
                  <a:pt x="314668" y="13455"/>
                </a:lnTo>
                <a:lnTo>
                  <a:pt x="336458" y="12937"/>
                </a:lnTo>
                <a:lnTo>
                  <a:pt x="454816" y="12859"/>
                </a:lnTo>
                <a:lnTo>
                  <a:pt x="459579" y="12144"/>
                </a:lnTo>
                <a:lnTo>
                  <a:pt x="464342" y="10954"/>
                </a:lnTo>
                <a:lnTo>
                  <a:pt x="469105" y="9445"/>
                </a:lnTo>
                <a:lnTo>
                  <a:pt x="473868" y="8440"/>
                </a:lnTo>
                <a:lnTo>
                  <a:pt x="478631" y="7770"/>
                </a:lnTo>
                <a:lnTo>
                  <a:pt x="488155" y="7025"/>
                </a:lnTo>
                <a:lnTo>
                  <a:pt x="508793" y="6606"/>
                </a:lnTo>
                <a:lnTo>
                  <a:pt x="626062" y="6430"/>
                </a:lnTo>
                <a:lnTo>
                  <a:pt x="630892" y="5715"/>
                </a:lnTo>
                <a:lnTo>
                  <a:pt x="635701" y="4524"/>
                </a:lnTo>
                <a:lnTo>
                  <a:pt x="640495" y="3016"/>
                </a:lnTo>
                <a:lnTo>
                  <a:pt x="645278" y="2011"/>
                </a:lnTo>
                <a:lnTo>
                  <a:pt x="650054" y="1341"/>
                </a:lnTo>
                <a:lnTo>
                  <a:pt x="659594" y="596"/>
                </a:lnTo>
                <a:lnTo>
                  <a:pt x="679625" y="78"/>
                </a:lnTo>
                <a:lnTo>
                  <a:pt x="7143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44"/>
          <p:cNvSpPr/>
          <p:nvPr/>
        </p:nvSpPr>
        <p:spPr>
          <a:xfrm>
            <a:off x="4564856" y="1594485"/>
            <a:ext cx="171451" cy="12859"/>
          </a:xfrm>
          <a:custGeom>
            <a:avLst/>
            <a:gdLst/>
            <a:ahLst/>
            <a:cxnLst/>
            <a:rect l="0" t="0" r="0" b="0"/>
            <a:pathLst>
              <a:path w="171451" h="12859">
                <a:moveTo>
                  <a:pt x="0" y="12858"/>
                </a:moveTo>
                <a:lnTo>
                  <a:pt x="7585" y="6032"/>
                </a:lnTo>
                <a:lnTo>
                  <a:pt x="11406" y="4021"/>
                </a:lnTo>
                <a:lnTo>
                  <a:pt x="15541" y="2681"/>
                </a:lnTo>
                <a:lnTo>
                  <a:pt x="19886" y="1787"/>
                </a:lnTo>
                <a:lnTo>
                  <a:pt x="24370" y="1191"/>
                </a:lnTo>
                <a:lnTo>
                  <a:pt x="28946" y="794"/>
                </a:lnTo>
                <a:lnTo>
                  <a:pt x="37471" y="353"/>
                </a:lnTo>
                <a:lnTo>
                  <a:pt x="43906" y="157"/>
                </a:lnTo>
                <a:lnTo>
                  <a:pt x="47527" y="819"/>
                </a:lnTo>
                <a:lnTo>
                  <a:pt x="51528" y="1974"/>
                </a:lnTo>
                <a:lnTo>
                  <a:pt x="55784" y="3459"/>
                </a:lnTo>
                <a:lnTo>
                  <a:pt x="60208" y="4449"/>
                </a:lnTo>
                <a:lnTo>
                  <a:pt x="64745" y="5109"/>
                </a:lnTo>
                <a:lnTo>
                  <a:pt x="69357" y="5549"/>
                </a:lnTo>
                <a:lnTo>
                  <a:pt x="73225" y="5842"/>
                </a:lnTo>
                <a:lnTo>
                  <a:pt x="76598" y="6038"/>
                </a:lnTo>
                <a:lnTo>
                  <a:pt x="79640" y="6168"/>
                </a:lnTo>
                <a:lnTo>
                  <a:pt x="87254" y="6313"/>
                </a:lnTo>
                <a:lnTo>
                  <a:pt x="115359" y="6422"/>
                </a:lnTo>
                <a:lnTo>
                  <a:pt x="118181" y="5710"/>
                </a:lnTo>
                <a:lnTo>
                  <a:pt x="120856" y="4521"/>
                </a:lnTo>
                <a:lnTo>
                  <a:pt x="123433" y="3014"/>
                </a:lnTo>
                <a:lnTo>
                  <a:pt x="125945" y="2009"/>
                </a:lnTo>
                <a:lnTo>
                  <a:pt x="128413" y="1339"/>
                </a:lnTo>
                <a:lnTo>
                  <a:pt x="130852" y="893"/>
                </a:lnTo>
                <a:lnTo>
                  <a:pt x="134066" y="595"/>
                </a:lnTo>
                <a:lnTo>
                  <a:pt x="137796" y="397"/>
                </a:lnTo>
                <a:lnTo>
                  <a:pt x="145380" y="176"/>
                </a:lnTo>
                <a:lnTo>
                  <a:pt x="156716" y="3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45"/>
          <p:cNvSpPr/>
          <p:nvPr/>
        </p:nvSpPr>
        <p:spPr>
          <a:xfrm>
            <a:off x="4822031" y="1478763"/>
            <a:ext cx="249584" cy="211865"/>
          </a:xfrm>
          <a:custGeom>
            <a:avLst/>
            <a:gdLst/>
            <a:ahLst/>
            <a:cxnLst/>
            <a:rect l="0" t="0" r="0" b="0"/>
            <a:pathLst>
              <a:path w="249584" h="211865">
                <a:moveTo>
                  <a:pt x="28575" y="6422"/>
                </a:moveTo>
                <a:lnTo>
                  <a:pt x="32367" y="6422"/>
                </a:lnTo>
                <a:lnTo>
                  <a:pt x="33485" y="5708"/>
                </a:lnTo>
                <a:lnTo>
                  <a:pt x="34229" y="4517"/>
                </a:lnTo>
                <a:lnTo>
                  <a:pt x="34726" y="3009"/>
                </a:lnTo>
                <a:lnTo>
                  <a:pt x="36644" y="2004"/>
                </a:lnTo>
                <a:lnTo>
                  <a:pt x="43010" y="886"/>
                </a:lnTo>
                <a:lnTo>
                  <a:pt x="49013" y="390"/>
                </a:lnTo>
                <a:lnTo>
                  <a:pt x="55121" y="169"/>
                </a:lnTo>
                <a:lnTo>
                  <a:pt x="76559" y="16"/>
                </a:lnTo>
                <a:lnTo>
                  <a:pt x="90593" y="0"/>
                </a:lnTo>
                <a:lnTo>
                  <a:pt x="95321" y="712"/>
                </a:lnTo>
                <a:lnTo>
                  <a:pt x="100060" y="1901"/>
                </a:lnTo>
                <a:lnTo>
                  <a:pt x="104806" y="3408"/>
                </a:lnTo>
                <a:lnTo>
                  <a:pt x="109558" y="4413"/>
                </a:lnTo>
                <a:lnTo>
                  <a:pt x="114313" y="5083"/>
                </a:lnTo>
                <a:lnTo>
                  <a:pt x="119072" y="5529"/>
                </a:lnTo>
                <a:lnTo>
                  <a:pt x="123831" y="6541"/>
                </a:lnTo>
                <a:lnTo>
                  <a:pt x="128591" y="7930"/>
                </a:lnTo>
                <a:lnTo>
                  <a:pt x="133352" y="9571"/>
                </a:lnTo>
                <a:lnTo>
                  <a:pt x="140759" y="11394"/>
                </a:lnTo>
                <a:lnTo>
                  <a:pt x="143846" y="11880"/>
                </a:lnTo>
                <a:lnTo>
                  <a:pt x="149392" y="14325"/>
                </a:lnTo>
                <a:lnTo>
                  <a:pt x="151982" y="15977"/>
                </a:lnTo>
                <a:lnTo>
                  <a:pt x="153709" y="17792"/>
                </a:lnTo>
                <a:lnTo>
                  <a:pt x="154860" y="19717"/>
                </a:lnTo>
                <a:lnTo>
                  <a:pt x="156139" y="23761"/>
                </a:lnTo>
                <a:lnTo>
                  <a:pt x="156707" y="27940"/>
                </a:lnTo>
                <a:lnTo>
                  <a:pt x="155271" y="31483"/>
                </a:lnTo>
                <a:lnTo>
                  <a:pt x="152727" y="35988"/>
                </a:lnTo>
                <a:lnTo>
                  <a:pt x="149443" y="41135"/>
                </a:lnTo>
                <a:lnTo>
                  <a:pt x="145666" y="45994"/>
                </a:lnTo>
                <a:lnTo>
                  <a:pt x="141560" y="50663"/>
                </a:lnTo>
                <a:lnTo>
                  <a:pt x="137236" y="55204"/>
                </a:lnTo>
                <a:lnTo>
                  <a:pt x="132765" y="58946"/>
                </a:lnTo>
                <a:lnTo>
                  <a:pt x="128198" y="62155"/>
                </a:lnTo>
                <a:lnTo>
                  <a:pt x="105668" y="75851"/>
                </a:lnTo>
                <a:lnTo>
                  <a:pt x="99814" y="79140"/>
                </a:lnTo>
                <a:lnTo>
                  <a:pt x="94323" y="82047"/>
                </a:lnTo>
                <a:lnTo>
                  <a:pt x="89076" y="84699"/>
                </a:lnTo>
                <a:lnTo>
                  <a:pt x="84784" y="86468"/>
                </a:lnTo>
                <a:lnTo>
                  <a:pt x="77898" y="88432"/>
                </a:lnTo>
                <a:lnTo>
                  <a:pt x="72192" y="91211"/>
                </a:lnTo>
                <a:lnTo>
                  <a:pt x="69559" y="92951"/>
                </a:lnTo>
                <a:lnTo>
                  <a:pt x="64517" y="94886"/>
                </a:lnTo>
                <a:lnTo>
                  <a:pt x="57216" y="95975"/>
                </a:lnTo>
                <a:lnTo>
                  <a:pt x="50428" y="96407"/>
                </a:lnTo>
                <a:lnTo>
                  <a:pt x="53923" y="93012"/>
                </a:lnTo>
                <a:lnTo>
                  <a:pt x="55792" y="92010"/>
                </a:lnTo>
                <a:lnTo>
                  <a:pt x="59986" y="90895"/>
                </a:lnTo>
                <a:lnTo>
                  <a:pt x="66810" y="90268"/>
                </a:lnTo>
                <a:lnTo>
                  <a:pt x="73614" y="88216"/>
                </a:lnTo>
                <a:lnTo>
                  <a:pt x="77651" y="86669"/>
                </a:lnTo>
                <a:lnTo>
                  <a:pt x="82724" y="85638"/>
                </a:lnTo>
                <a:lnTo>
                  <a:pt x="88486" y="84950"/>
                </a:lnTo>
                <a:lnTo>
                  <a:pt x="94709" y="84491"/>
                </a:lnTo>
                <a:lnTo>
                  <a:pt x="100446" y="84186"/>
                </a:lnTo>
                <a:lnTo>
                  <a:pt x="111053" y="83846"/>
                </a:lnTo>
                <a:lnTo>
                  <a:pt x="136501" y="83628"/>
                </a:lnTo>
                <a:lnTo>
                  <a:pt x="167759" y="83582"/>
                </a:lnTo>
                <a:lnTo>
                  <a:pt x="173751" y="84294"/>
                </a:lnTo>
                <a:lnTo>
                  <a:pt x="180128" y="85483"/>
                </a:lnTo>
                <a:lnTo>
                  <a:pt x="186760" y="86990"/>
                </a:lnTo>
                <a:lnTo>
                  <a:pt x="192769" y="88709"/>
                </a:lnTo>
                <a:lnTo>
                  <a:pt x="198363" y="90569"/>
                </a:lnTo>
                <a:lnTo>
                  <a:pt x="203679" y="92524"/>
                </a:lnTo>
                <a:lnTo>
                  <a:pt x="208017" y="94542"/>
                </a:lnTo>
                <a:lnTo>
                  <a:pt x="218709" y="100794"/>
                </a:lnTo>
                <a:lnTo>
                  <a:pt x="222799" y="102912"/>
                </a:lnTo>
                <a:lnTo>
                  <a:pt x="227114" y="105039"/>
                </a:lnTo>
                <a:lnTo>
                  <a:pt x="234025" y="109307"/>
                </a:lnTo>
                <a:lnTo>
                  <a:pt x="236979" y="111445"/>
                </a:lnTo>
                <a:lnTo>
                  <a:pt x="242378" y="117631"/>
                </a:lnTo>
                <a:lnTo>
                  <a:pt x="244929" y="121281"/>
                </a:lnTo>
                <a:lnTo>
                  <a:pt x="247764" y="127241"/>
                </a:lnTo>
                <a:lnTo>
                  <a:pt x="249023" y="132986"/>
                </a:lnTo>
                <a:lnTo>
                  <a:pt x="249359" y="136518"/>
                </a:lnTo>
                <a:lnTo>
                  <a:pt x="249583" y="140301"/>
                </a:lnTo>
                <a:lnTo>
                  <a:pt x="248938" y="143538"/>
                </a:lnTo>
                <a:lnTo>
                  <a:pt x="245033" y="151507"/>
                </a:lnTo>
                <a:lnTo>
                  <a:pt x="243841" y="156153"/>
                </a:lnTo>
                <a:lnTo>
                  <a:pt x="239077" y="162504"/>
                </a:lnTo>
                <a:lnTo>
                  <a:pt x="235585" y="166198"/>
                </a:lnTo>
                <a:lnTo>
                  <a:pt x="231669" y="169375"/>
                </a:lnTo>
                <a:lnTo>
                  <a:pt x="227471" y="172207"/>
                </a:lnTo>
                <a:lnTo>
                  <a:pt x="223085" y="174810"/>
                </a:lnTo>
                <a:lnTo>
                  <a:pt x="218572" y="177259"/>
                </a:lnTo>
                <a:lnTo>
                  <a:pt x="213977" y="179607"/>
                </a:lnTo>
                <a:lnTo>
                  <a:pt x="209327" y="181886"/>
                </a:lnTo>
                <a:lnTo>
                  <a:pt x="203845" y="184120"/>
                </a:lnTo>
                <a:lnTo>
                  <a:pt x="197809" y="186323"/>
                </a:lnTo>
                <a:lnTo>
                  <a:pt x="191404" y="188507"/>
                </a:lnTo>
                <a:lnTo>
                  <a:pt x="185546" y="190677"/>
                </a:lnTo>
                <a:lnTo>
                  <a:pt x="180053" y="192838"/>
                </a:lnTo>
                <a:lnTo>
                  <a:pt x="174805" y="194993"/>
                </a:lnTo>
                <a:lnTo>
                  <a:pt x="168924" y="197144"/>
                </a:lnTo>
                <a:lnTo>
                  <a:pt x="162622" y="199293"/>
                </a:lnTo>
                <a:lnTo>
                  <a:pt x="156039" y="201440"/>
                </a:lnTo>
                <a:lnTo>
                  <a:pt x="149270" y="202870"/>
                </a:lnTo>
                <a:lnTo>
                  <a:pt x="142376" y="203824"/>
                </a:lnTo>
                <a:lnTo>
                  <a:pt x="135398" y="204461"/>
                </a:lnTo>
                <a:lnTo>
                  <a:pt x="129159" y="205599"/>
                </a:lnTo>
                <a:lnTo>
                  <a:pt x="123412" y="207073"/>
                </a:lnTo>
                <a:lnTo>
                  <a:pt x="117993" y="208769"/>
                </a:lnTo>
                <a:lnTo>
                  <a:pt x="112000" y="209900"/>
                </a:lnTo>
                <a:lnTo>
                  <a:pt x="105623" y="210654"/>
                </a:lnTo>
                <a:lnTo>
                  <a:pt x="98990" y="211157"/>
                </a:lnTo>
                <a:lnTo>
                  <a:pt x="92981" y="211492"/>
                </a:lnTo>
                <a:lnTo>
                  <a:pt x="82070" y="211864"/>
                </a:lnTo>
                <a:lnTo>
                  <a:pt x="76938" y="211249"/>
                </a:lnTo>
                <a:lnTo>
                  <a:pt x="71930" y="210125"/>
                </a:lnTo>
                <a:lnTo>
                  <a:pt x="67003" y="208661"/>
                </a:lnTo>
                <a:lnTo>
                  <a:pt x="60543" y="207685"/>
                </a:lnTo>
                <a:lnTo>
                  <a:pt x="53062" y="207034"/>
                </a:lnTo>
                <a:lnTo>
                  <a:pt x="44900" y="206600"/>
                </a:lnTo>
                <a:lnTo>
                  <a:pt x="37871" y="205597"/>
                </a:lnTo>
                <a:lnTo>
                  <a:pt x="31597" y="204213"/>
                </a:lnTo>
                <a:lnTo>
                  <a:pt x="25827" y="202577"/>
                </a:lnTo>
                <a:lnTo>
                  <a:pt x="21187" y="201485"/>
                </a:lnTo>
                <a:lnTo>
                  <a:pt x="13914" y="200273"/>
                </a:lnTo>
                <a:lnTo>
                  <a:pt x="11657" y="199235"/>
                </a:lnTo>
                <a:lnTo>
                  <a:pt x="10153" y="197829"/>
                </a:lnTo>
                <a:lnTo>
                  <a:pt x="7738" y="193853"/>
                </a:lnTo>
                <a:lnTo>
                  <a:pt x="6746" y="193527"/>
                </a:lnTo>
                <a:lnTo>
                  <a:pt x="3527" y="193164"/>
                </a:lnTo>
                <a:lnTo>
                  <a:pt x="2352" y="192353"/>
                </a:lnTo>
                <a:lnTo>
                  <a:pt x="1567" y="191098"/>
                </a:lnTo>
                <a:lnTo>
                  <a:pt x="0" y="1864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46"/>
          <p:cNvSpPr/>
          <p:nvPr/>
        </p:nvSpPr>
        <p:spPr>
          <a:xfrm>
            <a:off x="3407571" y="1382315"/>
            <a:ext cx="138906" cy="411481"/>
          </a:xfrm>
          <a:custGeom>
            <a:avLst/>
            <a:gdLst/>
            <a:ahLst/>
            <a:cxnLst/>
            <a:rect l="0" t="0" r="0" b="0"/>
            <a:pathLst>
              <a:path w="138906" h="411481">
                <a:moveTo>
                  <a:pt x="128585" y="0"/>
                </a:moveTo>
                <a:lnTo>
                  <a:pt x="108528" y="0"/>
                </a:lnTo>
                <a:lnTo>
                  <a:pt x="105648" y="1905"/>
                </a:lnTo>
                <a:lnTo>
                  <a:pt x="103768" y="3413"/>
                </a:lnTo>
                <a:lnTo>
                  <a:pt x="101722" y="4419"/>
                </a:lnTo>
                <a:lnTo>
                  <a:pt x="99564" y="5089"/>
                </a:lnTo>
                <a:lnTo>
                  <a:pt x="94189" y="6165"/>
                </a:lnTo>
                <a:lnTo>
                  <a:pt x="91337" y="8217"/>
                </a:lnTo>
                <a:lnTo>
                  <a:pt x="89465" y="9764"/>
                </a:lnTo>
                <a:lnTo>
                  <a:pt x="88218" y="11510"/>
                </a:lnTo>
                <a:lnTo>
                  <a:pt x="85668" y="17380"/>
                </a:lnTo>
                <a:lnTo>
                  <a:pt x="82259" y="21536"/>
                </a:lnTo>
                <a:lnTo>
                  <a:pt x="80238" y="22930"/>
                </a:lnTo>
                <a:lnTo>
                  <a:pt x="78098" y="23859"/>
                </a:lnTo>
                <a:lnTo>
                  <a:pt x="75877" y="24479"/>
                </a:lnTo>
                <a:lnTo>
                  <a:pt x="73602" y="25606"/>
                </a:lnTo>
                <a:lnTo>
                  <a:pt x="71293" y="27072"/>
                </a:lnTo>
                <a:lnTo>
                  <a:pt x="68958" y="28764"/>
                </a:lnTo>
                <a:lnTo>
                  <a:pt x="67403" y="30606"/>
                </a:lnTo>
                <a:lnTo>
                  <a:pt x="66365" y="32548"/>
                </a:lnTo>
                <a:lnTo>
                  <a:pt x="65674" y="34558"/>
                </a:lnTo>
                <a:lnTo>
                  <a:pt x="62789" y="38695"/>
                </a:lnTo>
                <a:lnTo>
                  <a:pt x="58861" y="42916"/>
                </a:lnTo>
                <a:lnTo>
                  <a:pt x="56702" y="45041"/>
                </a:lnTo>
                <a:lnTo>
                  <a:pt x="52187" y="49308"/>
                </a:lnTo>
                <a:lnTo>
                  <a:pt x="47534" y="53585"/>
                </a:lnTo>
                <a:lnTo>
                  <a:pt x="45976" y="55726"/>
                </a:lnTo>
                <a:lnTo>
                  <a:pt x="42195" y="63581"/>
                </a:lnTo>
                <a:lnTo>
                  <a:pt x="39242" y="68105"/>
                </a:lnTo>
                <a:lnTo>
                  <a:pt x="35685" y="73264"/>
                </a:lnTo>
                <a:lnTo>
                  <a:pt x="31734" y="80901"/>
                </a:lnTo>
                <a:lnTo>
                  <a:pt x="29509" y="89217"/>
                </a:lnTo>
                <a:lnTo>
                  <a:pt x="28757" y="98427"/>
                </a:lnTo>
                <a:lnTo>
                  <a:pt x="27902" y="100622"/>
                </a:lnTo>
                <a:lnTo>
                  <a:pt x="23699" y="107125"/>
                </a:lnTo>
                <a:lnTo>
                  <a:pt x="22438" y="111429"/>
                </a:lnTo>
                <a:lnTo>
                  <a:pt x="21727" y="121281"/>
                </a:lnTo>
                <a:lnTo>
                  <a:pt x="20834" y="124431"/>
                </a:lnTo>
                <a:lnTo>
                  <a:pt x="16578" y="132277"/>
                </a:lnTo>
                <a:lnTo>
                  <a:pt x="15304" y="136895"/>
                </a:lnTo>
                <a:lnTo>
                  <a:pt x="14587" y="146924"/>
                </a:lnTo>
                <a:lnTo>
                  <a:pt x="13693" y="150099"/>
                </a:lnTo>
                <a:lnTo>
                  <a:pt x="9435" y="157980"/>
                </a:lnTo>
                <a:lnTo>
                  <a:pt x="8161" y="162606"/>
                </a:lnTo>
                <a:lnTo>
                  <a:pt x="7443" y="172639"/>
                </a:lnTo>
                <a:lnTo>
                  <a:pt x="7230" y="181248"/>
                </a:lnTo>
                <a:lnTo>
                  <a:pt x="6407" y="183697"/>
                </a:lnTo>
                <a:lnTo>
                  <a:pt x="2249" y="190557"/>
                </a:lnTo>
                <a:lnTo>
                  <a:pt x="998" y="194944"/>
                </a:lnTo>
                <a:lnTo>
                  <a:pt x="129" y="207635"/>
                </a:lnTo>
                <a:lnTo>
                  <a:pt x="0" y="233522"/>
                </a:lnTo>
                <a:lnTo>
                  <a:pt x="793" y="235691"/>
                </a:lnTo>
                <a:lnTo>
                  <a:pt x="4907" y="242158"/>
                </a:lnTo>
                <a:lnTo>
                  <a:pt x="6148" y="246453"/>
                </a:lnTo>
                <a:lnTo>
                  <a:pt x="7010" y="257174"/>
                </a:lnTo>
                <a:lnTo>
                  <a:pt x="7115" y="265747"/>
                </a:lnTo>
                <a:lnTo>
                  <a:pt x="7917" y="267891"/>
                </a:lnTo>
                <a:lnTo>
                  <a:pt x="12045" y="274320"/>
                </a:lnTo>
                <a:lnTo>
                  <a:pt x="13289" y="278606"/>
                </a:lnTo>
                <a:lnTo>
                  <a:pt x="13990" y="285036"/>
                </a:lnTo>
                <a:lnTo>
                  <a:pt x="14882" y="287179"/>
                </a:lnTo>
                <a:lnTo>
                  <a:pt x="19136" y="293608"/>
                </a:lnTo>
                <a:lnTo>
                  <a:pt x="20410" y="297895"/>
                </a:lnTo>
                <a:lnTo>
                  <a:pt x="21127" y="304324"/>
                </a:lnTo>
                <a:lnTo>
                  <a:pt x="22021" y="306467"/>
                </a:lnTo>
                <a:lnTo>
                  <a:pt x="26278" y="312182"/>
                </a:lnTo>
                <a:lnTo>
                  <a:pt x="30236" y="316380"/>
                </a:lnTo>
                <a:lnTo>
                  <a:pt x="32062" y="318076"/>
                </a:lnTo>
                <a:lnTo>
                  <a:pt x="33280" y="319922"/>
                </a:lnTo>
                <a:lnTo>
                  <a:pt x="34633" y="323877"/>
                </a:lnTo>
                <a:lnTo>
                  <a:pt x="35395" y="330120"/>
                </a:lnTo>
                <a:lnTo>
                  <a:pt x="36296" y="332237"/>
                </a:lnTo>
                <a:lnTo>
                  <a:pt x="39413" y="336494"/>
                </a:lnTo>
                <a:lnTo>
                  <a:pt x="43445" y="340768"/>
                </a:lnTo>
                <a:lnTo>
                  <a:pt x="45631" y="342907"/>
                </a:lnTo>
                <a:lnTo>
                  <a:pt x="47089" y="345048"/>
                </a:lnTo>
                <a:lnTo>
                  <a:pt x="49933" y="351474"/>
                </a:lnTo>
                <a:lnTo>
                  <a:pt x="53412" y="355760"/>
                </a:lnTo>
                <a:lnTo>
                  <a:pt x="57604" y="360045"/>
                </a:lnTo>
                <a:lnTo>
                  <a:pt x="62112" y="364332"/>
                </a:lnTo>
                <a:lnTo>
                  <a:pt x="80968" y="381476"/>
                </a:lnTo>
                <a:lnTo>
                  <a:pt x="83346" y="382905"/>
                </a:lnTo>
                <a:lnTo>
                  <a:pt x="85726" y="383858"/>
                </a:lnTo>
                <a:lnTo>
                  <a:pt x="88105" y="384493"/>
                </a:lnTo>
                <a:lnTo>
                  <a:pt x="90486" y="385630"/>
                </a:lnTo>
                <a:lnTo>
                  <a:pt x="92867" y="387103"/>
                </a:lnTo>
                <a:lnTo>
                  <a:pt x="98599" y="391187"/>
                </a:lnTo>
                <a:lnTo>
                  <a:pt x="101499" y="393650"/>
                </a:lnTo>
                <a:lnTo>
                  <a:pt x="103384" y="395307"/>
                </a:lnTo>
                <a:lnTo>
                  <a:pt x="105435" y="396412"/>
                </a:lnTo>
                <a:lnTo>
                  <a:pt x="107595" y="397148"/>
                </a:lnTo>
                <a:lnTo>
                  <a:pt x="109829" y="397640"/>
                </a:lnTo>
                <a:lnTo>
                  <a:pt x="112112" y="398681"/>
                </a:lnTo>
                <a:lnTo>
                  <a:pt x="114428" y="400090"/>
                </a:lnTo>
                <a:lnTo>
                  <a:pt x="116766" y="401744"/>
                </a:lnTo>
                <a:lnTo>
                  <a:pt x="119118" y="402846"/>
                </a:lnTo>
                <a:lnTo>
                  <a:pt x="121480" y="403581"/>
                </a:lnTo>
                <a:lnTo>
                  <a:pt x="123848" y="404071"/>
                </a:lnTo>
                <a:lnTo>
                  <a:pt x="126221" y="405112"/>
                </a:lnTo>
                <a:lnTo>
                  <a:pt x="128596" y="406520"/>
                </a:lnTo>
                <a:lnTo>
                  <a:pt x="130974" y="408174"/>
                </a:lnTo>
                <a:lnTo>
                  <a:pt x="133352" y="409276"/>
                </a:lnTo>
                <a:lnTo>
                  <a:pt x="135732" y="410011"/>
                </a:lnTo>
                <a:lnTo>
                  <a:pt x="138112" y="410500"/>
                </a:lnTo>
                <a:lnTo>
                  <a:pt x="138905" y="410827"/>
                </a:lnTo>
                <a:lnTo>
                  <a:pt x="138640" y="411045"/>
                </a:lnTo>
                <a:lnTo>
                  <a:pt x="134475" y="411351"/>
                </a:lnTo>
                <a:lnTo>
                  <a:pt x="128585" y="4114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47"/>
          <p:cNvSpPr/>
          <p:nvPr/>
        </p:nvSpPr>
        <p:spPr>
          <a:xfrm>
            <a:off x="3493293" y="1530191"/>
            <a:ext cx="228601" cy="135018"/>
          </a:xfrm>
          <a:custGeom>
            <a:avLst/>
            <a:gdLst/>
            <a:ahLst/>
            <a:cxnLst/>
            <a:rect l="0" t="0" r="0" b="0"/>
            <a:pathLst>
              <a:path w="228601" h="135018">
                <a:moveTo>
                  <a:pt x="0" y="0"/>
                </a:moveTo>
                <a:lnTo>
                  <a:pt x="3793" y="0"/>
                </a:lnTo>
                <a:lnTo>
                  <a:pt x="4910" y="714"/>
                </a:lnTo>
                <a:lnTo>
                  <a:pt x="5655" y="1905"/>
                </a:lnTo>
                <a:lnTo>
                  <a:pt x="6850" y="5535"/>
                </a:lnTo>
                <a:lnTo>
                  <a:pt x="10849" y="9577"/>
                </a:lnTo>
                <a:lnTo>
                  <a:pt x="19312" y="17343"/>
                </a:lnTo>
                <a:lnTo>
                  <a:pt x="30991" y="27886"/>
                </a:lnTo>
                <a:lnTo>
                  <a:pt x="34154" y="30021"/>
                </a:lnTo>
                <a:lnTo>
                  <a:pt x="37851" y="32158"/>
                </a:lnTo>
                <a:lnTo>
                  <a:pt x="41903" y="34298"/>
                </a:lnTo>
                <a:lnTo>
                  <a:pt x="45398" y="36438"/>
                </a:lnTo>
                <a:lnTo>
                  <a:pt x="48522" y="38580"/>
                </a:lnTo>
                <a:lnTo>
                  <a:pt x="51398" y="40721"/>
                </a:lnTo>
                <a:lnTo>
                  <a:pt x="54109" y="42864"/>
                </a:lnTo>
                <a:lnTo>
                  <a:pt x="56710" y="45006"/>
                </a:lnTo>
                <a:lnTo>
                  <a:pt x="61717" y="49292"/>
                </a:lnTo>
                <a:lnTo>
                  <a:pt x="73793" y="60007"/>
                </a:lnTo>
                <a:lnTo>
                  <a:pt x="76977" y="62150"/>
                </a:lnTo>
                <a:lnTo>
                  <a:pt x="80687" y="64294"/>
                </a:lnTo>
                <a:lnTo>
                  <a:pt x="84747" y="66437"/>
                </a:lnTo>
                <a:lnTo>
                  <a:pt x="88248" y="68580"/>
                </a:lnTo>
                <a:lnTo>
                  <a:pt x="91376" y="70723"/>
                </a:lnTo>
                <a:lnTo>
                  <a:pt x="94255" y="72866"/>
                </a:lnTo>
                <a:lnTo>
                  <a:pt x="97762" y="75009"/>
                </a:lnTo>
                <a:lnTo>
                  <a:pt x="101687" y="77152"/>
                </a:lnTo>
                <a:lnTo>
                  <a:pt x="105891" y="79295"/>
                </a:lnTo>
                <a:lnTo>
                  <a:pt x="112680" y="81677"/>
                </a:lnTo>
                <a:lnTo>
                  <a:pt x="119136" y="83449"/>
                </a:lnTo>
                <a:lnTo>
                  <a:pt x="123080" y="84922"/>
                </a:lnTo>
                <a:lnTo>
                  <a:pt x="127298" y="86618"/>
                </a:lnTo>
                <a:lnTo>
                  <a:pt x="134100" y="90408"/>
                </a:lnTo>
                <a:lnTo>
                  <a:pt x="139769" y="94474"/>
                </a:lnTo>
                <a:lnTo>
                  <a:pt x="144934" y="98662"/>
                </a:lnTo>
                <a:lnTo>
                  <a:pt x="148217" y="100065"/>
                </a:lnTo>
                <a:lnTo>
                  <a:pt x="151993" y="101000"/>
                </a:lnTo>
                <a:lnTo>
                  <a:pt x="156097" y="101623"/>
                </a:lnTo>
                <a:lnTo>
                  <a:pt x="160421" y="102753"/>
                </a:lnTo>
                <a:lnTo>
                  <a:pt x="164891" y="104221"/>
                </a:lnTo>
                <a:lnTo>
                  <a:pt x="169459" y="105913"/>
                </a:lnTo>
                <a:lnTo>
                  <a:pt x="173297" y="107756"/>
                </a:lnTo>
                <a:lnTo>
                  <a:pt x="179680" y="111709"/>
                </a:lnTo>
                <a:lnTo>
                  <a:pt x="185162" y="113942"/>
                </a:lnTo>
                <a:lnTo>
                  <a:pt x="187735" y="114537"/>
                </a:lnTo>
                <a:lnTo>
                  <a:pt x="192711" y="117104"/>
                </a:lnTo>
                <a:lnTo>
                  <a:pt x="195149" y="118789"/>
                </a:lnTo>
                <a:lnTo>
                  <a:pt x="199975" y="120661"/>
                </a:lnTo>
                <a:lnTo>
                  <a:pt x="202373" y="121160"/>
                </a:lnTo>
                <a:lnTo>
                  <a:pt x="207154" y="123619"/>
                </a:lnTo>
                <a:lnTo>
                  <a:pt x="212898" y="127606"/>
                </a:lnTo>
                <a:lnTo>
                  <a:pt x="217686" y="131710"/>
                </a:lnTo>
                <a:lnTo>
                  <a:pt x="219737" y="132812"/>
                </a:lnTo>
                <a:lnTo>
                  <a:pt x="226614" y="134581"/>
                </a:lnTo>
                <a:lnTo>
                  <a:pt x="228600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48"/>
          <p:cNvSpPr/>
          <p:nvPr/>
        </p:nvSpPr>
        <p:spPr>
          <a:xfrm>
            <a:off x="3550443" y="1536620"/>
            <a:ext cx="71439" cy="135018"/>
          </a:xfrm>
          <a:custGeom>
            <a:avLst/>
            <a:gdLst/>
            <a:ahLst/>
            <a:cxnLst/>
            <a:rect l="0" t="0" r="0" b="0"/>
            <a:pathLst>
              <a:path w="71439" h="135018">
                <a:moveTo>
                  <a:pt x="71438" y="0"/>
                </a:moveTo>
                <a:lnTo>
                  <a:pt x="67645" y="0"/>
                </a:lnTo>
                <a:lnTo>
                  <a:pt x="66528" y="715"/>
                </a:lnTo>
                <a:lnTo>
                  <a:pt x="65783" y="1905"/>
                </a:lnTo>
                <a:lnTo>
                  <a:pt x="64588" y="5536"/>
                </a:lnTo>
                <a:lnTo>
                  <a:pt x="63696" y="6548"/>
                </a:lnTo>
                <a:lnTo>
                  <a:pt x="62308" y="7937"/>
                </a:lnTo>
                <a:lnTo>
                  <a:pt x="60589" y="9578"/>
                </a:lnTo>
                <a:lnTo>
                  <a:pt x="59442" y="12100"/>
                </a:lnTo>
                <a:lnTo>
                  <a:pt x="58678" y="15211"/>
                </a:lnTo>
                <a:lnTo>
                  <a:pt x="58169" y="18713"/>
                </a:lnTo>
                <a:lnTo>
                  <a:pt x="57036" y="21762"/>
                </a:lnTo>
                <a:lnTo>
                  <a:pt x="55486" y="24510"/>
                </a:lnTo>
                <a:lnTo>
                  <a:pt x="53660" y="27055"/>
                </a:lnTo>
                <a:lnTo>
                  <a:pt x="51648" y="30181"/>
                </a:lnTo>
                <a:lnTo>
                  <a:pt x="47297" y="37465"/>
                </a:lnTo>
                <a:lnTo>
                  <a:pt x="28562" y="70764"/>
                </a:lnTo>
                <a:lnTo>
                  <a:pt x="26185" y="75036"/>
                </a:lnTo>
                <a:lnTo>
                  <a:pt x="23807" y="78599"/>
                </a:lnTo>
                <a:lnTo>
                  <a:pt x="21428" y="81689"/>
                </a:lnTo>
                <a:lnTo>
                  <a:pt x="19048" y="84463"/>
                </a:lnTo>
                <a:lnTo>
                  <a:pt x="17461" y="87741"/>
                </a:lnTo>
                <a:lnTo>
                  <a:pt x="16403" y="91356"/>
                </a:lnTo>
                <a:lnTo>
                  <a:pt x="15698" y="95194"/>
                </a:lnTo>
                <a:lnTo>
                  <a:pt x="14434" y="98467"/>
                </a:lnTo>
                <a:lnTo>
                  <a:pt x="12798" y="101363"/>
                </a:lnTo>
                <a:lnTo>
                  <a:pt x="10914" y="104009"/>
                </a:lnTo>
                <a:lnTo>
                  <a:pt x="9657" y="106487"/>
                </a:lnTo>
                <a:lnTo>
                  <a:pt x="8819" y="108853"/>
                </a:lnTo>
                <a:lnTo>
                  <a:pt x="8261" y="111145"/>
                </a:lnTo>
                <a:lnTo>
                  <a:pt x="7095" y="113387"/>
                </a:lnTo>
                <a:lnTo>
                  <a:pt x="5524" y="115597"/>
                </a:lnTo>
                <a:lnTo>
                  <a:pt x="1091" y="120862"/>
                </a:lnTo>
                <a:lnTo>
                  <a:pt x="485" y="123487"/>
                </a:lnTo>
                <a:lnTo>
                  <a:pt x="96" y="127580"/>
                </a:lnTo>
                <a:lnTo>
                  <a:pt x="29" y="131702"/>
                </a:lnTo>
                <a:lnTo>
                  <a:pt x="0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49"/>
          <p:cNvSpPr/>
          <p:nvPr/>
        </p:nvSpPr>
        <p:spPr>
          <a:xfrm>
            <a:off x="3700462" y="1433775"/>
            <a:ext cx="128589" cy="96393"/>
          </a:xfrm>
          <a:custGeom>
            <a:avLst/>
            <a:gdLst/>
            <a:ahLst/>
            <a:cxnLst/>
            <a:rect l="0" t="0" r="0" b="0"/>
            <a:pathLst>
              <a:path w="128589" h="96393">
                <a:moveTo>
                  <a:pt x="0" y="12834"/>
                </a:moveTo>
                <a:lnTo>
                  <a:pt x="3792" y="9421"/>
                </a:lnTo>
                <a:lnTo>
                  <a:pt x="5703" y="8415"/>
                </a:lnTo>
                <a:lnTo>
                  <a:pt x="7771" y="7745"/>
                </a:lnTo>
                <a:lnTo>
                  <a:pt x="9943" y="7298"/>
                </a:lnTo>
                <a:lnTo>
                  <a:pt x="11391" y="6286"/>
                </a:lnTo>
                <a:lnTo>
                  <a:pt x="12357" y="4897"/>
                </a:lnTo>
                <a:lnTo>
                  <a:pt x="13000" y="3256"/>
                </a:lnTo>
                <a:lnTo>
                  <a:pt x="15017" y="2163"/>
                </a:lnTo>
                <a:lnTo>
                  <a:pt x="17949" y="1434"/>
                </a:lnTo>
                <a:lnTo>
                  <a:pt x="21491" y="947"/>
                </a:lnTo>
                <a:lnTo>
                  <a:pt x="24646" y="623"/>
                </a:lnTo>
                <a:lnTo>
                  <a:pt x="27543" y="407"/>
                </a:lnTo>
                <a:lnTo>
                  <a:pt x="30269" y="263"/>
                </a:lnTo>
                <a:lnTo>
                  <a:pt x="37530" y="103"/>
                </a:lnTo>
                <a:lnTo>
                  <a:pt x="47542" y="0"/>
                </a:lnTo>
                <a:lnTo>
                  <a:pt x="49157" y="706"/>
                </a:lnTo>
                <a:lnTo>
                  <a:pt x="53068" y="3396"/>
                </a:lnTo>
                <a:lnTo>
                  <a:pt x="55940" y="5513"/>
                </a:lnTo>
                <a:lnTo>
                  <a:pt x="56344" y="6525"/>
                </a:lnTo>
                <a:lnTo>
                  <a:pt x="56612" y="7913"/>
                </a:lnTo>
                <a:lnTo>
                  <a:pt x="56791" y="9554"/>
                </a:lnTo>
                <a:lnTo>
                  <a:pt x="57705" y="11361"/>
                </a:lnTo>
                <a:lnTo>
                  <a:pt x="59107" y="13281"/>
                </a:lnTo>
                <a:lnTo>
                  <a:pt x="60836" y="15275"/>
                </a:lnTo>
                <a:lnTo>
                  <a:pt x="61988" y="17319"/>
                </a:lnTo>
                <a:lnTo>
                  <a:pt x="62757" y="19396"/>
                </a:lnTo>
                <a:lnTo>
                  <a:pt x="63269" y="21495"/>
                </a:lnTo>
                <a:lnTo>
                  <a:pt x="63611" y="23608"/>
                </a:lnTo>
                <a:lnTo>
                  <a:pt x="63839" y="25732"/>
                </a:lnTo>
                <a:lnTo>
                  <a:pt x="63990" y="27862"/>
                </a:lnTo>
                <a:lnTo>
                  <a:pt x="64091" y="29996"/>
                </a:lnTo>
                <a:lnTo>
                  <a:pt x="64204" y="34273"/>
                </a:lnTo>
                <a:lnTo>
                  <a:pt x="63440" y="36414"/>
                </a:lnTo>
                <a:lnTo>
                  <a:pt x="62137" y="38555"/>
                </a:lnTo>
                <a:lnTo>
                  <a:pt x="60475" y="40697"/>
                </a:lnTo>
                <a:lnTo>
                  <a:pt x="59367" y="42839"/>
                </a:lnTo>
                <a:lnTo>
                  <a:pt x="58628" y="44982"/>
                </a:lnTo>
                <a:lnTo>
                  <a:pt x="58135" y="47125"/>
                </a:lnTo>
                <a:lnTo>
                  <a:pt x="57807" y="49268"/>
                </a:lnTo>
                <a:lnTo>
                  <a:pt x="57588" y="51410"/>
                </a:lnTo>
                <a:lnTo>
                  <a:pt x="57442" y="53554"/>
                </a:lnTo>
                <a:lnTo>
                  <a:pt x="56551" y="55697"/>
                </a:lnTo>
                <a:lnTo>
                  <a:pt x="55163" y="57840"/>
                </a:lnTo>
                <a:lnTo>
                  <a:pt x="53444" y="59983"/>
                </a:lnTo>
                <a:lnTo>
                  <a:pt x="52298" y="62126"/>
                </a:lnTo>
                <a:lnTo>
                  <a:pt x="51534" y="64269"/>
                </a:lnTo>
                <a:lnTo>
                  <a:pt x="51025" y="66412"/>
                </a:lnTo>
                <a:lnTo>
                  <a:pt x="49892" y="67841"/>
                </a:lnTo>
                <a:lnTo>
                  <a:pt x="48342" y="68793"/>
                </a:lnTo>
                <a:lnTo>
                  <a:pt x="46516" y="69428"/>
                </a:lnTo>
                <a:lnTo>
                  <a:pt x="45298" y="70566"/>
                </a:lnTo>
                <a:lnTo>
                  <a:pt x="44486" y="72039"/>
                </a:lnTo>
                <a:lnTo>
                  <a:pt x="43945" y="73735"/>
                </a:lnTo>
                <a:lnTo>
                  <a:pt x="43584" y="75580"/>
                </a:lnTo>
                <a:lnTo>
                  <a:pt x="43343" y="77525"/>
                </a:lnTo>
                <a:lnTo>
                  <a:pt x="42957" y="82365"/>
                </a:lnTo>
                <a:lnTo>
                  <a:pt x="42905" y="84932"/>
                </a:lnTo>
                <a:lnTo>
                  <a:pt x="42863" y="93312"/>
                </a:lnTo>
                <a:lnTo>
                  <a:pt x="43657" y="94347"/>
                </a:lnTo>
                <a:lnTo>
                  <a:pt x="44979" y="95036"/>
                </a:lnTo>
                <a:lnTo>
                  <a:pt x="49013" y="96143"/>
                </a:lnTo>
                <a:lnTo>
                  <a:pt x="50932" y="96234"/>
                </a:lnTo>
                <a:lnTo>
                  <a:pt x="60423" y="96362"/>
                </a:lnTo>
                <a:lnTo>
                  <a:pt x="66013" y="96392"/>
                </a:lnTo>
                <a:lnTo>
                  <a:pt x="68615" y="95686"/>
                </a:lnTo>
                <a:lnTo>
                  <a:pt x="71143" y="94500"/>
                </a:lnTo>
                <a:lnTo>
                  <a:pt x="73623" y="92996"/>
                </a:lnTo>
                <a:lnTo>
                  <a:pt x="76069" y="91993"/>
                </a:lnTo>
                <a:lnTo>
                  <a:pt x="78494" y="91324"/>
                </a:lnTo>
                <a:lnTo>
                  <a:pt x="80904" y="90878"/>
                </a:lnTo>
                <a:lnTo>
                  <a:pt x="84099" y="90581"/>
                </a:lnTo>
                <a:lnTo>
                  <a:pt x="87816" y="90383"/>
                </a:lnTo>
                <a:lnTo>
                  <a:pt x="91882" y="90251"/>
                </a:lnTo>
                <a:lnTo>
                  <a:pt x="95386" y="89448"/>
                </a:lnTo>
                <a:lnTo>
                  <a:pt x="98516" y="88199"/>
                </a:lnTo>
                <a:lnTo>
                  <a:pt x="101395" y="86652"/>
                </a:lnTo>
                <a:lnTo>
                  <a:pt x="104903" y="85620"/>
                </a:lnTo>
                <a:lnTo>
                  <a:pt x="108829" y="84932"/>
                </a:lnTo>
                <a:lnTo>
                  <a:pt x="113034" y="84474"/>
                </a:lnTo>
                <a:lnTo>
                  <a:pt x="116631" y="83454"/>
                </a:lnTo>
                <a:lnTo>
                  <a:pt x="119823" y="82060"/>
                </a:lnTo>
                <a:lnTo>
                  <a:pt x="128588" y="771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50"/>
          <p:cNvSpPr/>
          <p:nvPr/>
        </p:nvSpPr>
        <p:spPr>
          <a:xfrm>
            <a:off x="3914775" y="1504473"/>
            <a:ext cx="57151" cy="135018"/>
          </a:xfrm>
          <a:custGeom>
            <a:avLst/>
            <a:gdLst/>
            <a:ahLst/>
            <a:cxnLst/>
            <a:rect l="0" t="0" r="0" b="0"/>
            <a:pathLst>
              <a:path w="57151" h="135018">
                <a:moveTo>
                  <a:pt x="0" y="0"/>
                </a:moveTo>
                <a:lnTo>
                  <a:pt x="3792" y="3413"/>
                </a:lnTo>
                <a:lnTo>
                  <a:pt x="4909" y="5133"/>
                </a:lnTo>
                <a:lnTo>
                  <a:pt x="6150" y="8949"/>
                </a:lnTo>
                <a:lnTo>
                  <a:pt x="7275" y="10967"/>
                </a:lnTo>
                <a:lnTo>
                  <a:pt x="8819" y="13026"/>
                </a:lnTo>
                <a:lnTo>
                  <a:pt x="10641" y="15114"/>
                </a:lnTo>
                <a:lnTo>
                  <a:pt x="11857" y="17220"/>
                </a:lnTo>
                <a:lnTo>
                  <a:pt x="12667" y="19338"/>
                </a:lnTo>
                <a:lnTo>
                  <a:pt x="13207" y="21465"/>
                </a:lnTo>
                <a:lnTo>
                  <a:pt x="13567" y="23597"/>
                </a:lnTo>
                <a:lnTo>
                  <a:pt x="13807" y="25732"/>
                </a:lnTo>
                <a:lnTo>
                  <a:pt x="13967" y="27871"/>
                </a:lnTo>
                <a:lnTo>
                  <a:pt x="14074" y="30010"/>
                </a:lnTo>
                <a:lnTo>
                  <a:pt x="14192" y="34293"/>
                </a:lnTo>
                <a:lnTo>
                  <a:pt x="14259" y="44134"/>
                </a:lnTo>
                <a:lnTo>
                  <a:pt x="15062" y="47282"/>
                </a:lnTo>
                <a:lnTo>
                  <a:pt x="16391" y="50095"/>
                </a:lnTo>
                <a:lnTo>
                  <a:pt x="18071" y="52685"/>
                </a:lnTo>
                <a:lnTo>
                  <a:pt x="19985" y="55840"/>
                </a:lnTo>
                <a:lnTo>
                  <a:pt x="24228" y="63156"/>
                </a:lnTo>
                <a:lnTo>
                  <a:pt x="25677" y="66393"/>
                </a:lnTo>
                <a:lnTo>
                  <a:pt x="26642" y="69265"/>
                </a:lnTo>
                <a:lnTo>
                  <a:pt x="27286" y="71894"/>
                </a:lnTo>
                <a:lnTo>
                  <a:pt x="27716" y="74362"/>
                </a:lnTo>
                <a:lnTo>
                  <a:pt x="28002" y="76721"/>
                </a:lnTo>
                <a:lnTo>
                  <a:pt x="28193" y="79008"/>
                </a:lnTo>
                <a:lnTo>
                  <a:pt x="29114" y="81961"/>
                </a:lnTo>
                <a:lnTo>
                  <a:pt x="30522" y="85359"/>
                </a:lnTo>
                <a:lnTo>
                  <a:pt x="32254" y="89053"/>
                </a:lnTo>
                <a:lnTo>
                  <a:pt x="33409" y="92230"/>
                </a:lnTo>
                <a:lnTo>
                  <a:pt x="34179" y="95062"/>
                </a:lnTo>
                <a:lnTo>
                  <a:pt x="34692" y="97665"/>
                </a:lnTo>
                <a:lnTo>
                  <a:pt x="35828" y="100115"/>
                </a:lnTo>
                <a:lnTo>
                  <a:pt x="37378" y="102462"/>
                </a:lnTo>
                <a:lnTo>
                  <a:pt x="39206" y="104741"/>
                </a:lnTo>
                <a:lnTo>
                  <a:pt x="41219" y="106975"/>
                </a:lnTo>
                <a:lnTo>
                  <a:pt x="43353" y="109179"/>
                </a:lnTo>
                <a:lnTo>
                  <a:pt x="45571" y="111362"/>
                </a:lnTo>
                <a:lnTo>
                  <a:pt x="47049" y="113532"/>
                </a:lnTo>
                <a:lnTo>
                  <a:pt x="48035" y="115693"/>
                </a:lnTo>
                <a:lnTo>
                  <a:pt x="48692" y="117848"/>
                </a:lnTo>
                <a:lnTo>
                  <a:pt x="49924" y="119999"/>
                </a:lnTo>
                <a:lnTo>
                  <a:pt x="51539" y="122148"/>
                </a:lnTo>
                <a:lnTo>
                  <a:pt x="53409" y="124295"/>
                </a:lnTo>
                <a:lnTo>
                  <a:pt x="54656" y="126440"/>
                </a:lnTo>
                <a:lnTo>
                  <a:pt x="55487" y="128585"/>
                </a:lnTo>
                <a:lnTo>
                  <a:pt x="57150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51"/>
          <p:cNvSpPr/>
          <p:nvPr/>
        </p:nvSpPr>
        <p:spPr>
          <a:xfrm>
            <a:off x="3886200" y="1568767"/>
            <a:ext cx="128588" cy="25719"/>
          </a:xfrm>
          <a:custGeom>
            <a:avLst/>
            <a:gdLst/>
            <a:ahLst/>
            <a:cxnLst/>
            <a:rect l="0" t="0" r="0" b="0"/>
            <a:pathLst>
              <a:path w="128588" h="25719">
                <a:moveTo>
                  <a:pt x="0" y="25718"/>
                </a:moveTo>
                <a:lnTo>
                  <a:pt x="34060" y="25718"/>
                </a:lnTo>
                <a:lnTo>
                  <a:pt x="38582" y="25003"/>
                </a:lnTo>
                <a:lnTo>
                  <a:pt x="43183" y="23813"/>
                </a:lnTo>
                <a:lnTo>
                  <a:pt x="47839" y="22304"/>
                </a:lnTo>
                <a:lnTo>
                  <a:pt x="51736" y="20585"/>
                </a:lnTo>
                <a:lnTo>
                  <a:pt x="55128" y="18724"/>
                </a:lnTo>
                <a:lnTo>
                  <a:pt x="58183" y="16769"/>
                </a:lnTo>
                <a:lnTo>
                  <a:pt x="61808" y="15465"/>
                </a:lnTo>
                <a:lnTo>
                  <a:pt x="65811" y="14597"/>
                </a:lnTo>
                <a:lnTo>
                  <a:pt x="70068" y="14017"/>
                </a:lnTo>
                <a:lnTo>
                  <a:pt x="74492" y="13631"/>
                </a:lnTo>
                <a:lnTo>
                  <a:pt x="79031" y="13374"/>
                </a:lnTo>
                <a:lnTo>
                  <a:pt x="83643" y="13202"/>
                </a:lnTo>
                <a:lnTo>
                  <a:pt x="88306" y="12373"/>
                </a:lnTo>
                <a:lnTo>
                  <a:pt x="93002" y="11106"/>
                </a:lnTo>
                <a:lnTo>
                  <a:pt x="97720" y="9547"/>
                </a:lnTo>
                <a:lnTo>
                  <a:pt x="101659" y="7794"/>
                </a:lnTo>
                <a:lnTo>
                  <a:pt x="105078" y="5910"/>
                </a:lnTo>
                <a:lnTo>
                  <a:pt x="108153" y="3940"/>
                </a:lnTo>
                <a:lnTo>
                  <a:pt x="110995" y="2627"/>
                </a:lnTo>
                <a:lnTo>
                  <a:pt x="113684" y="1751"/>
                </a:lnTo>
                <a:lnTo>
                  <a:pt x="116270" y="1167"/>
                </a:lnTo>
                <a:lnTo>
                  <a:pt x="118788" y="778"/>
                </a:lnTo>
                <a:lnTo>
                  <a:pt x="121261" y="519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52"/>
          <p:cNvSpPr/>
          <p:nvPr/>
        </p:nvSpPr>
        <p:spPr>
          <a:xfrm>
            <a:off x="4050506" y="1510903"/>
            <a:ext cx="121445" cy="102871"/>
          </a:xfrm>
          <a:custGeom>
            <a:avLst/>
            <a:gdLst/>
            <a:ahLst/>
            <a:cxnLst/>
            <a:rect l="0" t="0" r="0" b="0"/>
            <a:pathLst>
              <a:path w="121445" h="102871">
                <a:moveTo>
                  <a:pt x="0" y="0"/>
                </a:moveTo>
                <a:lnTo>
                  <a:pt x="6151" y="5535"/>
                </a:lnTo>
                <a:lnTo>
                  <a:pt x="6702" y="7937"/>
                </a:lnTo>
                <a:lnTo>
                  <a:pt x="6849" y="9577"/>
                </a:lnTo>
                <a:lnTo>
                  <a:pt x="7741" y="12100"/>
                </a:lnTo>
                <a:lnTo>
                  <a:pt x="9129" y="15210"/>
                </a:lnTo>
                <a:lnTo>
                  <a:pt x="10849" y="18712"/>
                </a:lnTo>
                <a:lnTo>
                  <a:pt x="11995" y="21762"/>
                </a:lnTo>
                <a:lnTo>
                  <a:pt x="12759" y="24509"/>
                </a:lnTo>
                <a:lnTo>
                  <a:pt x="13268" y="27055"/>
                </a:lnTo>
                <a:lnTo>
                  <a:pt x="14402" y="29467"/>
                </a:lnTo>
                <a:lnTo>
                  <a:pt x="15951" y="31789"/>
                </a:lnTo>
                <a:lnTo>
                  <a:pt x="17777" y="34051"/>
                </a:lnTo>
                <a:lnTo>
                  <a:pt x="19789" y="36274"/>
                </a:lnTo>
                <a:lnTo>
                  <a:pt x="21924" y="38470"/>
                </a:lnTo>
                <a:lnTo>
                  <a:pt x="24141" y="40648"/>
                </a:lnTo>
                <a:lnTo>
                  <a:pt x="28721" y="44974"/>
                </a:lnTo>
                <a:lnTo>
                  <a:pt x="38129" y="53572"/>
                </a:lnTo>
                <a:lnTo>
                  <a:pt x="41294" y="55717"/>
                </a:lnTo>
                <a:lnTo>
                  <a:pt x="44992" y="57861"/>
                </a:lnTo>
                <a:lnTo>
                  <a:pt x="49044" y="60005"/>
                </a:lnTo>
                <a:lnTo>
                  <a:pt x="51746" y="62149"/>
                </a:lnTo>
                <a:lnTo>
                  <a:pt x="53547" y="64293"/>
                </a:lnTo>
                <a:lnTo>
                  <a:pt x="54748" y="66436"/>
                </a:lnTo>
                <a:lnTo>
                  <a:pt x="57136" y="68579"/>
                </a:lnTo>
                <a:lnTo>
                  <a:pt x="60316" y="70723"/>
                </a:lnTo>
                <a:lnTo>
                  <a:pt x="64023" y="72866"/>
                </a:lnTo>
                <a:lnTo>
                  <a:pt x="67288" y="74295"/>
                </a:lnTo>
                <a:lnTo>
                  <a:pt x="70259" y="75247"/>
                </a:lnTo>
                <a:lnTo>
                  <a:pt x="73033" y="75882"/>
                </a:lnTo>
                <a:lnTo>
                  <a:pt x="75676" y="77020"/>
                </a:lnTo>
                <a:lnTo>
                  <a:pt x="78232" y="78493"/>
                </a:lnTo>
                <a:lnTo>
                  <a:pt x="80729" y="80189"/>
                </a:lnTo>
                <a:lnTo>
                  <a:pt x="83188" y="81320"/>
                </a:lnTo>
                <a:lnTo>
                  <a:pt x="85621" y="82074"/>
                </a:lnTo>
                <a:lnTo>
                  <a:pt x="88037" y="82576"/>
                </a:lnTo>
                <a:lnTo>
                  <a:pt x="90441" y="83626"/>
                </a:lnTo>
                <a:lnTo>
                  <a:pt x="92838" y="85040"/>
                </a:lnTo>
                <a:lnTo>
                  <a:pt x="95230" y="86697"/>
                </a:lnTo>
                <a:lnTo>
                  <a:pt x="97617" y="88516"/>
                </a:lnTo>
                <a:lnTo>
                  <a:pt x="100003" y="90443"/>
                </a:lnTo>
                <a:lnTo>
                  <a:pt x="102388" y="92442"/>
                </a:lnTo>
                <a:lnTo>
                  <a:pt x="104771" y="93775"/>
                </a:lnTo>
                <a:lnTo>
                  <a:pt x="107153" y="94663"/>
                </a:lnTo>
                <a:lnTo>
                  <a:pt x="112888" y="96089"/>
                </a:lnTo>
                <a:lnTo>
                  <a:pt x="115789" y="96284"/>
                </a:lnTo>
                <a:lnTo>
                  <a:pt x="117674" y="96336"/>
                </a:lnTo>
                <a:lnTo>
                  <a:pt x="118930" y="97085"/>
                </a:lnTo>
                <a:lnTo>
                  <a:pt x="119768" y="98299"/>
                </a:lnTo>
                <a:lnTo>
                  <a:pt x="121444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53"/>
          <p:cNvSpPr/>
          <p:nvPr/>
        </p:nvSpPr>
        <p:spPr>
          <a:xfrm>
            <a:off x="4100512" y="1504473"/>
            <a:ext cx="50007" cy="122159"/>
          </a:xfrm>
          <a:custGeom>
            <a:avLst/>
            <a:gdLst/>
            <a:ahLst/>
            <a:cxnLst/>
            <a:rect l="0" t="0" r="0" b="0"/>
            <a:pathLst>
              <a:path w="50007" h="122159">
                <a:moveTo>
                  <a:pt x="50006" y="0"/>
                </a:moveTo>
                <a:lnTo>
                  <a:pt x="46214" y="0"/>
                </a:lnTo>
                <a:lnTo>
                  <a:pt x="45096" y="715"/>
                </a:lnTo>
                <a:lnTo>
                  <a:pt x="44352" y="1905"/>
                </a:lnTo>
                <a:lnTo>
                  <a:pt x="43157" y="5536"/>
                </a:lnTo>
                <a:lnTo>
                  <a:pt x="43059" y="7263"/>
                </a:lnTo>
                <a:lnTo>
                  <a:pt x="42950" y="12991"/>
                </a:lnTo>
                <a:lnTo>
                  <a:pt x="40539" y="19376"/>
                </a:lnTo>
                <a:lnTo>
                  <a:pt x="36551" y="27920"/>
                </a:lnTo>
                <a:lnTo>
                  <a:pt x="23795" y="52802"/>
                </a:lnTo>
                <a:lnTo>
                  <a:pt x="20625" y="58776"/>
                </a:lnTo>
                <a:lnTo>
                  <a:pt x="18513" y="63473"/>
                </a:lnTo>
                <a:lnTo>
                  <a:pt x="17104" y="67318"/>
                </a:lnTo>
                <a:lnTo>
                  <a:pt x="16165" y="70597"/>
                </a:lnTo>
                <a:lnTo>
                  <a:pt x="14746" y="74211"/>
                </a:lnTo>
                <a:lnTo>
                  <a:pt x="13005" y="78049"/>
                </a:lnTo>
                <a:lnTo>
                  <a:pt x="11052" y="82036"/>
                </a:lnTo>
                <a:lnTo>
                  <a:pt x="9749" y="85409"/>
                </a:lnTo>
                <a:lnTo>
                  <a:pt x="8880" y="88372"/>
                </a:lnTo>
                <a:lnTo>
                  <a:pt x="8301" y="91062"/>
                </a:lnTo>
                <a:lnTo>
                  <a:pt x="7122" y="93569"/>
                </a:lnTo>
                <a:lnTo>
                  <a:pt x="5542" y="95955"/>
                </a:lnTo>
                <a:lnTo>
                  <a:pt x="3694" y="98260"/>
                </a:lnTo>
                <a:lnTo>
                  <a:pt x="2463" y="100511"/>
                </a:lnTo>
                <a:lnTo>
                  <a:pt x="1642" y="102726"/>
                </a:lnTo>
                <a:lnTo>
                  <a:pt x="1095" y="104918"/>
                </a:lnTo>
                <a:lnTo>
                  <a:pt x="730" y="107093"/>
                </a:lnTo>
                <a:lnTo>
                  <a:pt x="486" y="109257"/>
                </a:lnTo>
                <a:lnTo>
                  <a:pt x="97" y="114451"/>
                </a:lnTo>
                <a:lnTo>
                  <a:pt x="43" y="117066"/>
                </a:lnTo>
                <a:lnTo>
                  <a:pt x="0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54"/>
          <p:cNvSpPr/>
          <p:nvPr/>
        </p:nvSpPr>
        <p:spPr>
          <a:xfrm>
            <a:off x="4221956" y="1549479"/>
            <a:ext cx="128588" cy="12860"/>
          </a:xfrm>
          <a:custGeom>
            <a:avLst/>
            <a:gdLst/>
            <a:ahLst/>
            <a:cxnLst/>
            <a:rect l="0" t="0" r="0" b="0"/>
            <a:pathLst>
              <a:path w="128588" h="12860">
                <a:moveTo>
                  <a:pt x="0" y="12859"/>
                </a:moveTo>
                <a:lnTo>
                  <a:pt x="73499" y="12859"/>
                </a:lnTo>
                <a:lnTo>
                  <a:pt x="76780" y="12144"/>
                </a:lnTo>
                <a:lnTo>
                  <a:pt x="80556" y="10954"/>
                </a:lnTo>
                <a:lnTo>
                  <a:pt x="84660" y="9446"/>
                </a:lnTo>
                <a:lnTo>
                  <a:pt x="88190" y="8440"/>
                </a:lnTo>
                <a:lnTo>
                  <a:pt x="91337" y="7770"/>
                </a:lnTo>
                <a:lnTo>
                  <a:pt x="94228" y="7323"/>
                </a:lnTo>
                <a:lnTo>
                  <a:pt x="97744" y="7025"/>
                </a:lnTo>
                <a:lnTo>
                  <a:pt x="101675" y="6826"/>
                </a:lnTo>
                <a:lnTo>
                  <a:pt x="111806" y="6508"/>
                </a:lnTo>
                <a:lnTo>
                  <a:pt x="113431" y="5767"/>
                </a:lnTo>
                <a:lnTo>
                  <a:pt x="115308" y="4559"/>
                </a:lnTo>
                <a:lnTo>
                  <a:pt x="117353" y="3039"/>
                </a:lnTo>
                <a:lnTo>
                  <a:pt x="119510" y="2026"/>
                </a:lnTo>
                <a:lnTo>
                  <a:pt x="121742" y="1351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55"/>
          <p:cNvSpPr/>
          <p:nvPr/>
        </p:nvSpPr>
        <p:spPr>
          <a:xfrm>
            <a:off x="4264818" y="1498044"/>
            <a:ext cx="42864" cy="141447"/>
          </a:xfrm>
          <a:custGeom>
            <a:avLst/>
            <a:gdLst/>
            <a:ahLst/>
            <a:cxnLst/>
            <a:rect l="0" t="0" r="0" b="0"/>
            <a:pathLst>
              <a:path w="42864" h="141447">
                <a:moveTo>
                  <a:pt x="0" y="0"/>
                </a:moveTo>
                <a:lnTo>
                  <a:pt x="0" y="15113"/>
                </a:lnTo>
                <a:lnTo>
                  <a:pt x="794" y="17219"/>
                </a:lnTo>
                <a:lnTo>
                  <a:pt x="2117" y="19338"/>
                </a:lnTo>
                <a:lnTo>
                  <a:pt x="3793" y="21464"/>
                </a:lnTo>
                <a:lnTo>
                  <a:pt x="5703" y="23596"/>
                </a:lnTo>
                <a:lnTo>
                  <a:pt x="7771" y="25732"/>
                </a:lnTo>
                <a:lnTo>
                  <a:pt x="9943" y="27870"/>
                </a:lnTo>
                <a:lnTo>
                  <a:pt x="11392" y="30010"/>
                </a:lnTo>
                <a:lnTo>
                  <a:pt x="12357" y="32151"/>
                </a:lnTo>
                <a:lnTo>
                  <a:pt x="13001" y="34293"/>
                </a:lnTo>
                <a:lnTo>
                  <a:pt x="13430" y="37149"/>
                </a:lnTo>
                <a:lnTo>
                  <a:pt x="13715" y="40482"/>
                </a:lnTo>
                <a:lnTo>
                  <a:pt x="13906" y="44133"/>
                </a:lnTo>
                <a:lnTo>
                  <a:pt x="14827" y="47282"/>
                </a:lnTo>
                <a:lnTo>
                  <a:pt x="16235" y="50095"/>
                </a:lnTo>
                <a:lnTo>
                  <a:pt x="17967" y="52685"/>
                </a:lnTo>
                <a:lnTo>
                  <a:pt x="19122" y="55840"/>
                </a:lnTo>
                <a:lnTo>
                  <a:pt x="19892" y="59372"/>
                </a:lnTo>
                <a:lnTo>
                  <a:pt x="20405" y="63156"/>
                </a:lnTo>
                <a:lnTo>
                  <a:pt x="20747" y="66393"/>
                </a:lnTo>
                <a:lnTo>
                  <a:pt x="20975" y="69265"/>
                </a:lnTo>
                <a:lnTo>
                  <a:pt x="21128" y="71894"/>
                </a:lnTo>
                <a:lnTo>
                  <a:pt x="22023" y="75076"/>
                </a:lnTo>
                <a:lnTo>
                  <a:pt x="23413" y="78625"/>
                </a:lnTo>
                <a:lnTo>
                  <a:pt x="25134" y="82421"/>
                </a:lnTo>
                <a:lnTo>
                  <a:pt x="26281" y="85665"/>
                </a:lnTo>
                <a:lnTo>
                  <a:pt x="27045" y="88543"/>
                </a:lnTo>
                <a:lnTo>
                  <a:pt x="27556" y="91175"/>
                </a:lnTo>
                <a:lnTo>
                  <a:pt x="28689" y="93645"/>
                </a:lnTo>
                <a:lnTo>
                  <a:pt x="30239" y="96005"/>
                </a:lnTo>
                <a:lnTo>
                  <a:pt x="32065" y="98294"/>
                </a:lnTo>
                <a:lnTo>
                  <a:pt x="33283" y="101248"/>
                </a:lnTo>
                <a:lnTo>
                  <a:pt x="34095" y="104646"/>
                </a:lnTo>
                <a:lnTo>
                  <a:pt x="34636" y="108340"/>
                </a:lnTo>
                <a:lnTo>
                  <a:pt x="34997" y="111517"/>
                </a:lnTo>
                <a:lnTo>
                  <a:pt x="35238" y="114350"/>
                </a:lnTo>
                <a:lnTo>
                  <a:pt x="35398" y="116953"/>
                </a:lnTo>
                <a:lnTo>
                  <a:pt x="36299" y="119402"/>
                </a:lnTo>
                <a:lnTo>
                  <a:pt x="37693" y="121750"/>
                </a:lnTo>
                <a:lnTo>
                  <a:pt x="41841" y="127237"/>
                </a:lnTo>
                <a:lnTo>
                  <a:pt x="42409" y="129892"/>
                </a:lnTo>
                <a:lnTo>
                  <a:pt x="42773" y="134005"/>
                </a:lnTo>
                <a:lnTo>
                  <a:pt x="42836" y="138130"/>
                </a:lnTo>
                <a:lnTo>
                  <a:pt x="42863" y="14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56"/>
          <p:cNvSpPr/>
          <p:nvPr/>
        </p:nvSpPr>
        <p:spPr>
          <a:xfrm>
            <a:off x="4357687" y="1498044"/>
            <a:ext cx="14289" cy="128588"/>
          </a:xfrm>
          <a:custGeom>
            <a:avLst/>
            <a:gdLst/>
            <a:ahLst/>
            <a:cxnLst/>
            <a:rect l="0" t="0" r="0" b="0"/>
            <a:pathLst>
              <a:path w="14289" h="128588">
                <a:moveTo>
                  <a:pt x="0" y="0"/>
                </a:moveTo>
                <a:lnTo>
                  <a:pt x="0" y="43875"/>
                </a:lnTo>
                <a:lnTo>
                  <a:pt x="794" y="47110"/>
                </a:lnTo>
                <a:lnTo>
                  <a:pt x="2117" y="49980"/>
                </a:lnTo>
                <a:lnTo>
                  <a:pt x="3792" y="52608"/>
                </a:lnTo>
                <a:lnTo>
                  <a:pt x="4910" y="55789"/>
                </a:lnTo>
                <a:lnTo>
                  <a:pt x="5654" y="59338"/>
                </a:lnTo>
                <a:lnTo>
                  <a:pt x="6151" y="63133"/>
                </a:lnTo>
                <a:lnTo>
                  <a:pt x="6482" y="66377"/>
                </a:lnTo>
                <a:lnTo>
                  <a:pt x="6702" y="69255"/>
                </a:lnTo>
                <a:lnTo>
                  <a:pt x="6850" y="71887"/>
                </a:lnTo>
                <a:lnTo>
                  <a:pt x="7013" y="78622"/>
                </a:lnTo>
                <a:lnTo>
                  <a:pt x="7144" y="127582"/>
                </a:lnTo>
                <a:lnTo>
                  <a:pt x="7938" y="127917"/>
                </a:lnTo>
                <a:lnTo>
                  <a:pt x="9260" y="128141"/>
                </a:lnTo>
                <a:lnTo>
                  <a:pt x="14288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57"/>
          <p:cNvSpPr/>
          <p:nvPr/>
        </p:nvSpPr>
        <p:spPr>
          <a:xfrm>
            <a:off x="4371975" y="1408033"/>
            <a:ext cx="118395" cy="302181"/>
          </a:xfrm>
          <a:custGeom>
            <a:avLst/>
            <a:gdLst/>
            <a:ahLst/>
            <a:cxnLst/>
            <a:rect l="0" t="0" r="0" b="0"/>
            <a:pathLst>
              <a:path w="118395" h="302181">
                <a:moveTo>
                  <a:pt x="0" y="0"/>
                </a:moveTo>
                <a:lnTo>
                  <a:pt x="6150" y="5535"/>
                </a:lnTo>
                <a:lnTo>
                  <a:pt x="8819" y="6032"/>
                </a:lnTo>
                <a:lnTo>
                  <a:pt x="10641" y="6164"/>
                </a:lnTo>
                <a:lnTo>
                  <a:pt x="12651" y="6967"/>
                </a:lnTo>
                <a:lnTo>
                  <a:pt x="14784" y="8216"/>
                </a:lnTo>
                <a:lnTo>
                  <a:pt x="16999" y="9764"/>
                </a:lnTo>
                <a:lnTo>
                  <a:pt x="20064" y="10795"/>
                </a:lnTo>
                <a:lnTo>
                  <a:pt x="23695" y="11483"/>
                </a:lnTo>
                <a:lnTo>
                  <a:pt x="27702" y="11942"/>
                </a:lnTo>
                <a:lnTo>
                  <a:pt x="31168" y="12961"/>
                </a:lnTo>
                <a:lnTo>
                  <a:pt x="34272" y="14356"/>
                </a:lnTo>
                <a:lnTo>
                  <a:pt x="37135" y="16000"/>
                </a:lnTo>
                <a:lnTo>
                  <a:pt x="39838" y="17810"/>
                </a:lnTo>
                <a:lnTo>
                  <a:pt x="42434" y="19731"/>
                </a:lnTo>
                <a:lnTo>
                  <a:pt x="44958" y="21727"/>
                </a:lnTo>
                <a:lnTo>
                  <a:pt x="47434" y="23771"/>
                </a:lnTo>
                <a:lnTo>
                  <a:pt x="52303" y="27948"/>
                </a:lnTo>
                <a:lnTo>
                  <a:pt x="55505" y="30062"/>
                </a:lnTo>
                <a:lnTo>
                  <a:pt x="59229" y="32185"/>
                </a:lnTo>
                <a:lnTo>
                  <a:pt x="63298" y="34316"/>
                </a:lnTo>
                <a:lnTo>
                  <a:pt x="66805" y="37164"/>
                </a:lnTo>
                <a:lnTo>
                  <a:pt x="69937" y="40492"/>
                </a:lnTo>
                <a:lnTo>
                  <a:pt x="72818" y="44140"/>
                </a:lnTo>
                <a:lnTo>
                  <a:pt x="75532" y="48000"/>
                </a:lnTo>
                <a:lnTo>
                  <a:pt x="78136" y="52003"/>
                </a:lnTo>
                <a:lnTo>
                  <a:pt x="80666" y="56100"/>
                </a:lnTo>
                <a:lnTo>
                  <a:pt x="83146" y="59545"/>
                </a:lnTo>
                <a:lnTo>
                  <a:pt x="85593" y="62557"/>
                </a:lnTo>
                <a:lnTo>
                  <a:pt x="88018" y="65279"/>
                </a:lnTo>
                <a:lnTo>
                  <a:pt x="91222" y="68522"/>
                </a:lnTo>
                <a:lnTo>
                  <a:pt x="99016" y="75936"/>
                </a:lnTo>
                <a:lnTo>
                  <a:pt x="101729" y="79913"/>
                </a:lnTo>
                <a:lnTo>
                  <a:pt x="104743" y="88142"/>
                </a:lnTo>
                <a:lnTo>
                  <a:pt x="106341" y="93051"/>
                </a:lnTo>
                <a:lnTo>
                  <a:pt x="110233" y="104221"/>
                </a:lnTo>
                <a:lnTo>
                  <a:pt x="111588" y="109486"/>
                </a:lnTo>
                <a:lnTo>
                  <a:pt x="112492" y="114424"/>
                </a:lnTo>
                <a:lnTo>
                  <a:pt x="113496" y="123721"/>
                </a:lnTo>
                <a:lnTo>
                  <a:pt x="113943" y="132616"/>
                </a:lnTo>
                <a:lnTo>
                  <a:pt x="114194" y="149069"/>
                </a:lnTo>
                <a:lnTo>
                  <a:pt x="115022" y="155100"/>
                </a:lnTo>
                <a:lnTo>
                  <a:pt x="116369" y="161265"/>
                </a:lnTo>
                <a:lnTo>
                  <a:pt x="118061" y="167517"/>
                </a:lnTo>
                <a:lnTo>
                  <a:pt x="118394" y="173114"/>
                </a:lnTo>
                <a:lnTo>
                  <a:pt x="117823" y="178274"/>
                </a:lnTo>
                <a:lnTo>
                  <a:pt x="116649" y="183143"/>
                </a:lnTo>
                <a:lnTo>
                  <a:pt x="115344" y="192363"/>
                </a:lnTo>
                <a:lnTo>
                  <a:pt x="114996" y="196822"/>
                </a:lnTo>
                <a:lnTo>
                  <a:pt x="113970" y="201938"/>
                </a:lnTo>
                <a:lnTo>
                  <a:pt x="112492" y="207491"/>
                </a:lnTo>
                <a:lnTo>
                  <a:pt x="110713" y="213337"/>
                </a:lnTo>
                <a:lnTo>
                  <a:pt x="107940" y="218663"/>
                </a:lnTo>
                <a:lnTo>
                  <a:pt x="104504" y="223642"/>
                </a:lnTo>
                <a:lnTo>
                  <a:pt x="100625" y="228390"/>
                </a:lnTo>
                <a:lnTo>
                  <a:pt x="97246" y="232984"/>
                </a:lnTo>
                <a:lnTo>
                  <a:pt x="94199" y="237476"/>
                </a:lnTo>
                <a:lnTo>
                  <a:pt x="91374" y="241899"/>
                </a:lnTo>
                <a:lnTo>
                  <a:pt x="86119" y="250624"/>
                </a:lnTo>
                <a:lnTo>
                  <a:pt x="83606" y="254950"/>
                </a:lnTo>
                <a:lnTo>
                  <a:pt x="80343" y="259264"/>
                </a:lnTo>
                <a:lnTo>
                  <a:pt x="76581" y="263568"/>
                </a:lnTo>
                <a:lnTo>
                  <a:pt x="72485" y="267866"/>
                </a:lnTo>
                <a:lnTo>
                  <a:pt x="68960" y="272160"/>
                </a:lnTo>
                <a:lnTo>
                  <a:pt x="65817" y="276452"/>
                </a:lnTo>
                <a:lnTo>
                  <a:pt x="62928" y="280742"/>
                </a:lnTo>
                <a:lnTo>
                  <a:pt x="60208" y="284316"/>
                </a:lnTo>
                <a:lnTo>
                  <a:pt x="57601" y="287413"/>
                </a:lnTo>
                <a:lnTo>
                  <a:pt x="55069" y="290192"/>
                </a:lnTo>
                <a:lnTo>
                  <a:pt x="52588" y="292760"/>
                </a:lnTo>
                <a:lnTo>
                  <a:pt x="50140" y="295186"/>
                </a:lnTo>
                <a:lnTo>
                  <a:pt x="47713" y="297517"/>
                </a:lnTo>
                <a:lnTo>
                  <a:pt x="45303" y="299072"/>
                </a:lnTo>
                <a:lnTo>
                  <a:pt x="42902" y="300108"/>
                </a:lnTo>
                <a:lnTo>
                  <a:pt x="37137" y="301771"/>
                </a:lnTo>
                <a:lnTo>
                  <a:pt x="34232" y="301998"/>
                </a:lnTo>
                <a:lnTo>
                  <a:pt x="28588" y="302180"/>
                </a:lnTo>
                <a:lnTo>
                  <a:pt x="26462" y="302180"/>
                </a:lnTo>
                <a:lnTo>
                  <a:pt x="21431" y="29575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58"/>
          <p:cNvSpPr/>
          <p:nvPr/>
        </p:nvSpPr>
        <p:spPr>
          <a:xfrm>
            <a:off x="5507831" y="1555908"/>
            <a:ext cx="178595" cy="25719"/>
          </a:xfrm>
          <a:custGeom>
            <a:avLst/>
            <a:gdLst/>
            <a:ahLst/>
            <a:cxnLst/>
            <a:rect l="0" t="0" r="0" b="0"/>
            <a:pathLst>
              <a:path w="178595" h="25719">
                <a:moveTo>
                  <a:pt x="0" y="0"/>
                </a:moveTo>
                <a:lnTo>
                  <a:pt x="0" y="6406"/>
                </a:lnTo>
                <a:lnTo>
                  <a:pt x="3792" y="9836"/>
                </a:lnTo>
                <a:lnTo>
                  <a:pt x="5703" y="10844"/>
                </a:lnTo>
                <a:lnTo>
                  <a:pt x="7771" y="11515"/>
                </a:lnTo>
                <a:lnTo>
                  <a:pt x="12185" y="12262"/>
                </a:lnTo>
                <a:lnTo>
                  <a:pt x="16793" y="12594"/>
                </a:lnTo>
                <a:lnTo>
                  <a:pt x="19132" y="13396"/>
                </a:lnTo>
                <a:lnTo>
                  <a:pt x="21486" y="14646"/>
                </a:lnTo>
                <a:lnTo>
                  <a:pt x="23849" y="16194"/>
                </a:lnTo>
                <a:lnTo>
                  <a:pt x="26218" y="17225"/>
                </a:lnTo>
                <a:lnTo>
                  <a:pt x="28591" y="17913"/>
                </a:lnTo>
                <a:lnTo>
                  <a:pt x="33345" y="18677"/>
                </a:lnTo>
                <a:lnTo>
                  <a:pt x="38103" y="19017"/>
                </a:lnTo>
                <a:lnTo>
                  <a:pt x="44980" y="19168"/>
                </a:lnTo>
                <a:lnTo>
                  <a:pt x="166269" y="19288"/>
                </a:lnTo>
                <a:lnTo>
                  <a:pt x="168790" y="20003"/>
                </a:lnTo>
                <a:lnTo>
                  <a:pt x="171264" y="21193"/>
                </a:lnTo>
                <a:lnTo>
                  <a:pt x="178594" y="257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59"/>
          <p:cNvSpPr/>
          <p:nvPr/>
        </p:nvSpPr>
        <p:spPr>
          <a:xfrm>
            <a:off x="5550693" y="1620202"/>
            <a:ext cx="178595" cy="19289"/>
          </a:xfrm>
          <a:custGeom>
            <a:avLst/>
            <a:gdLst/>
            <a:ahLst/>
            <a:cxnLst/>
            <a:rect l="0" t="0" r="0" b="0"/>
            <a:pathLst>
              <a:path w="178595" h="19289">
                <a:moveTo>
                  <a:pt x="0" y="19288"/>
                </a:moveTo>
                <a:lnTo>
                  <a:pt x="16793" y="19288"/>
                </a:lnTo>
                <a:lnTo>
                  <a:pt x="19132" y="18574"/>
                </a:lnTo>
                <a:lnTo>
                  <a:pt x="21487" y="17383"/>
                </a:lnTo>
                <a:lnTo>
                  <a:pt x="23850" y="15875"/>
                </a:lnTo>
                <a:lnTo>
                  <a:pt x="27012" y="14870"/>
                </a:lnTo>
                <a:lnTo>
                  <a:pt x="30708" y="14199"/>
                </a:lnTo>
                <a:lnTo>
                  <a:pt x="34759" y="13752"/>
                </a:lnTo>
                <a:lnTo>
                  <a:pt x="39048" y="13455"/>
                </a:lnTo>
                <a:lnTo>
                  <a:pt x="43495" y="13256"/>
                </a:lnTo>
                <a:lnTo>
                  <a:pt x="48047" y="13124"/>
                </a:lnTo>
                <a:lnTo>
                  <a:pt x="53462" y="12321"/>
                </a:lnTo>
                <a:lnTo>
                  <a:pt x="59454" y="11072"/>
                </a:lnTo>
                <a:lnTo>
                  <a:pt x="65830" y="9524"/>
                </a:lnTo>
                <a:lnTo>
                  <a:pt x="71668" y="8492"/>
                </a:lnTo>
                <a:lnTo>
                  <a:pt x="77147" y="7805"/>
                </a:lnTo>
                <a:lnTo>
                  <a:pt x="82388" y="7346"/>
                </a:lnTo>
                <a:lnTo>
                  <a:pt x="87470" y="7041"/>
                </a:lnTo>
                <a:lnTo>
                  <a:pt x="92444" y="6837"/>
                </a:lnTo>
                <a:lnTo>
                  <a:pt x="102205" y="6611"/>
                </a:lnTo>
                <a:lnTo>
                  <a:pt x="122389" y="6453"/>
                </a:lnTo>
                <a:lnTo>
                  <a:pt x="126837" y="5731"/>
                </a:lnTo>
                <a:lnTo>
                  <a:pt x="132183" y="4535"/>
                </a:lnTo>
                <a:lnTo>
                  <a:pt x="138128" y="3023"/>
                </a:lnTo>
                <a:lnTo>
                  <a:pt x="143679" y="2016"/>
                </a:lnTo>
                <a:lnTo>
                  <a:pt x="148968" y="1344"/>
                </a:lnTo>
                <a:lnTo>
                  <a:pt x="154080" y="896"/>
                </a:lnTo>
                <a:lnTo>
                  <a:pt x="158283" y="597"/>
                </a:lnTo>
                <a:lnTo>
                  <a:pt x="161878" y="398"/>
                </a:lnTo>
                <a:lnTo>
                  <a:pt x="167990" y="177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60"/>
          <p:cNvSpPr/>
          <p:nvPr/>
        </p:nvSpPr>
        <p:spPr>
          <a:xfrm>
            <a:off x="6000750" y="1446635"/>
            <a:ext cx="192882" cy="218574"/>
          </a:xfrm>
          <a:custGeom>
            <a:avLst/>
            <a:gdLst/>
            <a:ahLst/>
            <a:cxnLst/>
            <a:rect l="0" t="0" r="0" b="0"/>
            <a:pathLst>
              <a:path w="192882" h="218574">
                <a:moveTo>
                  <a:pt x="0" y="32121"/>
                </a:moveTo>
                <a:lnTo>
                  <a:pt x="0" y="22543"/>
                </a:lnTo>
                <a:lnTo>
                  <a:pt x="794" y="21450"/>
                </a:lnTo>
                <a:lnTo>
                  <a:pt x="2116" y="20720"/>
                </a:lnTo>
                <a:lnTo>
                  <a:pt x="3792" y="20234"/>
                </a:lnTo>
                <a:lnTo>
                  <a:pt x="7770" y="17789"/>
                </a:lnTo>
                <a:lnTo>
                  <a:pt x="12978" y="14321"/>
                </a:lnTo>
                <a:lnTo>
                  <a:pt x="16590" y="12396"/>
                </a:lnTo>
                <a:lnTo>
                  <a:pt x="20584" y="10399"/>
                </a:lnTo>
                <a:lnTo>
                  <a:pt x="24041" y="9067"/>
                </a:lnTo>
                <a:lnTo>
                  <a:pt x="29999" y="7587"/>
                </a:lnTo>
                <a:lnTo>
                  <a:pt x="33494" y="6478"/>
                </a:lnTo>
                <a:lnTo>
                  <a:pt x="37410" y="5024"/>
                </a:lnTo>
                <a:lnTo>
                  <a:pt x="41608" y="3341"/>
                </a:lnTo>
                <a:lnTo>
                  <a:pt x="46789" y="2219"/>
                </a:lnTo>
                <a:lnTo>
                  <a:pt x="52624" y="1470"/>
                </a:lnTo>
                <a:lnTo>
                  <a:pt x="63870" y="639"/>
                </a:lnTo>
                <a:lnTo>
                  <a:pt x="71513" y="269"/>
                </a:lnTo>
                <a:lnTo>
                  <a:pt x="79673" y="105"/>
                </a:lnTo>
                <a:lnTo>
                  <a:pt x="97847" y="0"/>
                </a:lnTo>
                <a:lnTo>
                  <a:pt x="102537" y="706"/>
                </a:lnTo>
                <a:lnTo>
                  <a:pt x="107251" y="1890"/>
                </a:lnTo>
                <a:lnTo>
                  <a:pt x="111982" y="3395"/>
                </a:lnTo>
                <a:lnTo>
                  <a:pt x="116723" y="5112"/>
                </a:lnTo>
                <a:lnTo>
                  <a:pt x="121472" y="6971"/>
                </a:lnTo>
                <a:lnTo>
                  <a:pt x="126225" y="8925"/>
                </a:lnTo>
                <a:lnTo>
                  <a:pt x="130187" y="10228"/>
                </a:lnTo>
                <a:lnTo>
                  <a:pt x="133623" y="11096"/>
                </a:lnTo>
                <a:lnTo>
                  <a:pt x="136706" y="11675"/>
                </a:lnTo>
                <a:lnTo>
                  <a:pt x="139556" y="13490"/>
                </a:lnTo>
                <a:lnTo>
                  <a:pt x="144839" y="19316"/>
                </a:lnTo>
                <a:lnTo>
                  <a:pt x="149833" y="24763"/>
                </a:lnTo>
                <a:lnTo>
                  <a:pt x="154699" y="29565"/>
                </a:lnTo>
                <a:lnTo>
                  <a:pt x="159507" y="34081"/>
                </a:lnTo>
                <a:lnTo>
                  <a:pt x="164289" y="40374"/>
                </a:lnTo>
                <a:lnTo>
                  <a:pt x="166676" y="44052"/>
                </a:lnTo>
                <a:lnTo>
                  <a:pt x="169061" y="47933"/>
                </a:lnTo>
                <a:lnTo>
                  <a:pt x="173828" y="56055"/>
                </a:lnTo>
                <a:lnTo>
                  <a:pt x="175417" y="60221"/>
                </a:lnTo>
                <a:lnTo>
                  <a:pt x="176476" y="64428"/>
                </a:lnTo>
                <a:lnTo>
                  <a:pt x="177181" y="68661"/>
                </a:lnTo>
                <a:lnTo>
                  <a:pt x="177652" y="72911"/>
                </a:lnTo>
                <a:lnTo>
                  <a:pt x="177966" y="77174"/>
                </a:lnTo>
                <a:lnTo>
                  <a:pt x="178175" y="81444"/>
                </a:lnTo>
                <a:lnTo>
                  <a:pt x="178408" y="89999"/>
                </a:lnTo>
                <a:lnTo>
                  <a:pt x="178469" y="94281"/>
                </a:lnTo>
                <a:lnTo>
                  <a:pt x="177717" y="98564"/>
                </a:lnTo>
                <a:lnTo>
                  <a:pt x="176421" y="102848"/>
                </a:lnTo>
                <a:lnTo>
                  <a:pt x="174764" y="107133"/>
                </a:lnTo>
                <a:lnTo>
                  <a:pt x="172866" y="111418"/>
                </a:lnTo>
                <a:lnTo>
                  <a:pt x="170806" y="115704"/>
                </a:lnTo>
                <a:lnTo>
                  <a:pt x="166401" y="124276"/>
                </a:lnTo>
                <a:lnTo>
                  <a:pt x="154743" y="145706"/>
                </a:lnTo>
                <a:lnTo>
                  <a:pt x="150002" y="152374"/>
                </a:lnTo>
                <a:lnTo>
                  <a:pt x="145248" y="158433"/>
                </a:lnTo>
                <a:lnTo>
                  <a:pt x="142870" y="162049"/>
                </a:lnTo>
                <a:lnTo>
                  <a:pt x="140490" y="165888"/>
                </a:lnTo>
                <a:lnTo>
                  <a:pt x="137316" y="169877"/>
                </a:lnTo>
                <a:lnTo>
                  <a:pt x="133612" y="173964"/>
                </a:lnTo>
                <a:lnTo>
                  <a:pt x="126058" y="181602"/>
                </a:lnTo>
                <a:lnTo>
                  <a:pt x="120055" y="187377"/>
                </a:lnTo>
                <a:lnTo>
                  <a:pt x="112212" y="194645"/>
                </a:lnTo>
                <a:lnTo>
                  <a:pt x="108940" y="196906"/>
                </a:lnTo>
                <a:lnTo>
                  <a:pt x="105170" y="199128"/>
                </a:lnTo>
                <a:lnTo>
                  <a:pt x="101069" y="201323"/>
                </a:lnTo>
                <a:lnTo>
                  <a:pt x="97542" y="202787"/>
                </a:lnTo>
                <a:lnTo>
                  <a:pt x="94396" y="203762"/>
                </a:lnTo>
                <a:lnTo>
                  <a:pt x="91506" y="204413"/>
                </a:lnTo>
                <a:lnTo>
                  <a:pt x="87991" y="205561"/>
                </a:lnTo>
                <a:lnTo>
                  <a:pt x="84061" y="207040"/>
                </a:lnTo>
                <a:lnTo>
                  <a:pt x="79853" y="208742"/>
                </a:lnTo>
                <a:lnTo>
                  <a:pt x="76254" y="209875"/>
                </a:lnTo>
                <a:lnTo>
                  <a:pt x="73061" y="210631"/>
                </a:lnTo>
                <a:lnTo>
                  <a:pt x="70138" y="211135"/>
                </a:lnTo>
                <a:lnTo>
                  <a:pt x="66602" y="211471"/>
                </a:lnTo>
                <a:lnTo>
                  <a:pt x="62657" y="211695"/>
                </a:lnTo>
                <a:lnTo>
                  <a:pt x="54835" y="211944"/>
                </a:lnTo>
                <a:lnTo>
                  <a:pt x="45968" y="212084"/>
                </a:lnTo>
                <a:lnTo>
                  <a:pt x="22429" y="212141"/>
                </a:lnTo>
                <a:lnTo>
                  <a:pt x="18921" y="211427"/>
                </a:lnTo>
                <a:lnTo>
                  <a:pt x="10193" y="207724"/>
                </a:lnTo>
                <a:lnTo>
                  <a:pt x="5059" y="206607"/>
                </a:lnTo>
                <a:lnTo>
                  <a:pt x="3373" y="205595"/>
                </a:lnTo>
                <a:lnTo>
                  <a:pt x="2248" y="204206"/>
                </a:lnTo>
                <a:lnTo>
                  <a:pt x="999" y="200757"/>
                </a:lnTo>
                <a:lnTo>
                  <a:pt x="296" y="194800"/>
                </a:lnTo>
                <a:lnTo>
                  <a:pt x="131" y="190624"/>
                </a:lnTo>
                <a:lnTo>
                  <a:pt x="1675" y="187081"/>
                </a:lnTo>
                <a:lnTo>
                  <a:pt x="4291" y="182576"/>
                </a:lnTo>
                <a:lnTo>
                  <a:pt x="7623" y="177430"/>
                </a:lnTo>
                <a:lnTo>
                  <a:pt x="11432" y="173999"/>
                </a:lnTo>
                <a:lnTo>
                  <a:pt x="15559" y="171712"/>
                </a:lnTo>
                <a:lnTo>
                  <a:pt x="19898" y="170187"/>
                </a:lnTo>
                <a:lnTo>
                  <a:pt x="23583" y="169171"/>
                </a:lnTo>
                <a:lnTo>
                  <a:pt x="26835" y="168493"/>
                </a:lnTo>
                <a:lnTo>
                  <a:pt x="29796" y="168041"/>
                </a:lnTo>
                <a:lnTo>
                  <a:pt x="33358" y="167026"/>
                </a:lnTo>
                <a:lnTo>
                  <a:pt x="37319" y="165634"/>
                </a:lnTo>
                <a:lnTo>
                  <a:pt x="41549" y="163992"/>
                </a:lnTo>
                <a:lnTo>
                  <a:pt x="46749" y="163612"/>
                </a:lnTo>
                <a:lnTo>
                  <a:pt x="52597" y="164073"/>
                </a:lnTo>
                <a:lnTo>
                  <a:pt x="58877" y="165094"/>
                </a:lnTo>
                <a:lnTo>
                  <a:pt x="63857" y="165775"/>
                </a:lnTo>
                <a:lnTo>
                  <a:pt x="67972" y="166230"/>
                </a:lnTo>
                <a:lnTo>
                  <a:pt x="71508" y="166532"/>
                </a:lnTo>
                <a:lnTo>
                  <a:pt x="75453" y="167448"/>
                </a:lnTo>
                <a:lnTo>
                  <a:pt x="79671" y="168774"/>
                </a:lnTo>
                <a:lnTo>
                  <a:pt x="84070" y="170371"/>
                </a:lnTo>
                <a:lnTo>
                  <a:pt x="88590" y="172151"/>
                </a:lnTo>
                <a:lnTo>
                  <a:pt x="97846" y="176033"/>
                </a:lnTo>
                <a:lnTo>
                  <a:pt x="101743" y="177354"/>
                </a:lnTo>
                <a:lnTo>
                  <a:pt x="105135" y="178235"/>
                </a:lnTo>
                <a:lnTo>
                  <a:pt x="108190" y="178822"/>
                </a:lnTo>
                <a:lnTo>
                  <a:pt x="111814" y="179928"/>
                </a:lnTo>
                <a:lnTo>
                  <a:pt x="115817" y="181379"/>
                </a:lnTo>
                <a:lnTo>
                  <a:pt x="120074" y="183062"/>
                </a:lnTo>
                <a:lnTo>
                  <a:pt x="123705" y="184897"/>
                </a:lnTo>
                <a:lnTo>
                  <a:pt x="126920" y="186836"/>
                </a:lnTo>
                <a:lnTo>
                  <a:pt x="132609" y="190894"/>
                </a:lnTo>
                <a:lnTo>
                  <a:pt x="137783" y="195079"/>
                </a:lnTo>
                <a:lnTo>
                  <a:pt x="141068" y="197195"/>
                </a:lnTo>
                <a:lnTo>
                  <a:pt x="144845" y="199320"/>
                </a:lnTo>
                <a:lnTo>
                  <a:pt x="148951" y="201452"/>
                </a:lnTo>
                <a:lnTo>
                  <a:pt x="152481" y="203587"/>
                </a:lnTo>
                <a:lnTo>
                  <a:pt x="155629" y="205724"/>
                </a:lnTo>
                <a:lnTo>
                  <a:pt x="158522" y="207864"/>
                </a:lnTo>
                <a:lnTo>
                  <a:pt x="163852" y="210241"/>
                </a:lnTo>
                <a:lnTo>
                  <a:pt x="168866" y="211298"/>
                </a:lnTo>
                <a:lnTo>
                  <a:pt x="173741" y="211768"/>
                </a:lnTo>
                <a:lnTo>
                  <a:pt x="175358" y="212607"/>
                </a:lnTo>
                <a:lnTo>
                  <a:pt x="176437" y="213881"/>
                </a:lnTo>
                <a:lnTo>
                  <a:pt x="177156" y="215445"/>
                </a:lnTo>
                <a:lnTo>
                  <a:pt x="178428" y="216488"/>
                </a:lnTo>
                <a:lnTo>
                  <a:pt x="180071" y="217183"/>
                </a:lnTo>
                <a:lnTo>
                  <a:pt x="184618" y="218298"/>
                </a:lnTo>
                <a:lnTo>
                  <a:pt x="187356" y="218450"/>
                </a:lnTo>
                <a:lnTo>
                  <a:pt x="192881" y="21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61"/>
          <p:cNvSpPr/>
          <p:nvPr/>
        </p:nvSpPr>
        <p:spPr>
          <a:xfrm>
            <a:off x="6286500" y="1530191"/>
            <a:ext cx="192882" cy="147876"/>
          </a:xfrm>
          <a:custGeom>
            <a:avLst/>
            <a:gdLst/>
            <a:ahLst/>
            <a:cxnLst/>
            <a:rect l="0" t="0" r="0" b="0"/>
            <a:pathLst>
              <a:path w="192882" h="147876">
                <a:moveTo>
                  <a:pt x="0" y="0"/>
                </a:moveTo>
                <a:lnTo>
                  <a:pt x="3792" y="0"/>
                </a:lnTo>
                <a:lnTo>
                  <a:pt x="4909" y="714"/>
                </a:lnTo>
                <a:lnTo>
                  <a:pt x="5653" y="1905"/>
                </a:lnTo>
                <a:lnTo>
                  <a:pt x="6150" y="3413"/>
                </a:lnTo>
                <a:lnTo>
                  <a:pt x="8819" y="6994"/>
                </a:lnTo>
                <a:lnTo>
                  <a:pt x="12651" y="10966"/>
                </a:lnTo>
                <a:lnTo>
                  <a:pt x="16999" y="15113"/>
                </a:lnTo>
                <a:lnTo>
                  <a:pt x="34151" y="30724"/>
                </a:lnTo>
                <a:lnTo>
                  <a:pt x="41900" y="37706"/>
                </a:lnTo>
                <a:lnTo>
                  <a:pt x="45396" y="41568"/>
                </a:lnTo>
                <a:lnTo>
                  <a:pt x="48520" y="45571"/>
                </a:lnTo>
                <a:lnTo>
                  <a:pt x="51396" y="49669"/>
                </a:lnTo>
                <a:lnTo>
                  <a:pt x="54902" y="53115"/>
                </a:lnTo>
                <a:lnTo>
                  <a:pt x="58826" y="56127"/>
                </a:lnTo>
                <a:lnTo>
                  <a:pt x="63030" y="58849"/>
                </a:lnTo>
                <a:lnTo>
                  <a:pt x="67419" y="62093"/>
                </a:lnTo>
                <a:lnTo>
                  <a:pt x="71934" y="65684"/>
                </a:lnTo>
                <a:lnTo>
                  <a:pt x="80389" y="72769"/>
                </a:lnTo>
                <a:lnTo>
                  <a:pt x="90406" y="81489"/>
                </a:lnTo>
                <a:lnTo>
                  <a:pt x="98653" y="88843"/>
                </a:lnTo>
                <a:lnTo>
                  <a:pt x="106250" y="94947"/>
                </a:lnTo>
                <a:lnTo>
                  <a:pt x="127391" y="111255"/>
                </a:lnTo>
                <a:lnTo>
                  <a:pt x="135726" y="117032"/>
                </a:lnTo>
                <a:lnTo>
                  <a:pt x="142078" y="120884"/>
                </a:lnTo>
                <a:lnTo>
                  <a:pt x="147106" y="123452"/>
                </a:lnTo>
                <a:lnTo>
                  <a:pt x="156926" y="128210"/>
                </a:lnTo>
                <a:lnTo>
                  <a:pt x="161767" y="130479"/>
                </a:lnTo>
                <a:lnTo>
                  <a:pt x="165789" y="132706"/>
                </a:lnTo>
                <a:lnTo>
                  <a:pt x="169263" y="134905"/>
                </a:lnTo>
                <a:lnTo>
                  <a:pt x="176750" y="140154"/>
                </a:lnTo>
                <a:lnTo>
                  <a:pt x="179891" y="140872"/>
                </a:lnTo>
                <a:lnTo>
                  <a:pt x="181839" y="141063"/>
                </a:lnTo>
                <a:lnTo>
                  <a:pt x="183932" y="141905"/>
                </a:lnTo>
                <a:lnTo>
                  <a:pt x="189877" y="145789"/>
                </a:lnTo>
                <a:lnTo>
                  <a:pt x="192881" y="147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62"/>
          <p:cNvSpPr/>
          <p:nvPr/>
        </p:nvSpPr>
        <p:spPr>
          <a:xfrm>
            <a:off x="6350802" y="1555908"/>
            <a:ext cx="100005" cy="122159"/>
          </a:xfrm>
          <a:custGeom>
            <a:avLst/>
            <a:gdLst/>
            <a:ahLst/>
            <a:cxnLst/>
            <a:rect l="0" t="0" r="0" b="0"/>
            <a:pathLst>
              <a:path w="100005" h="122159">
                <a:moveTo>
                  <a:pt x="100004" y="0"/>
                </a:moveTo>
                <a:lnTo>
                  <a:pt x="83211" y="15114"/>
                </a:lnTo>
                <a:lnTo>
                  <a:pt x="80871" y="17934"/>
                </a:lnTo>
                <a:lnTo>
                  <a:pt x="78517" y="21243"/>
                </a:lnTo>
                <a:lnTo>
                  <a:pt x="76155" y="24878"/>
                </a:lnTo>
                <a:lnTo>
                  <a:pt x="73786" y="28730"/>
                </a:lnTo>
                <a:lnTo>
                  <a:pt x="69036" y="36820"/>
                </a:lnTo>
                <a:lnTo>
                  <a:pt x="65865" y="40977"/>
                </a:lnTo>
                <a:lnTo>
                  <a:pt x="62164" y="45177"/>
                </a:lnTo>
                <a:lnTo>
                  <a:pt x="58108" y="49406"/>
                </a:lnTo>
                <a:lnTo>
                  <a:pt x="54611" y="53655"/>
                </a:lnTo>
                <a:lnTo>
                  <a:pt x="51485" y="57916"/>
                </a:lnTo>
                <a:lnTo>
                  <a:pt x="48608" y="62185"/>
                </a:lnTo>
                <a:lnTo>
                  <a:pt x="45103" y="66460"/>
                </a:lnTo>
                <a:lnTo>
                  <a:pt x="41178" y="70738"/>
                </a:lnTo>
                <a:lnTo>
                  <a:pt x="33378" y="78588"/>
                </a:lnTo>
                <a:lnTo>
                  <a:pt x="27265" y="84458"/>
                </a:lnTo>
                <a:lnTo>
                  <a:pt x="15569" y="95192"/>
                </a:lnTo>
                <a:lnTo>
                  <a:pt x="12758" y="98466"/>
                </a:lnTo>
                <a:lnTo>
                  <a:pt x="10883" y="101363"/>
                </a:lnTo>
                <a:lnTo>
                  <a:pt x="9634" y="104008"/>
                </a:lnTo>
                <a:lnTo>
                  <a:pt x="8007" y="105772"/>
                </a:lnTo>
                <a:lnTo>
                  <a:pt x="6129" y="106948"/>
                </a:lnTo>
                <a:lnTo>
                  <a:pt x="4083" y="107732"/>
                </a:lnTo>
                <a:lnTo>
                  <a:pt x="2719" y="108969"/>
                </a:lnTo>
                <a:lnTo>
                  <a:pt x="1810" y="110508"/>
                </a:lnTo>
                <a:lnTo>
                  <a:pt x="351" y="114698"/>
                </a:lnTo>
                <a:lnTo>
                  <a:pt x="151" y="117176"/>
                </a:lnTo>
                <a:lnTo>
                  <a:pt x="0" y="121867"/>
                </a:lnTo>
                <a:lnTo>
                  <a:pt x="2112" y="122029"/>
                </a:lnTo>
                <a:lnTo>
                  <a:pt x="7135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63"/>
          <p:cNvSpPr/>
          <p:nvPr/>
        </p:nvSpPr>
        <p:spPr>
          <a:xfrm>
            <a:off x="6529387" y="1459468"/>
            <a:ext cx="221457" cy="135018"/>
          </a:xfrm>
          <a:custGeom>
            <a:avLst/>
            <a:gdLst/>
            <a:ahLst/>
            <a:cxnLst/>
            <a:rect l="0" t="0" r="0" b="0"/>
            <a:pathLst>
              <a:path w="221457" h="135018">
                <a:moveTo>
                  <a:pt x="0" y="12858"/>
                </a:moveTo>
                <a:lnTo>
                  <a:pt x="10849" y="3094"/>
                </a:lnTo>
                <a:lnTo>
                  <a:pt x="12788" y="2063"/>
                </a:lnTo>
                <a:lnTo>
                  <a:pt x="17061" y="917"/>
                </a:lnTo>
                <a:lnTo>
                  <a:pt x="23929" y="271"/>
                </a:lnTo>
                <a:lnTo>
                  <a:pt x="28627" y="120"/>
                </a:lnTo>
                <a:lnTo>
                  <a:pt x="38110" y="24"/>
                </a:lnTo>
                <a:lnTo>
                  <a:pt x="76324" y="0"/>
                </a:lnTo>
                <a:lnTo>
                  <a:pt x="80252" y="714"/>
                </a:lnTo>
                <a:lnTo>
                  <a:pt x="86732" y="3413"/>
                </a:lnTo>
                <a:lnTo>
                  <a:pt x="90365" y="4418"/>
                </a:lnTo>
                <a:lnTo>
                  <a:pt x="94375" y="5089"/>
                </a:lnTo>
                <a:lnTo>
                  <a:pt x="98635" y="5535"/>
                </a:lnTo>
                <a:lnTo>
                  <a:pt x="102269" y="6548"/>
                </a:lnTo>
                <a:lnTo>
                  <a:pt x="108424" y="9577"/>
                </a:lnTo>
                <a:lnTo>
                  <a:pt x="113805" y="13305"/>
                </a:lnTo>
                <a:lnTo>
                  <a:pt x="118843" y="17343"/>
                </a:lnTo>
                <a:lnTo>
                  <a:pt x="123727" y="21519"/>
                </a:lnTo>
                <a:lnTo>
                  <a:pt x="138104" y="34297"/>
                </a:lnTo>
                <a:lnTo>
                  <a:pt x="139695" y="37152"/>
                </a:lnTo>
                <a:lnTo>
                  <a:pt x="140755" y="40484"/>
                </a:lnTo>
                <a:lnTo>
                  <a:pt x="141461" y="44134"/>
                </a:lnTo>
                <a:lnTo>
                  <a:pt x="142726" y="47282"/>
                </a:lnTo>
                <a:lnTo>
                  <a:pt x="144363" y="50095"/>
                </a:lnTo>
                <a:lnTo>
                  <a:pt x="146248" y="52685"/>
                </a:lnTo>
                <a:lnTo>
                  <a:pt x="146712" y="55840"/>
                </a:lnTo>
                <a:lnTo>
                  <a:pt x="146227" y="59372"/>
                </a:lnTo>
                <a:lnTo>
                  <a:pt x="145110" y="63156"/>
                </a:lnTo>
                <a:lnTo>
                  <a:pt x="144365" y="66392"/>
                </a:lnTo>
                <a:lnTo>
                  <a:pt x="143869" y="69265"/>
                </a:lnTo>
                <a:lnTo>
                  <a:pt x="143537" y="71894"/>
                </a:lnTo>
                <a:lnTo>
                  <a:pt x="142523" y="74361"/>
                </a:lnTo>
                <a:lnTo>
                  <a:pt x="141053" y="76720"/>
                </a:lnTo>
                <a:lnTo>
                  <a:pt x="139279" y="79007"/>
                </a:lnTo>
                <a:lnTo>
                  <a:pt x="137302" y="81246"/>
                </a:lnTo>
                <a:lnTo>
                  <a:pt x="135191" y="83453"/>
                </a:lnTo>
                <a:lnTo>
                  <a:pt x="132990" y="85639"/>
                </a:lnTo>
                <a:lnTo>
                  <a:pt x="131522" y="88525"/>
                </a:lnTo>
                <a:lnTo>
                  <a:pt x="130545" y="91878"/>
                </a:lnTo>
                <a:lnTo>
                  <a:pt x="129892" y="95542"/>
                </a:lnTo>
                <a:lnTo>
                  <a:pt x="127870" y="98699"/>
                </a:lnTo>
                <a:lnTo>
                  <a:pt x="124934" y="101518"/>
                </a:lnTo>
                <a:lnTo>
                  <a:pt x="121389" y="104111"/>
                </a:lnTo>
                <a:lnTo>
                  <a:pt x="119027" y="106555"/>
                </a:lnTo>
                <a:lnTo>
                  <a:pt x="117451" y="108898"/>
                </a:lnTo>
                <a:lnTo>
                  <a:pt x="116401" y="111175"/>
                </a:lnTo>
                <a:lnTo>
                  <a:pt x="114907" y="113407"/>
                </a:lnTo>
                <a:lnTo>
                  <a:pt x="113117" y="115610"/>
                </a:lnTo>
                <a:lnTo>
                  <a:pt x="111130" y="117792"/>
                </a:lnTo>
                <a:lnTo>
                  <a:pt x="108218" y="119248"/>
                </a:lnTo>
                <a:lnTo>
                  <a:pt x="104690" y="120218"/>
                </a:lnTo>
                <a:lnTo>
                  <a:pt x="100749" y="120864"/>
                </a:lnTo>
                <a:lnTo>
                  <a:pt x="94254" y="123488"/>
                </a:lnTo>
                <a:lnTo>
                  <a:pt x="91411" y="125188"/>
                </a:lnTo>
                <a:lnTo>
                  <a:pt x="86136" y="127076"/>
                </a:lnTo>
                <a:lnTo>
                  <a:pt x="81145" y="127916"/>
                </a:lnTo>
                <a:lnTo>
                  <a:pt x="76281" y="128289"/>
                </a:lnTo>
                <a:lnTo>
                  <a:pt x="71473" y="128454"/>
                </a:lnTo>
                <a:lnTo>
                  <a:pt x="64305" y="128548"/>
                </a:lnTo>
                <a:lnTo>
                  <a:pt x="61919" y="128561"/>
                </a:lnTo>
                <a:lnTo>
                  <a:pt x="60330" y="127855"/>
                </a:lnTo>
                <a:lnTo>
                  <a:pt x="59270" y="126671"/>
                </a:lnTo>
                <a:lnTo>
                  <a:pt x="58563" y="125166"/>
                </a:lnTo>
                <a:lnTo>
                  <a:pt x="57299" y="124163"/>
                </a:lnTo>
                <a:lnTo>
                  <a:pt x="55661" y="123495"/>
                </a:lnTo>
                <a:lnTo>
                  <a:pt x="53777" y="123049"/>
                </a:lnTo>
                <a:lnTo>
                  <a:pt x="49565" y="120649"/>
                </a:lnTo>
                <a:lnTo>
                  <a:pt x="47331" y="119009"/>
                </a:lnTo>
                <a:lnTo>
                  <a:pt x="45841" y="117201"/>
                </a:lnTo>
                <a:lnTo>
                  <a:pt x="44186" y="113287"/>
                </a:lnTo>
                <a:lnTo>
                  <a:pt x="43255" y="110481"/>
                </a:lnTo>
                <a:lnTo>
                  <a:pt x="43917" y="108658"/>
                </a:lnTo>
                <a:lnTo>
                  <a:pt x="45154" y="106014"/>
                </a:lnTo>
                <a:lnTo>
                  <a:pt x="46772" y="102823"/>
                </a:lnTo>
                <a:lnTo>
                  <a:pt x="48644" y="99981"/>
                </a:lnTo>
                <a:lnTo>
                  <a:pt x="50685" y="97372"/>
                </a:lnTo>
                <a:lnTo>
                  <a:pt x="52840" y="94918"/>
                </a:lnTo>
                <a:lnTo>
                  <a:pt x="55071" y="93283"/>
                </a:lnTo>
                <a:lnTo>
                  <a:pt x="57352" y="92192"/>
                </a:lnTo>
                <a:lnTo>
                  <a:pt x="59666" y="91465"/>
                </a:lnTo>
                <a:lnTo>
                  <a:pt x="66470" y="90657"/>
                </a:lnTo>
                <a:lnTo>
                  <a:pt x="70507" y="90442"/>
                </a:lnTo>
                <a:lnTo>
                  <a:pt x="74786" y="89584"/>
                </a:lnTo>
                <a:lnTo>
                  <a:pt x="79226" y="88297"/>
                </a:lnTo>
                <a:lnTo>
                  <a:pt x="83774" y="86725"/>
                </a:lnTo>
                <a:lnTo>
                  <a:pt x="88393" y="85677"/>
                </a:lnTo>
                <a:lnTo>
                  <a:pt x="93059" y="84979"/>
                </a:lnTo>
                <a:lnTo>
                  <a:pt x="97759" y="84513"/>
                </a:lnTo>
                <a:lnTo>
                  <a:pt x="102479" y="84203"/>
                </a:lnTo>
                <a:lnTo>
                  <a:pt x="107213" y="83996"/>
                </a:lnTo>
                <a:lnTo>
                  <a:pt x="111957" y="83858"/>
                </a:lnTo>
                <a:lnTo>
                  <a:pt x="116706" y="84480"/>
                </a:lnTo>
                <a:lnTo>
                  <a:pt x="121461" y="85609"/>
                </a:lnTo>
                <a:lnTo>
                  <a:pt x="126218" y="87076"/>
                </a:lnTo>
                <a:lnTo>
                  <a:pt x="130977" y="88055"/>
                </a:lnTo>
                <a:lnTo>
                  <a:pt x="135736" y="88707"/>
                </a:lnTo>
                <a:lnTo>
                  <a:pt x="140498" y="89141"/>
                </a:lnTo>
                <a:lnTo>
                  <a:pt x="145259" y="90146"/>
                </a:lnTo>
                <a:lnTo>
                  <a:pt x="150020" y="91529"/>
                </a:lnTo>
                <a:lnTo>
                  <a:pt x="154782" y="93166"/>
                </a:lnTo>
                <a:lnTo>
                  <a:pt x="159545" y="94258"/>
                </a:lnTo>
                <a:lnTo>
                  <a:pt x="164307" y="94985"/>
                </a:lnTo>
                <a:lnTo>
                  <a:pt x="169070" y="95470"/>
                </a:lnTo>
                <a:lnTo>
                  <a:pt x="173038" y="96508"/>
                </a:lnTo>
                <a:lnTo>
                  <a:pt x="179564" y="99566"/>
                </a:lnTo>
                <a:lnTo>
                  <a:pt x="185110" y="103306"/>
                </a:lnTo>
                <a:lnTo>
                  <a:pt x="190222" y="107350"/>
                </a:lnTo>
                <a:lnTo>
                  <a:pt x="195138" y="111528"/>
                </a:lnTo>
                <a:lnTo>
                  <a:pt x="198355" y="113643"/>
                </a:lnTo>
                <a:lnTo>
                  <a:pt x="202086" y="115767"/>
                </a:lnTo>
                <a:lnTo>
                  <a:pt x="206162" y="117897"/>
                </a:lnTo>
                <a:lnTo>
                  <a:pt x="208879" y="120032"/>
                </a:lnTo>
                <a:lnTo>
                  <a:pt x="210689" y="122169"/>
                </a:lnTo>
                <a:lnTo>
                  <a:pt x="211898" y="124308"/>
                </a:lnTo>
                <a:lnTo>
                  <a:pt x="213496" y="126449"/>
                </a:lnTo>
                <a:lnTo>
                  <a:pt x="215356" y="128590"/>
                </a:lnTo>
                <a:lnTo>
                  <a:pt x="221456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64"/>
          <p:cNvSpPr/>
          <p:nvPr/>
        </p:nvSpPr>
        <p:spPr>
          <a:xfrm>
            <a:off x="6893718" y="1543050"/>
            <a:ext cx="71439" cy="160735"/>
          </a:xfrm>
          <a:custGeom>
            <a:avLst/>
            <a:gdLst/>
            <a:ahLst/>
            <a:cxnLst/>
            <a:rect l="0" t="0" r="0" b="0"/>
            <a:pathLst>
              <a:path w="71439" h="160735">
                <a:moveTo>
                  <a:pt x="0" y="0"/>
                </a:moveTo>
                <a:lnTo>
                  <a:pt x="3793" y="0"/>
                </a:lnTo>
                <a:lnTo>
                  <a:pt x="4910" y="714"/>
                </a:lnTo>
                <a:lnTo>
                  <a:pt x="5654" y="1905"/>
                </a:lnTo>
                <a:lnTo>
                  <a:pt x="6482" y="5132"/>
                </a:lnTo>
                <a:lnTo>
                  <a:pt x="6850" y="8948"/>
                </a:lnTo>
                <a:lnTo>
                  <a:pt x="7014" y="13025"/>
                </a:lnTo>
                <a:lnTo>
                  <a:pt x="7056" y="15113"/>
                </a:lnTo>
                <a:lnTo>
                  <a:pt x="7880" y="17219"/>
                </a:lnTo>
                <a:lnTo>
                  <a:pt x="9222" y="19337"/>
                </a:lnTo>
                <a:lnTo>
                  <a:pt x="10910" y="21464"/>
                </a:lnTo>
                <a:lnTo>
                  <a:pt x="12787" y="25732"/>
                </a:lnTo>
                <a:lnTo>
                  <a:pt x="13620" y="30724"/>
                </a:lnTo>
                <a:lnTo>
                  <a:pt x="13843" y="34056"/>
                </a:lnTo>
                <a:lnTo>
                  <a:pt x="13992" y="37706"/>
                </a:lnTo>
                <a:lnTo>
                  <a:pt x="14884" y="41568"/>
                </a:lnTo>
                <a:lnTo>
                  <a:pt x="16273" y="45571"/>
                </a:lnTo>
                <a:lnTo>
                  <a:pt x="17992" y="49669"/>
                </a:lnTo>
                <a:lnTo>
                  <a:pt x="19932" y="53115"/>
                </a:lnTo>
                <a:lnTo>
                  <a:pt x="22020" y="56127"/>
                </a:lnTo>
                <a:lnTo>
                  <a:pt x="24205" y="58849"/>
                </a:lnTo>
                <a:lnTo>
                  <a:pt x="25662" y="62092"/>
                </a:lnTo>
                <a:lnTo>
                  <a:pt x="26633" y="65683"/>
                </a:lnTo>
                <a:lnTo>
                  <a:pt x="27281" y="69506"/>
                </a:lnTo>
                <a:lnTo>
                  <a:pt x="28505" y="73484"/>
                </a:lnTo>
                <a:lnTo>
                  <a:pt x="30116" y="77564"/>
                </a:lnTo>
                <a:lnTo>
                  <a:pt x="31984" y="81713"/>
                </a:lnTo>
                <a:lnTo>
                  <a:pt x="34023" y="85193"/>
                </a:lnTo>
                <a:lnTo>
                  <a:pt x="36176" y="88228"/>
                </a:lnTo>
                <a:lnTo>
                  <a:pt x="38405" y="90965"/>
                </a:lnTo>
                <a:lnTo>
                  <a:pt x="41478" y="96362"/>
                </a:lnTo>
                <a:lnTo>
                  <a:pt x="45115" y="103532"/>
                </a:lnTo>
                <a:lnTo>
                  <a:pt x="52595" y="118880"/>
                </a:lnTo>
                <a:lnTo>
                  <a:pt x="58565" y="130464"/>
                </a:lnTo>
                <a:lnTo>
                  <a:pt x="60475" y="134839"/>
                </a:lnTo>
                <a:lnTo>
                  <a:pt x="61748" y="138470"/>
                </a:lnTo>
                <a:lnTo>
                  <a:pt x="62596" y="141605"/>
                </a:lnTo>
                <a:lnTo>
                  <a:pt x="63956" y="143695"/>
                </a:lnTo>
                <a:lnTo>
                  <a:pt x="65656" y="145088"/>
                </a:lnTo>
                <a:lnTo>
                  <a:pt x="67583" y="146017"/>
                </a:lnTo>
                <a:lnTo>
                  <a:pt x="68868" y="147351"/>
                </a:lnTo>
                <a:lnTo>
                  <a:pt x="69725" y="148955"/>
                </a:lnTo>
                <a:lnTo>
                  <a:pt x="70677" y="152641"/>
                </a:lnTo>
                <a:lnTo>
                  <a:pt x="71099" y="156661"/>
                </a:lnTo>
                <a:lnTo>
                  <a:pt x="71438" y="1607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65"/>
          <p:cNvSpPr/>
          <p:nvPr/>
        </p:nvSpPr>
        <p:spPr>
          <a:xfrm>
            <a:off x="6836568" y="1645920"/>
            <a:ext cx="128589" cy="6430"/>
          </a:xfrm>
          <a:custGeom>
            <a:avLst/>
            <a:gdLst/>
            <a:ahLst/>
            <a:cxnLst/>
            <a:rect l="0" t="0" r="0" b="0"/>
            <a:pathLst>
              <a:path w="128589" h="6430">
                <a:moveTo>
                  <a:pt x="0" y="0"/>
                </a:moveTo>
                <a:lnTo>
                  <a:pt x="3793" y="3413"/>
                </a:lnTo>
                <a:lnTo>
                  <a:pt x="5704" y="4418"/>
                </a:lnTo>
                <a:lnTo>
                  <a:pt x="7772" y="5088"/>
                </a:lnTo>
                <a:lnTo>
                  <a:pt x="9943" y="5535"/>
                </a:lnTo>
                <a:lnTo>
                  <a:pt x="12185" y="5833"/>
                </a:lnTo>
                <a:lnTo>
                  <a:pt x="14473" y="6032"/>
                </a:lnTo>
                <a:lnTo>
                  <a:pt x="16793" y="6164"/>
                </a:lnTo>
                <a:lnTo>
                  <a:pt x="23603" y="6311"/>
                </a:lnTo>
                <a:lnTo>
                  <a:pt x="112128" y="6429"/>
                </a:lnTo>
                <a:lnTo>
                  <a:pt x="116027" y="5715"/>
                </a:lnTo>
                <a:lnTo>
                  <a:pt x="119420" y="4524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InkAnnotation66"/>
          <p:cNvSpPr/>
          <p:nvPr/>
        </p:nvSpPr>
        <p:spPr>
          <a:xfrm>
            <a:off x="7065168" y="1498051"/>
            <a:ext cx="207170" cy="179992"/>
          </a:xfrm>
          <a:custGeom>
            <a:avLst/>
            <a:gdLst/>
            <a:ahLst/>
            <a:cxnLst/>
            <a:rect l="0" t="0" r="0" b="0"/>
            <a:pathLst>
              <a:path w="207170" h="179992">
                <a:moveTo>
                  <a:pt x="0" y="12852"/>
                </a:moveTo>
                <a:lnTo>
                  <a:pt x="3793" y="12852"/>
                </a:lnTo>
                <a:lnTo>
                  <a:pt x="4910" y="12137"/>
                </a:lnTo>
                <a:lnTo>
                  <a:pt x="5654" y="10947"/>
                </a:lnTo>
                <a:lnTo>
                  <a:pt x="6151" y="9439"/>
                </a:lnTo>
                <a:lnTo>
                  <a:pt x="7276" y="8433"/>
                </a:lnTo>
                <a:lnTo>
                  <a:pt x="8820" y="7763"/>
                </a:lnTo>
                <a:lnTo>
                  <a:pt x="10643" y="7316"/>
                </a:lnTo>
                <a:lnTo>
                  <a:pt x="14785" y="4915"/>
                </a:lnTo>
                <a:lnTo>
                  <a:pt x="17000" y="3274"/>
                </a:lnTo>
                <a:lnTo>
                  <a:pt x="20065" y="2180"/>
                </a:lnTo>
                <a:lnTo>
                  <a:pt x="23696" y="1451"/>
                </a:lnTo>
                <a:lnTo>
                  <a:pt x="27703" y="965"/>
                </a:lnTo>
                <a:lnTo>
                  <a:pt x="31169" y="641"/>
                </a:lnTo>
                <a:lnTo>
                  <a:pt x="37137" y="281"/>
                </a:lnTo>
                <a:lnTo>
                  <a:pt x="42434" y="121"/>
                </a:lnTo>
                <a:lnTo>
                  <a:pt x="51996" y="31"/>
                </a:lnTo>
                <a:lnTo>
                  <a:pt x="69449" y="0"/>
                </a:lnTo>
                <a:lnTo>
                  <a:pt x="73287" y="712"/>
                </a:lnTo>
                <a:lnTo>
                  <a:pt x="79668" y="3408"/>
                </a:lnTo>
                <a:lnTo>
                  <a:pt x="83274" y="4413"/>
                </a:lnTo>
                <a:lnTo>
                  <a:pt x="87266" y="5083"/>
                </a:lnTo>
                <a:lnTo>
                  <a:pt x="91516" y="5529"/>
                </a:lnTo>
                <a:lnTo>
                  <a:pt x="95142" y="6541"/>
                </a:lnTo>
                <a:lnTo>
                  <a:pt x="101288" y="9571"/>
                </a:lnTo>
                <a:lnTo>
                  <a:pt x="106665" y="13299"/>
                </a:lnTo>
                <a:lnTo>
                  <a:pt x="111700" y="17337"/>
                </a:lnTo>
                <a:lnTo>
                  <a:pt x="116585" y="21513"/>
                </a:lnTo>
                <a:lnTo>
                  <a:pt x="118205" y="23626"/>
                </a:lnTo>
                <a:lnTo>
                  <a:pt x="120004" y="27880"/>
                </a:lnTo>
                <a:lnTo>
                  <a:pt x="121278" y="30729"/>
                </a:lnTo>
                <a:lnTo>
                  <a:pt x="122921" y="34057"/>
                </a:lnTo>
                <a:lnTo>
                  <a:pt x="124810" y="37704"/>
                </a:lnTo>
                <a:lnTo>
                  <a:pt x="126862" y="40850"/>
                </a:lnTo>
                <a:lnTo>
                  <a:pt x="131261" y="46250"/>
                </a:lnTo>
                <a:lnTo>
                  <a:pt x="133745" y="51032"/>
                </a:lnTo>
                <a:lnTo>
                  <a:pt x="134849" y="56252"/>
                </a:lnTo>
                <a:lnTo>
                  <a:pt x="135143" y="59645"/>
                </a:lnTo>
                <a:lnTo>
                  <a:pt x="135470" y="66510"/>
                </a:lnTo>
                <a:lnTo>
                  <a:pt x="135615" y="71942"/>
                </a:lnTo>
                <a:lnTo>
                  <a:pt x="135697" y="82430"/>
                </a:lnTo>
                <a:lnTo>
                  <a:pt x="134914" y="85669"/>
                </a:lnTo>
                <a:lnTo>
                  <a:pt x="131929" y="91173"/>
                </a:lnTo>
                <a:lnTo>
                  <a:pt x="127957" y="96001"/>
                </a:lnTo>
                <a:lnTo>
                  <a:pt x="123545" y="100527"/>
                </a:lnTo>
                <a:lnTo>
                  <a:pt x="118938" y="104921"/>
                </a:lnTo>
                <a:lnTo>
                  <a:pt x="104764" y="117857"/>
                </a:lnTo>
                <a:lnTo>
                  <a:pt x="102387" y="120717"/>
                </a:lnTo>
                <a:lnTo>
                  <a:pt x="100008" y="124053"/>
                </a:lnTo>
                <a:lnTo>
                  <a:pt x="97628" y="127705"/>
                </a:lnTo>
                <a:lnTo>
                  <a:pt x="95249" y="130140"/>
                </a:lnTo>
                <a:lnTo>
                  <a:pt x="92867" y="131763"/>
                </a:lnTo>
                <a:lnTo>
                  <a:pt x="88106" y="134281"/>
                </a:lnTo>
                <a:lnTo>
                  <a:pt x="83343" y="137782"/>
                </a:lnTo>
                <a:lnTo>
                  <a:pt x="78582" y="141719"/>
                </a:lnTo>
                <a:lnTo>
                  <a:pt x="71438" y="147951"/>
                </a:lnTo>
                <a:lnTo>
                  <a:pt x="69057" y="150067"/>
                </a:lnTo>
                <a:lnTo>
                  <a:pt x="66675" y="151477"/>
                </a:lnTo>
                <a:lnTo>
                  <a:pt x="61913" y="153044"/>
                </a:lnTo>
                <a:lnTo>
                  <a:pt x="57150" y="155646"/>
                </a:lnTo>
                <a:lnTo>
                  <a:pt x="54769" y="157340"/>
                </a:lnTo>
                <a:lnTo>
                  <a:pt x="50007" y="159222"/>
                </a:lnTo>
                <a:lnTo>
                  <a:pt x="44274" y="160430"/>
                </a:lnTo>
                <a:lnTo>
                  <a:pt x="43804" y="161243"/>
                </a:lnTo>
                <a:lnTo>
                  <a:pt x="42987" y="166237"/>
                </a:lnTo>
                <a:lnTo>
                  <a:pt x="42887" y="171394"/>
                </a:lnTo>
                <a:lnTo>
                  <a:pt x="42874" y="172612"/>
                </a:lnTo>
                <a:lnTo>
                  <a:pt x="43663" y="172936"/>
                </a:lnTo>
                <a:lnTo>
                  <a:pt x="46659" y="173297"/>
                </a:lnTo>
                <a:lnTo>
                  <a:pt x="48568" y="174108"/>
                </a:lnTo>
                <a:lnTo>
                  <a:pt x="52807" y="176914"/>
                </a:lnTo>
                <a:lnTo>
                  <a:pt x="55049" y="177948"/>
                </a:lnTo>
                <a:lnTo>
                  <a:pt x="59656" y="179096"/>
                </a:lnTo>
                <a:lnTo>
                  <a:pt x="62789" y="179403"/>
                </a:lnTo>
                <a:lnTo>
                  <a:pt x="66466" y="179607"/>
                </a:lnTo>
                <a:lnTo>
                  <a:pt x="73991" y="179834"/>
                </a:lnTo>
                <a:lnTo>
                  <a:pt x="79981" y="179935"/>
                </a:lnTo>
                <a:lnTo>
                  <a:pt x="95400" y="179991"/>
                </a:lnTo>
                <a:lnTo>
                  <a:pt x="100113" y="179285"/>
                </a:lnTo>
                <a:lnTo>
                  <a:pt x="104048" y="178100"/>
                </a:lnTo>
                <a:lnTo>
                  <a:pt x="107466" y="176595"/>
                </a:lnTo>
                <a:lnTo>
                  <a:pt x="112125" y="175592"/>
                </a:lnTo>
                <a:lnTo>
                  <a:pt x="117612" y="174924"/>
                </a:lnTo>
                <a:lnTo>
                  <a:pt x="123652" y="174478"/>
                </a:lnTo>
                <a:lnTo>
                  <a:pt x="129266" y="174180"/>
                </a:lnTo>
                <a:lnTo>
                  <a:pt x="139737" y="173850"/>
                </a:lnTo>
                <a:lnTo>
                  <a:pt x="159394" y="173638"/>
                </a:lnTo>
                <a:lnTo>
                  <a:pt x="169002" y="173609"/>
                </a:lnTo>
                <a:lnTo>
                  <a:pt x="172993" y="172887"/>
                </a:lnTo>
                <a:lnTo>
                  <a:pt x="176448" y="171692"/>
                </a:lnTo>
                <a:lnTo>
                  <a:pt x="179544" y="170180"/>
                </a:lnTo>
                <a:lnTo>
                  <a:pt x="183196" y="169172"/>
                </a:lnTo>
                <a:lnTo>
                  <a:pt x="187218" y="168500"/>
                </a:lnTo>
                <a:lnTo>
                  <a:pt x="207169" y="1671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InkAnnotation67"/>
          <p:cNvSpPr/>
          <p:nvPr/>
        </p:nvSpPr>
        <p:spPr>
          <a:xfrm>
            <a:off x="7329487" y="1549479"/>
            <a:ext cx="164307" cy="135018"/>
          </a:xfrm>
          <a:custGeom>
            <a:avLst/>
            <a:gdLst/>
            <a:ahLst/>
            <a:cxnLst/>
            <a:rect l="0" t="0" r="0" b="0"/>
            <a:pathLst>
              <a:path w="164307" h="135018">
                <a:moveTo>
                  <a:pt x="0" y="0"/>
                </a:moveTo>
                <a:lnTo>
                  <a:pt x="3793" y="3413"/>
                </a:lnTo>
                <a:lnTo>
                  <a:pt x="4910" y="5133"/>
                </a:lnTo>
                <a:lnTo>
                  <a:pt x="6152" y="8949"/>
                </a:lnTo>
                <a:lnTo>
                  <a:pt x="8819" y="13026"/>
                </a:lnTo>
                <a:lnTo>
                  <a:pt x="10643" y="15113"/>
                </a:lnTo>
                <a:lnTo>
                  <a:pt x="11857" y="17219"/>
                </a:lnTo>
                <a:lnTo>
                  <a:pt x="12667" y="19338"/>
                </a:lnTo>
                <a:lnTo>
                  <a:pt x="13208" y="21464"/>
                </a:lnTo>
                <a:lnTo>
                  <a:pt x="14361" y="23596"/>
                </a:lnTo>
                <a:lnTo>
                  <a:pt x="15924" y="25732"/>
                </a:lnTo>
                <a:lnTo>
                  <a:pt x="17760" y="27870"/>
                </a:lnTo>
                <a:lnTo>
                  <a:pt x="19777" y="30010"/>
                </a:lnTo>
                <a:lnTo>
                  <a:pt x="21916" y="32151"/>
                </a:lnTo>
                <a:lnTo>
                  <a:pt x="24137" y="34293"/>
                </a:lnTo>
                <a:lnTo>
                  <a:pt x="26409" y="37149"/>
                </a:lnTo>
                <a:lnTo>
                  <a:pt x="28719" y="40482"/>
                </a:lnTo>
                <a:lnTo>
                  <a:pt x="31052" y="44133"/>
                </a:lnTo>
                <a:lnTo>
                  <a:pt x="35761" y="52000"/>
                </a:lnTo>
                <a:lnTo>
                  <a:pt x="38128" y="56098"/>
                </a:lnTo>
                <a:lnTo>
                  <a:pt x="41294" y="59544"/>
                </a:lnTo>
                <a:lnTo>
                  <a:pt x="44992" y="62556"/>
                </a:lnTo>
                <a:lnTo>
                  <a:pt x="49044" y="65278"/>
                </a:lnTo>
                <a:lnTo>
                  <a:pt x="52540" y="68522"/>
                </a:lnTo>
                <a:lnTo>
                  <a:pt x="55664" y="72113"/>
                </a:lnTo>
                <a:lnTo>
                  <a:pt x="58541" y="75936"/>
                </a:lnTo>
                <a:lnTo>
                  <a:pt x="62840" y="79199"/>
                </a:lnTo>
                <a:lnTo>
                  <a:pt x="68087" y="82089"/>
                </a:lnTo>
                <a:lnTo>
                  <a:pt x="119005" y="104987"/>
                </a:lnTo>
                <a:lnTo>
                  <a:pt x="122992" y="107139"/>
                </a:lnTo>
                <a:lnTo>
                  <a:pt x="126445" y="109288"/>
                </a:lnTo>
                <a:lnTo>
                  <a:pt x="129541" y="111435"/>
                </a:lnTo>
                <a:lnTo>
                  <a:pt x="132397" y="113580"/>
                </a:lnTo>
                <a:lnTo>
                  <a:pt x="135096" y="115725"/>
                </a:lnTo>
                <a:lnTo>
                  <a:pt x="137689" y="117870"/>
                </a:lnTo>
                <a:lnTo>
                  <a:pt x="140212" y="119299"/>
                </a:lnTo>
                <a:lnTo>
                  <a:pt x="145131" y="120887"/>
                </a:lnTo>
                <a:lnTo>
                  <a:pt x="149963" y="123498"/>
                </a:lnTo>
                <a:lnTo>
                  <a:pt x="154756" y="127040"/>
                </a:lnTo>
                <a:lnTo>
                  <a:pt x="159533" y="130995"/>
                </a:lnTo>
                <a:lnTo>
                  <a:pt x="164306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InkAnnotation68"/>
          <p:cNvSpPr/>
          <p:nvPr/>
        </p:nvSpPr>
        <p:spPr>
          <a:xfrm>
            <a:off x="7386637" y="1562338"/>
            <a:ext cx="92870" cy="135018"/>
          </a:xfrm>
          <a:custGeom>
            <a:avLst/>
            <a:gdLst/>
            <a:ahLst/>
            <a:cxnLst/>
            <a:rect l="0" t="0" r="0" b="0"/>
            <a:pathLst>
              <a:path w="92870" h="135018">
                <a:moveTo>
                  <a:pt x="92869" y="0"/>
                </a:moveTo>
                <a:lnTo>
                  <a:pt x="92869" y="3413"/>
                </a:lnTo>
                <a:lnTo>
                  <a:pt x="92075" y="4418"/>
                </a:lnTo>
                <a:lnTo>
                  <a:pt x="90753" y="5089"/>
                </a:lnTo>
                <a:lnTo>
                  <a:pt x="89076" y="5535"/>
                </a:lnTo>
                <a:lnTo>
                  <a:pt x="87959" y="6548"/>
                </a:lnTo>
                <a:lnTo>
                  <a:pt x="87215" y="7937"/>
                </a:lnTo>
                <a:lnTo>
                  <a:pt x="86719" y="9577"/>
                </a:lnTo>
                <a:lnTo>
                  <a:pt x="84050" y="13305"/>
                </a:lnTo>
                <a:lnTo>
                  <a:pt x="82227" y="15299"/>
                </a:lnTo>
                <a:lnTo>
                  <a:pt x="81011" y="17343"/>
                </a:lnTo>
                <a:lnTo>
                  <a:pt x="79662" y="21519"/>
                </a:lnTo>
                <a:lnTo>
                  <a:pt x="78508" y="24347"/>
                </a:lnTo>
                <a:lnTo>
                  <a:pt x="76944" y="27661"/>
                </a:lnTo>
                <a:lnTo>
                  <a:pt x="75109" y="31300"/>
                </a:lnTo>
                <a:lnTo>
                  <a:pt x="72298" y="34439"/>
                </a:lnTo>
                <a:lnTo>
                  <a:pt x="68836" y="37247"/>
                </a:lnTo>
                <a:lnTo>
                  <a:pt x="64940" y="39833"/>
                </a:lnTo>
                <a:lnTo>
                  <a:pt x="61551" y="42986"/>
                </a:lnTo>
                <a:lnTo>
                  <a:pt x="58496" y="46517"/>
                </a:lnTo>
                <a:lnTo>
                  <a:pt x="55666" y="50299"/>
                </a:lnTo>
                <a:lnTo>
                  <a:pt x="52986" y="54249"/>
                </a:lnTo>
                <a:lnTo>
                  <a:pt x="50405" y="58312"/>
                </a:lnTo>
                <a:lnTo>
                  <a:pt x="45421" y="66636"/>
                </a:lnTo>
                <a:lnTo>
                  <a:pt x="33361" y="87894"/>
                </a:lnTo>
                <a:lnTo>
                  <a:pt x="30973" y="91457"/>
                </a:lnTo>
                <a:lnTo>
                  <a:pt x="28586" y="94547"/>
                </a:lnTo>
                <a:lnTo>
                  <a:pt x="26201" y="97321"/>
                </a:lnTo>
                <a:lnTo>
                  <a:pt x="23817" y="99885"/>
                </a:lnTo>
                <a:lnTo>
                  <a:pt x="21434" y="102309"/>
                </a:lnTo>
                <a:lnTo>
                  <a:pt x="16670" y="106907"/>
                </a:lnTo>
                <a:lnTo>
                  <a:pt x="11907" y="111331"/>
                </a:lnTo>
                <a:lnTo>
                  <a:pt x="10319" y="114226"/>
                </a:lnTo>
                <a:lnTo>
                  <a:pt x="9261" y="117584"/>
                </a:lnTo>
                <a:lnTo>
                  <a:pt x="8555" y="121252"/>
                </a:lnTo>
                <a:lnTo>
                  <a:pt x="7291" y="123697"/>
                </a:lnTo>
                <a:lnTo>
                  <a:pt x="5654" y="125327"/>
                </a:lnTo>
                <a:lnTo>
                  <a:pt x="3770" y="126414"/>
                </a:lnTo>
                <a:lnTo>
                  <a:pt x="2513" y="127853"/>
                </a:lnTo>
                <a:lnTo>
                  <a:pt x="1675" y="129526"/>
                </a:lnTo>
                <a:lnTo>
                  <a:pt x="0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InkAnnotation69"/>
          <p:cNvSpPr/>
          <p:nvPr/>
        </p:nvSpPr>
        <p:spPr>
          <a:xfrm>
            <a:off x="7615237" y="1588055"/>
            <a:ext cx="164307" cy="12860"/>
          </a:xfrm>
          <a:custGeom>
            <a:avLst/>
            <a:gdLst/>
            <a:ahLst/>
            <a:cxnLst/>
            <a:rect l="0" t="0" r="0" b="0"/>
            <a:pathLst>
              <a:path w="164307" h="12860">
                <a:moveTo>
                  <a:pt x="0" y="12859"/>
                </a:moveTo>
                <a:lnTo>
                  <a:pt x="3793" y="12859"/>
                </a:lnTo>
                <a:lnTo>
                  <a:pt x="4910" y="12145"/>
                </a:lnTo>
                <a:lnTo>
                  <a:pt x="5654" y="10954"/>
                </a:lnTo>
                <a:lnTo>
                  <a:pt x="6152" y="9446"/>
                </a:lnTo>
                <a:lnTo>
                  <a:pt x="7276" y="8440"/>
                </a:lnTo>
                <a:lnTo>
                  <a:pt x="8819" y="7770"/>
                </a:lnTo>
                <a:lnTo>
                  <a:pt x="10643" y="7323"/>
                </a:lnTo>
                <a:lnTo>
                  <a:pt x="12652" y="7025"/>
                </a:lnTo>
                <a:lnTo>
                  <a:pt x="17001" y="6694"/>
                </a:lnTo>
                <a:lnTo>
                  <a:pt x="23695" y="6547"/>
                </a:lnTo>
                <a:lnTo>
                  <a:pt x="44721" y="6453"/>
                </a:lnTo>
                <a:lnTo>
                  <a:pt x="50451" y="5731"/>
                </a:lnTo>
                <a:lnTo>
                  <a:pt x="55859" y="4535"/>
                </a:lnTo>
                <a:lnTo>
                  <a:pt x="61052" y="3023"/>
                </a:lnTo>
                <a:lnTo>
                  <a:pt x="66101" y="2016"/>
                </a:lnTo>
                <a:lnTo>
                  <a:pt x="71055" y="1344"/>
                </a:lnTo>
                <a:lnTo>
                  <a:pt x="75945" y="896"/>
                </a:lnTo>
                <a:lnTo>
                  <a:pt x="81586" y="597"/>
                </a:lnTo>
                <a:lnTo>
                  <a:pt x="94204" y="266"/>
                </a:lnTo>
                <a:lnTo>
                  <a:pt x="125906" y="24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InkAnnotation70"/>
          <p:cNvSpPr/>
          <p:nvPr/>
        </p:nvSpPr>
        <p:spPr>
          <a:xfrm>
            <a:off x="7675415" y="1517332"/>
            <a:ext cx="25547" cy="173508"/>
          </a:xfrm>
          <a:custGeom>
            <a:avLst/>
            <a:gdLst/>
            <a:ahLst/>
            <a:cxnLst/>
            <a:rect l="0" t="0" r="0" b="0"/>
            <a:pathLst>
              <a:path w="25547" h="173508">
                <a:moveTo>
                  <a:pt x="4116" y="0"/>
                </a:moveTo>
                <a:lnTo>
                  <a:pt x="4116" y="21464"/>
                </a:lnTo>
                <a:lnTo>
                  <a:pt x="3322" y="23596"/>
                </a:lnTo>
                <a:lnTo>
                  <a:pt x="2000" y="25732"/>
                </a:lnTo>
                <a:lnTo>
                  <a:pt x="324" y="27870"/>
                </a:lnTo>
                <a:lnTo>
                  <a:pt x="0" y="30725"/>
                </a:lnTo>
                <a:lnTo>
                  <a:pt x="578" y="34056"/>
                </a:lnTo>
                <a:lnTo>
                  <a:pt x="1757" y="37706"/>
                </a:lnTo>
                <a:lnTo>
                  <a:pt x="2544" y="45140"/>
                </a:lnTo>
                <a:lnTo>
                  <a:pt x="3068" y="55096"/>
                </a:lnTo>
                <a:lnTo>
                  <a:pt x="3417" y="66735"/>
                </a:lnTo>
                <a:lnTo>
                  <a:pt x="4444" y="75922"/>
                </a:lnTo>
                <a:lnTo>
                  <a:pt x="5922" y="83476"/>
                </a:lnTo>
                <a:lnTo>
                  <a:pt x="7701" y="89941"/>
                </a:lnTo>
                <a:lnTo>
                  <a:pt x="8888" y="95679"/>
                </a:lnTo>
                <a:lnTo>
                  <a:pt x="9678" y="100934"/>
                </a:lnTo>
                <a:lnTo>
                  <a:pt x="10205" y="105865"/>
                </a:lnTo>
                <a:lnTo>
                  <a:pt x="11350" y="110582"/>
                </a:lnTo>
                <a:lnTo>
                  <a:pt x="12908" y="115155"/>
                </a:lnTo>
                <a:lnTo>
                  <a:pt x="14740" y="119633"/>
                </a:lnTo>
                <a:lnTo>
                  <a:pt x="15961" y="123332"/>
                </a:lnTo>
                <a:lnTo>
                  <a:pt x="16775" y="126513"/>
                </a:lnTo>
                <a:lnTo>
                  <a:pt x="17317" y="129347"/>
                </a:lnTo>
                <a:lnTo>
                  <a:pt x="17920" y="134402"/>
                </a:lnTo>
                <a:lnTo>
                  <a:pt x="18189" y="139744"/>
                </a:lnTo>
                <a:lnTo>
                  <a:pt x="18395" y="159189"/>
                </a:lnTo>
                <a:lnTo>
                  <a:pt x="19192" y="160418"/>
                </a:lnTo>
                <a:lnTo>
                  <a:pt x="20516" y="161952"/>
                </a:lnTo>
                <a:lnTo>
                  <a:pt x="24553" y="166134"/>
                </a:lnTo>
                <a:lnTo>
                  <a:pt x="25105" y="168611"/>
                </a:lnTo>
                <a:lnTo>
                  <a:pt x="25538" y="173507"/>
                </a:lnTo>
                <a:lnTo>
                  <a:pt x="25546" y="168050"/>
                </a:lnTo>
                <a:lnTo>
                  <a:pt x="24752" y="167755"/>
                </a:lnTo>
                <a:lnTo>
                  <a:pt x="23430" y="167557"/>
                </a:lnTo>
                <a:lnTo>
                  <a:pt x="18403" y="167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InkAnnotation71"/>
          <p:cNvSpPr/>
          <p:nvPr/>
        </p:nvSpPr>
        <p:spPr>
          <a:xfrm>
            <a:off x="7850981" y="1498069"/>
            <a:ext cx="257176" cy="173569"/>
          </a:xfrm>
          <a:custGeom>
            <a:avLst/>
            <a:gdLst/>
            <a:ahLst/>
            <a:cxnLst/>
            <a:rect l="0" t="0" r="0" b="0"/>
            <a:pathLst>
              <a:path w="257176" h="173569">
                <a:moveTo>
                  <a:pt x="0" y="19263"/>
                </a:moveTo>
                <a:lnTo>
                  <a:pt x="0" y="13727"/>
                </a:lnTo>
                <a:lnTo>
                  <a:pt x="794" y="13429"/>
                </a:lnTo>
                <a:lnTo>
                  <a:pt x="3793" y="13099"/>
                </a:lnTo>
                <a:lnTo>
                  <a:pt x="5703" y="12296"/>
                </a:lnTo>
                <a:lnTo>
                  <a:pt x="12184" y="8468"/>
                </a:lnTo>
                <a:lnTo>
                  <a:pt x="19132" y="6301"/>
                </a:lnTo>
                <a:lnTo>
                  <a:pt x="26218" y="2167"/>
                </a:lnTo>
                <a:lnTo>
                  <a:pt x="30967" y="949"/>
                </a:lnTo>
                <a:lnTo>
                  <a:pt x="37840" y="408"/>
                </a:lnTo>
                <a:lnTo>
                  <a:pt x="41895" y="264"/>
                </a:lnTo>
                <a:lnTo>
                  <a:pt x="50635" y="103"/>
                </a:lnTo>
                <a:lnTo>
                  <a:pt x="69180" y="0"/>
                </a:lnTo>
                <a:lnTo>
                  <a:pt x="73901" y="706"/>
                </a:lnTo>
                <a:lnTo>
                  <a:pt x="78636" y="1891"/>
                </a:lnTo>
                <a:lnTo>
                  <a:pt x="83380" y="3396"/>
                </a:lnTo>
                <a:lnTo>
                  <a:pt x="88131" y="4398"/>
                </a:lnTo>
                <a:lnTo>
                  <a:pt x="92886" y="5067"/>
                </a:lnTo>
                <a:lnTo>
                  <a:pt x="97642" y="5513"/>
                </a:lnTo>
                <a:lnTo>
                  <a:pt x="102401" y="6524"/>
                </a:lnTo>
                <a:lnTo>
                  <a:pt x="107161" y="7913"/>
                </a:lnTo>
                <a:lnTo>
                  <a:pt x="111922" y="9553"/>
                </a:lnTo>
                <a:lnTo>
                  <a:pt x="123562" y="13281"/>
                </a:lnTo>
                <a:lnTo>
                  <a:pt x="130000" y="15275"/>
                </a:lnTo>
                <a:lnTo>
                  <a:pt x="135085" y="18033"/>
                </a:lnTo>
                <a:lnTo>
                  <a:pt x="139269" y="21300"/>
                </a:lnTo>
                <a:lnTo>
                  <a:pt x="142853" y="24908"/>
                </a:lnTo>
                <a:lnTo>
                  <a:pt x="146829" y="28027"/>
                </a:lnTo>
                <a:lnTo>
                  <a:pt x="151066" y="30821"/>
                </a:lnTo>
                <a:lnTo>
                  <a:pt x="155480" y="33397"/>
                </a:lnTo>
                <a:lnTo>
                  <a:pt x="160009" y="37973"/>
                </a:lnTo>
                <a:lnTo>
                  <a:pt x="164616" y="43881"/>
                </a:lnTo>
                <a:lnTo>
                  <a:pt x="169275" y="50677"/>
                </a:lnTo>
                <a:lnTo>
                  <a:pt x="172381" y="56636"/>
                </a:lnTo>
                <a:lnTo>
                  <a:pt x="174453" y="62038"/>
                </a:lnTo>
                <a:lnTo>
                  <a:pt x="175832" y="67068"/>
                </a:lnTo>
                <a:lnTo>
                  <a:pt x="176753" y="71850"/>
                </a:lnTo>
                <a:lnTo>
                  <a:pt x="177366" y="76466"/>
                </a:lnTo>
                <a:lnTo>
                  <a:pt x="177776" y="80973"/>
                </a:lnTo>
                <a:lnTo>
                  <a:pt x="177254" y="85406"/>
                </a:lnTo>
                <a:lnTo>
                  <a:pt x="176113" y="89790"/>
                </a:lnTo>
                <a:lnTo>
                  <a:pt x="174558" y="94142"/>
                </a:lnTo>
                <a:lnTo>
                  <a:pt x="172729" y="97757"/>
                </a:lnTo>
                <a:lnTo>
                  <a:pt x="170714" y="100882"/>
                </a:lnTo>
                <a:lnTo>
                  <a:pt x="168579" y="103679"/>
                </a:lnTo>
                <a:lnTo>
                  <a:pt x="166360" y="106973"/>
                </a:lnTo>
                <a:lnTo>
                  <a:pt x="164087" y="110598"/>
                </a:lnTo>
                <a:lnTo>
                  <a:pt x="159447" y="118435"/>
                </a:lnTo>
                <a:lnTo>
                  <a:pt x="154738" y="126681"/>
                </a:lnTo>
                <a:lnTo>
                  <a:pt x="151577" y="130165"/>
                </a:lnTo>
                <a:lnTo>
                  <a:pt x="147883" y="133203"/>
                </a:lnTo>
                <a:lnTo>
                  <a:pt x="143832" y="135942"/>
                </a:lnTo>
                <a:lnTo>
                  <a:pt x="139544" y="138483"/>
                </a:lnTo>
                <a:lnTo>
                  <a:pt x="135098" y="140891"/>
                </a:lnTo>
                <a:lnTo>
                  <a:pt x="130547" y="143211"/>
                </a:lnTo>
                <a:lnTo>
                  <a:pt x="123372" y="147693"/>
                </a:lnTo>
                <a:lnTo>
                  <a:pt x="116745" y="152067"/>
                </a:lnTo>
                <a:lnTo>
                  <a:pt x="112754" y="154234"/>
                </a:lnTo>
                <a:lnTo>
                  <a:pt x="108508" y="156392"/>
                </a:lnTo>
                <a:lnTo>
                  <a:pt x="99555" y="160696"/>
                </a:lnTo>
                <a:lnTo>
                  <a:pt x="94944" y="162843"/>
                </a:lnTo>
                <a:lnTo>
                  <a:pt x="87706" y="165230"/>
                </a:lnTo>
                <a:lnTo>
                  <a:pt x="81844" y="166290"/>
                </a:lnTo>
                <a:lnTo>
                  <a:pt x="76591" y="166761"/>
                </a:lnTo>
                <a:lnTo>
                  <a:pt x="74080" y="167602"/>
                </a:lnTo>
                <a:lnTo>
                  <a:pt x="66751" y="171483"/>
                </a:lnTo>
                <a:lnTo>
                  <a:pt x="61947" y="172641"/>
                </a:lnTo>
                <a:lnTo>
                  <a:pt x="60348" y="172236"/>
                </a:lnTo>
                <a:lnTo>
                  <a:pt x="59281" y="171251"/>
                </a:lnTo>
                <a:lnTo>
                  <a:pt x="58571" y="169880"/>
                </a:lnTo>
                <a:lnTo>
                  <a:pt x="57303" y="168967"/>
                </a:lnTo>
                <a:lnTo>
                  <a:pt x="55665" y="168357"/>
                </a:lnTo>
                <a:lnTo>
                  <a:pt x="53778" y="167951"/>
                </a:lnTo>
                <a:lnTo>
                  <a:pt x="49566" y="165595"/>
                </a:lnTo>
                <a:lnTo>
                  <a:pt x="44186" y="161674"/>
                </a:lnTo>
                <a:lnTo>
                  <a:pt x="43744" y="160638"/>
                </a:lnTo>
                <a:lnTo>
                  <a:pt x="43254" y="157582"/>
                </a:lnTo>
                <a:lnTo>
                  <a:pt x="42330" y="156481"/>
                </a:lnTo>
                <a:lnTo>
                  <a:pt x="40920" y="155748"/>
                </a:lnTo>
                <a:lnTo>
                  <a:pt x="39186" y="155258"/>
                </a:lnTo>
                <a:lnTo>
                  <a:pt x="38030" y="154218"/>
                </a:lnTo>
                <a:lnTo>
                  <a:pt x="37259" y="152810"/>
                </a:lnTo>
                <a:lnTo>
                  <a:pt x="36403" y="149340"/>
                </a:lnTo>
                <a:lnTo>
                  <a:pt x="36023" y="145417"/>
                </a:lnTo>
                <a:lnTo>
                  <a:pt x="36715" y="143371"/>
                </a:lnTo>
                <a:lnTo>
                  <a:pt x="39600" y="139192"/>
                </a:lnTo>
                <a:lnTo>
                  <a:pt x="41413" y="134953"/>
                </a:lnTo>
                <a:lnTo>
                  <a:pt x="41896" y="132823"/>
                </a:lnTo>
                <a:lnTo>
                  <a:pt x="43806" y="131403"/>
                </a:lnTo>
                <a:lnTo>
                  <a:pt x="46666" y="130456"/>
                </a:lnTo>
                <a:lnTo>
                  <a:pt x="54078" y="128690"/>
                </a:lnTo>
                <a:lnTo>
                  <a:pt x="58277" y="127219"/>
                </a:lnTo>
                <a:lnTo>
                  <a:pt x="62664" y="125523"/>
                </a:lnTo>
                <a:lnTo>
                  <a:pt x="67969" y="124393"/>
                </a:lnTo>
                <a:lnTo>
                  <a:pt x="73887" y="123640"/>
                </a:lnTo>
                <a:lnTo>
                  <a:pt x="80215" y="123138"/>
                </a:lnTo>
                <a:lnTo>
                  <a:pt x="86814" y="122803"/>
                </a:lnTo>
                <a:lnTo>
                  <a:pt x="100496" y="122431"/>
                </a:lnTo>
                <a:lnTo>
                  <a:pt x="123774" y="122192"/>
                </a:lnTo>
                <a:lnTo>
                  <a:pt x="136767" y="122159"/>
                </a:lnTo>
                <a:lnTo>
                  <a:pt x="142772" y="122865"/>
                </a:lnTo>
                <a:lnTo>
                  <a:pt x="148362" y="124050"/>
                </a:lnTo>
                <a:lnTo>
                  <a:pt x="153676" y="125554"/>
                </a:lnTo>
                <a:lnTo>
                  <a:pt x="159601" y="126557"/>
                </a:lnTo>
                <a:lnTo>
                  <a:pt x="165932" y="127225"/>
                </a:lnTo>
                <a:lnTo>
                  <a:pt x="172533" y="127671"/>
                </a:lnTo>
                <a:lnTo>
                  <a:pt x="177728" y="128683"/>
                </a:lnTo>
                <a:lnTo>
                  <a:pt x="185618" y="131711"/>
                </a:lnTo>
                <a:lnTo>
                  <a:pt x="212129" y="143653"/>
                </a:lnTo>
                <a:lnTo>
                  <a:pt x="219427" y="147890"/>
                </a:lnTo>
                <a:lnTo>
                  <a:pt x="225318" y="152154"/>
                </a:lnTo>
                <a:lnTo>
                  <a:pt x="230580" y="156431"/>
                </a:lnTo>
                <a:lnTo>
                  <a:pt x="235565" y="160713"/>
                </a:lnTo>
                <a:lnTo>
                  <a:pt x="238005" y="162855"/>
                </a:lnTo>
                <a:lnTo>
                  <a:pt x="240427" y="164283"/>
                </a:lnTo>
                <a:lnTo>
                  <a:pt x="247626" y="167007"/>
                </a:lnTo>
                <a:lnTo>
                  <a:pt x="255054" y="172060"/>
                </a:lnTo>
                <a:lnTo>
                  <a:pt x="257175" y="1735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InkAnnotation72"/>
          <p:cNvSpPr/>
          <p:nvPr/>
        </p:nvSpPr>
        <p:spPr>
          <a:xfrm>
            <a:off x="8186737" y="1594485"/>
            <a:ext cx="107157" cy="11965"/>
          </a:xfrm>
          <a:custGeom>
            <a:avLst/>
            <a:gdLst/>
            <a:ahLst/>
            <a:cxnLst/>
            <a:rect l="0" t="0" r="0" b="0"/>
            <a:pathLst>
              <a:path w="107157" h="11965">
                <a:moveTo>
                  <a:pt x="0" y="0"/>
                </a:moveTo>
                <a:lnTo>
                  <a:pt x="0" y="5535"/>
                </a:lnTo>
                <a:lnTo>
                  <a:pt x="794" y="5833"/>
                </a:lnTo>
                <a:lnTo>
                  <a:pt x="3792" y="6164"/>
                </a:lnTo>
                <a:lnTo>
                  <a:pt x="6152" y="6350"/>
                </a:lnTo>
                <a:lnTo>
                  <a:pt x="8819" y="6394"/>
                </a:lnTo>
                <a:lnTo>
                  <a:pt x="23910" y="6427"/>
                </a:lnTo>
                <a:lnTo>
                  <a:pt x="26260" y="7142"/>
                </a:lnTo>
                <a:lnTo>
                  <a:pt x="28618" y="8333"/>
                </a:lnTo>
                <a:lnTo>
                  <a:pt x="30985" y="9841"/>
                </a:lnTo>
                <a:lnTo>
                  <a:pt x="34151" y="10847"/>
                </a:lnTo>
                <a:lnTo>
                  <a:pt x="37849" y="11518"/>
                </a:lnTo>
                <a:lnTo>
                  <a:pt x="41901" y="11964"/>
                </a:lnTo>
                <a:lnTo>
                  <a:pt x="46189" y="11548"/>
                </a:lnTo>
                <a:lnTo>
                  <a:pt x="50637" y="10556"/>
                </a:lnTo>
                <a:lnTo>
                  <a:pt x="55190" y="9180"/>
                </a:lnTo>
                <a:lnTo>
                  <a:pt x="59812" y="8263"/>
                </a:lnTo>
                <a:lnTo>
                  <a:pt x="64481" y="7652"/>
                </a:lnTo>
                <a:lnTo>
                  <a:pt x="69180" y="7244"/>
                </a:lnTo>
                <a:lnTo>
                  <a:pt x="73902" y="6972"/>
                </a:lnTo>
                <a:lnTo>
                  <a:pt x="78637" y="6791"/>
                </a:lnTo>
                <a:lnTo>
                  <a:pt x="90769" y="6536"/>
                </a:lnTo>
                <a:lnTo>
                  <a:pt x="107156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InkAnnotation73"/>
          <p:cNvSpPr/>
          <p:nvPr/>
        </p:nvSpPr>
        <p:spPr>
          <a:xfrm>
            <a:off x="8315325" y="1485193"/>
            <a:ext cx="263076" cy="180008"/>
          </a:xfrm>
          <a:custGeom>
            <a:avLst/>
            <a:gdLst/>
            <a:ahLst/>
            <a:cxnLst/>
            <a:rect l="0" t="0" r="0" b="0"/>
            <a:pathLst>
              <a:path w="263076" h="180008">
                <a:moveTo>
                  <a:pt x="0" y="32139"/>
                </a:moveTo>
                <a:lnTo>
                  <a:pt x="3792" y="28726"/>
                </a:lnTo>
                <a:lnTo>
                  <a:pt x="4909" y="27006"/>
                </a:lnTo>
                <a:lnTo>
                  <a:pt x="6151" y="23190"/>
                </a:lnTo>
                <a:lnTo>
                  <a:pt x="8818" y="19113"/>
                </a:lnTo>
                <a:lnTo>
                  <a:pt x="12651" y="14920"/>
                </a:lnTo>
                <a:lnTo>
                  <a:pt x="17000" y="10675"/>
                </a:lnTo>
                <a:lnTo>
                  <a:pt x="20064" y="9257"/>
                </a:lnTo>
                <a:lnTo>
                  <a:pt x="31963" y="6547"/>
                </a:lnTo>
                <a:lnTo>
                  <a:pt x="36389" y="5077"/>
                </a:lnTo>
                <a:lnTo>
                  <a:pt x="40929" y="3382"/>
                </a:lnTo>
                <a:lnTo>
                  <a:pt x="45542" y="2252"/>
                </a:lnTo>
                <a:lnTo>
                  <a:pt x="50204" y="1499"/>
                </a:lnTo>
                <a:lnTo>
                  <a:pt x="54902" y="997"/>
                </a:lnTo>
                <a:lnTo>
                  <a:pt x="60413" y="662"/>
                </a:lnTo>
                <a:lnTo>
                  <a:pt x="66469" y="439"/>
                </a:lnTo>
                <a:lnTo>
                  <a:pt x="79547" y="191"/>
                </a:lnTo>
                <a:lnTo>
                  <a:pt x="129618" y="0"/>
                </a:lnTo>
                <a:lnTo>
                  <a:pt x="134831" y="712"/>
                </a:lnTo>
                <a:lnTo>
                  <a:pt x="142740" y="3408"/>
                </a:lnTo>
                <a:lnTo>
                  <a:pt x="146754" y="4412"/>
                </a:lnTo>
                <a:lnTo>
                  <a:pt x="151017" y="5082"/>
                </a:lnTo>
                <a:lnTo>
                  <a:pt x="155447" y="5529"/>
                </a:lnTo>
                <a:lnTo>
                  <a:pt x="159988" y="6541"/>
                </a:lnTo>
                <a:lnTo>
                  <a:pt x="164602" y="7930"/>
                </a:lnTo>
                <a:lnTo>
                  <a:pt x="169266" y="9570"/>
                </a:lnTo>
                <a:lnTo>
                  <a:pt x="172375" y="11378"/>
                </a:lnTo>
                <a:lnTo>
                  <a:pt x="174448" y="13298"/>
                </a:lnTo>
                <a:lnTo>
                  <a:pt x="177545" y="17336"/>
                </a:lnTo>
                <a:lnTo>
                  <a:pt x="181567" y="21512"/>
                </a:lnTo>
                <a:lnTo>
                  <a:pt x="179782" y="25768"/>
                </a:lnTo>
                <a:lnTo>
                  <a:pt x="175417" y="31464"/>
                </a:lnTo>
                <a:lnTo>
                  <a:pt x="169333" y="38118"/>
                </a:lnTo>
                <a:lnTo>
                  <a:pt x="164482" y="43269"/>
                </a:lnTo>
                <a:lnTo>
                  <a:pt x="160454" y="47417"/>
                </a:lnTo>
                <a:lnTo>
                  <a:pt x="153863" y="53931"/>
                </a:lnTo>
                <a:lnTo>
                  <a:pt x="148287" y="59208"/>
                </a:lnTo>
                <a:lnTo>
                  <a:pt x="141047" y="63934"/>
                </a:lnTo>
                <a:lnTo>
                  <a:pt x="133331" y="68416"/>
                </a:lnTo>
                <a:lnTo>
                  <a:pt x="127257" y="72789"/>
                </a:lnTo>
                <a:lnTo>
                  <a:pt x="121910" y="75209"/>
                </a:lnTo>
                <a:lnTo>
                  <a:pt x="119373" y="75854"/>
                </a:lnTo>
                <a:lnTo>
                  <a:pt x="117682" y="76999"/>
                </a:lnTo>
                <a:lnTo>
                  <a:pt x="116555" y="78476"/>
                </a:lnTo>
                <a:lnTo>
                  <a:pt x="114745" y="82567"/>
                </a:lnTo>
                <a:lnTo>
                  <a:pt x="115390" y="82903"/>
                </a:lnTo>
                <a:lnTo>
                  <a:pt x="120489" y="83486"/>
                </a:lnTo>
                <a:lnTo>
                  <a:pt x="125252" y="85440"/>
                </a:lnTo>
                <a:lnTo>
                  <a:pt x="131867" y="87975"/>
                </a:lnTo>
                <a:lnTo>
                  <a:pt x="137454" y="89102"/>
                </a:lnTo>
                <a:lnTo>
                  <a:pt x="144699" y="91508"/>
                </a:lnTo>
                <a:lnTo>
                  <a:pt x="148853" y="93150"/>
                </a:lnTo>
                <a:lnTo>
                  <a:pt x="154004" y="94244"/>
                </a:lnTo>
                <a:lnTo>
                  <a:pt x="159819" y="94974"/>
                </a:lnTo>
                <a:lnTo>
                  <a:pt x="166078" y="95460"/>
                </a:lnTo>
                <a:lnTo>
                  <a:pt x="171837" y="96499"/>
                </a:lnTo>
                <a:lnTo>
                  <a:pt x="177265" y="97905"/>
                </a:lnTo>
                <a:lnTo>
                  <a:pt x="182470" y="99558"/>
                </a:lnTo>
                <a:lnTo>
                  <a:pt x="188321" y="100659"/>
                </a:lnTo>
                <a:lnTo>
                  <a:pt x="194604" y="101394"/>
                </a:lnTo>
                <a:lnTo>
                  <a:pt x="201173" y="101883"/>
                </a:lnTo>
                <a:lnTo>
                  <a:pt x="207141" y="102924"/>
                </a:lnTo>
                <a:lnTo>
                  <a:pt x="212706" y="104332"/>
                </a:lnTo>
                <a:lnTo>
                  <a:pt x="218005" y="105985"/>
                </a:lnTo>
                <a:lnTo>
                  <a:pt x="223124" y="107802"/>
                </a:lnTo>
                <a:lnTo>
                  <a:pt x="228124" y="109727"/>
                </a:lnTo>
                <a:lnTo>
                  <a:pt x="237914" y="113771"/>
                </a:lnTo>
                <a:lnTo>
                  <a:pt x="247556" y="117950"/>
                </a:lnTo>
                <a:lnTo>
                  <a:pt x="250762" y="120779"/>
                </a:lnTo>
                <a:lnTo>
                  <a:pt x="252900" y="124094"/>
                </a:lnTo>
                <a:lnTo>
                  <a:pt x="254325" y="127732"/>
                </a:lnTo>
                <a:lnTo>
                  <a:pt x="256069" y="130872"/>
                </a:lnTo>
                <a:lnTo>
                  <a:pt x="260123" y="136266"/>
                </a:lnTo>
                <a:lnTo>
                  <a:pt x="262454" y="141045"/>
                </a:lnTo>
                <a:lnTo>
                  <a:pt x="263075" y="143319"/>
                </a:lnTo>
                <a:lnTo>
                  <a:pt x="262696" y="145550"/>
                </a:lnTo>
                <a:lnTo>
                  <a:pt x="260158" y="149933"/>
                </a:lnTo>
                <a:lnTo>
                  <a:pt x="256384" y="154263"/>
                </a:lnTo>
                <a:lnTo>
                  <a:pt x="254266" y="156417"/>
                </a:lnTo>
                <a:lnTo>
                  <a:pt x="247681" y="160716"/>
                </a:lnTo>
                <a:lnTo>
                  <a:pt x="240255" y="165008"/>
                </a:lnTo>
                <a:lnTo>
                  <a:pt x="234309" y="169297"/>
                </a:lnTo>
                <a:lnTo>
                  <a:pt x="230819" y="170727"/>
                </a:lnTo>
                <a:lnTo>
                  <a:pt x="222707" y="172315"/>
                </a:lnTo>
                <a:lnTo>
                  <a:pt x="217527" y="173453"/>
                </a:lnTo>
                <a:lnTo>
                  <a:pt x="211694" y="174926"/>
                </a:lnTo>
                <a:lnTo>
                  <a:pt x="205423" y="176622"/>
                </a:lnTo>
                <a:lnTo>
                  <a:pt x="198860" y="177753"/>
                </a:lnTo>
                <a:lnTo>
                  <a:pt x="192104" y="178507"/>
                </a:lnTo>
                <a:lnTo>
                  <a:pt x="185221" y="179010"/>
                </a:lnTo>
                <a:lnTo>
                  <a:pt x="179043" y="179344"/>
                </a:lnTo>
                <a:lnTo>
                  <a:pt x="167944" y="179717"/>
                </a:lnTo>
                <a:lnTo>
                  <a:pt x="142977" y="179956"/>
                </a:lnTo>
                <a:lnTo>
                  <a:pt x="117008" y="180007"/>
                </a:lnTo>
                <a:lnTo>
                  <a:pt x="112136" y="179295"/>
                </a:lnTo>
                <a:lnTo>
                  <a:pt x="107301" y="178106"/>
                </a:lnTo>
                <a:lnTo>
                  <a:pt x="102491" y="176599"/>
                </a:lnTo>
                <a:lnTo>
                  <a:pt x="97697" y="175595"/>
                </a:lnTo>
                <a:lnTo>
                  <a:pt x="92912" y="174925"/>
                </a:lnTo>
                <a:lnTo>
                  <a:pt x="88134" y="174478"/>
                </a:lnTo>
                <a:lnTo>
                  <a:pt x="84950" y="173466"/>
                </a:lnTo>
                <a:lnTo>
                  <a:pt x="82826" y="172077"/>
                </a:lnTo>
                <a:lnTo>
                  <a:pt x="81412" y="170437"/>
                </a:lnTo>
                <a:lnTo>
                  <a:pt x="79674" y="169343"/>
                </a:lnTo>
                <a:lnTo>
                  <a:pt x="73437" y="167090"/>
                </a:lnTo>
                <a:lnTo>
                  <a:pt x="68886" y="164031"/>
                </a:lnTo>
                <a:lnTo>
                  <a:pt x="67354" y="162215"/>
                </a:lnTo>
                <a:lnTo>
                  <a:pt x="66335" y="160290"/>
                </a:lnTo>
                <a:lnTo>
                  <a:pt x="64293" y="1542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InkAnnotation74"/>
          <p:cNvSpPr/>
          <p:nvPr/>
        </p:nvSpPr>
        <p:spPr>
          <a:xfrm>
            <a:off x="2828925" y="2115264"/>
            <a:ext cx="135732" cy="6430"/>
          </a:xfrm>
          <a:custGeom>
            <a:avLst/>
            <a:gdLst/>
            <a:ahLst/>
            <a:cxnLst/>
            <a:rect l="0" t="0" r="0" b="0"/>
            <a:pathLst>
              <a:path w="135732" h="6430">
                <a:moveTo>
                  <a:pt x="0" y="0"/>
                </a:moveTo>
                <a:lnTo>
                  <a:pt x="3792" y="0"/>
                </a:lnTo>
                <a:lnTo>
                  <a:pt x="5703" y="714"/>
                </a:lnTo>
                <a:lnTo>
                  <a:pt x="7770" y="1905"/>
                </a:lnTo>
                <a:lnTo>
                  <a:pt x="9943" y="3413"/>
                </a:lnTo>
                <a:lnTo>
                  <a:pt x="12978" y="4419"/>
                </a:lnTo>
                <a:lnTo>
                  <a:pt x="16590" y="5089"/>
                </a:lnTo>
                <a:lnTo>
                  <a:pt x="20585" y="5536"/>
                </a:lnTo>
                <a:lnTo>
                  <a:pt x="24042" y="5834"/>
                </a:lnTo>
                <a:lnTo>
                  <a:pt x="27140" y="6032"/>
                </a:lnTo>
                <a:lnTo>
                  <a:pt x="29999" y="6165"/>
                </a:lnTo>
                <a:lnTo>
                  <a:pt x="37410" y="6312"/>
                </a:lnTo>
                <a:lnTo>
                  <a:pt x="135731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InkAnnotation75"/>
          <p:cNvSpPr/>
          <p:nvPr/>
        </p:nvSpPr>
        <p:spPr>
          <a:xfrm>
            <a:off x="2828925" y="2179558"/>
            <a:ext cx="150019" cy="6165"/>
          </a:xfrm>
          <a:custGeom>
            <a:avLst/>
            <a:gdLst/>
            <a:ahLst/>
            <a:cxnLst/>
            <a:rect l="0" t="0" r="0" b="0"/>
            <a:pathLst>
              <a:path w="150019" h="6165">
                <a:moveTo>
                  <a:pt x="0" y="0"/>
                </a:moveTo>
                <a:lnTo>
                  <a:pt x="3792" y="0"/>
                </a:lnTo>
                <a:lnTo>
                  <a:pt x="5703" y="714"/>
                </a:lnTo>
                <a:lnTo>
                  <a:pt x="7770" y="1905"/>
                </a:lnTo>
                <a:lnTo>
                  <a:pt x="9943" y="3413"/>
                </a:lnTo>
                <a:lnTo>
                  <a:pt x="12978" y="4418"/>
                </a:lnTo>
                <a:lnTo>
                  <a:pt x="16590" y="5089"/>
                </a:lnTo>
                <a:lnTo>
                  <a:pt x="20585" y="5535"/>
                </a:lnTo>
                <a:lnTo>
                  <a:pt x="24042" y="5833"/>
                </a:lnTo>
                <a:lnTo>
                  <a:pt x="27140" y="6032"/>
                </a:lnTo>
                <a:lnTo>
                  <a:pt x="29999" y="6164"/>
                </a:lnTo>
                <a:lnTo>
                  <a:pt x="33493" y="5538"/>
                </a:lnTo>
                <a:lnTo>
                  <a:pt x="37410" y="4406"/>
                </a:lnTo>
                <a:lnTo>
                  <a:pt x="41609" y="2938"/>
                </a:lnTo>
                <a:lnTo>
                  <a:pt x="45995" y="1958"/>
                </a:lnTo>
                <a:lnTo>
                  <a:pt x="50507" y="1305"/>
                </a:lnTo>
                <a:lnTo>
                  <a:pt x="55102" y="870"/>
                </a:lnTo>
                <a:lnTo>
                  <a:pt x="59754" y="580"/>
                </a:lnTo>
                <a:lnTo>
                  <a:pt x="64442" y="387"/>
                </a:lnTo>
                <a:lnTo>
                  <a:pt x="73884" y="171"/>
                </a:lnTo>
                <a:lnTo>
                  <a:pt x="15001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InkAnnotation76"/>
          <p:cNvSpPr/>
          <p:nvPr/>
        </p:nvSpPr>
        <p:spPr>
          <a:xfrm>
            <a:off x="3157537" y="2012420"/>
            <a:ext cx="264320" cy="192825"/>
          </a:xfrm>
          <a:custGeom>
            <a:avLst/>
            <a:gdLst/>
            <a:ahLst/>
            <a:cxnLst/>
            <a:rect l="0" t="0" r="0" b="0"/>
            <a:pathLst>
              <a:path w="264320" h="192825">
                <a:moveTo>
                  <a:pt x="0" y="25691"/>
                </a:moveTo>
                <a:lnTo>
                  <a:pt x="9943" y="25691"/>
                </a:lnTo>
                <a:lnTo>
                  <a:pt x="12185" y="24977"/>
                </a:lnTo>
                <a:lnTo>
                  <a:pt x="19133" y="21273"/>
                </a:lnTo>
                <a:lnTo>
                  <a:pt x="27012" y="19143"/>
                </a:lnTo>
                <a:lnTo>
                  <a:pt x="34760" y="16114"/>
                </a:lnTo>
                <a:lnTo>
                  <a:pt x="39842" y="14306"/>
                </a:lnTo>
                <a:lnTo>
                  <a:pt x="51839" y="10392"/>
                </a:lnTo>
                <a:lnTo>
                  <a:pt x="57578" y="9062"/>
                </a:lnTo>
                <a:lnTo>
                  <a:pt x="62992" y="8176"/>
                </a:lnTo>
                <a:lnTo>
                  <a:pt x="68188" y="7585"/>
                </a:lnTo>
                <a:lnTo>
                  <a:pt x="74034" y="6477"/>
                </a:lnTo>
                <a:lnTo>
                  <a:pt x="80312" y="5023"/>
                </a:lnTo>
                <a:lnTo>
                  <a:pt x="86879" y="3340"/>
                </a:lnTo>
                <a:lnTo>
                  <a:pt x="93638" y="2218"/>
                </a:lnTo>
                <a:lnTo>
                  <a:pt x="100525" y="1470"/>
                </a:lnTo>
                <a:lnTo>
                  <a:pt x="107498" y="972"/>
                </a:lnTo>
                <a:lnTo>
                  <a:pt x="113734" y="639"/>
                </a:lnTo>
                <a:lnTo>
                  <a:pt x="124897" y="269"/>
                </a:lnTo>
                <a:lnTo>
                  <a:pt x="153384" y="13"/>
                </a:lnTo>
                <a:lnTo>
                  <a:pt x="157025" y="0"/>
                </a:lnTo>
                <a:lnTo>
                  <a:pt x="161039" y="705"/>
                </a:lnTo>
                <a:lnTo>
                  <a:pt x="165303" y="1890"/>
                </a:lnTo>
                <a:lnTo>
                  <a:pt x="169733" y="3395"/>
                </a:lnTo>
                <a:lnTo>
                  <a:pt x="174275" y="5112"/>
                </a:lnTo>
                <a:lnTo>
                  <a:pt x="178889" y="6971"/>
                </a:lnTo>
                <a:lnTo>
                  <a:pt x="183553" y="8925"/>
                </a:lnTo>
                <a:lnTo>
                  <a:pt x="190852" y="13001"/>
                </a:lnTo>
                <a:lnTo>
                  <a:pt x="196742" y="17194"/>
                </a:lnTo>
                <a:lnTo>
                  <a:pt x="202005" y="21438"/>
                </a:lnTo>
                <a:lnTo>
                  <a:pt x="204520" y="24285"/>
                </a:lnTo>
                <a:lnTo>
                  <a:pt x="206990" y="27611"/>
                </a:lnTo>
                <a:lnTo>
                  <a:pt x="209431" y="31257"/>
                </a:lnTo>
                <a:lnTo>
                  <a:pt x="211058" y="35117"/>
                </a:lnTo>
                <a:lnTo>
                  <a:pt x="212143" y="39119"/>
                </a:lnTo>
                <a:lnTo>
                  <a:pt x="212866" y="43216"/>
                </a:lnTo>
                <a:lnTo>
                  <a:pt x="213349" y="47375"/>
                </a:lnTo>
                <a:lnTo>
                  <a:pt x="213670" y="51577"/>
                </a:lnTo>
                <a:lnTo>
                  <a:pt x="213884" y="55808"/>
                </a:lnTo>
                <a:lnTo>
                  <a:pt x="213233" y="60056"/>
                </a:lnTo>
                <a:lnTo>
                  <a:pt x="212005" y="64318"/>
                </a:lnTo>
                <a:lnTo>
                  <a:pt x="204332" y="84836"/>
                </a:lnTo>
                <a:lnTo>
                  <a:pt x="201309" y="90124"/>
                </a:lnTo>
                <a:lnTo>
                  <a:pt x="197706" y="95078"/>
                </a:lnTo>
                <a:lnTo>
                  <a:pt x="193716" y="99810"/>
                </a:lnTo>
                <a:lnTo>
                  <a:pt x="190263" y="104393"/>
                </a:lnTo>
                <a:lnTo>
                  <a:pt x="187167" y="108877"/>
                </a:lnTo>
                <a:lnTo>
                  <a:pt x="184309" y="113295"/>
                </a:lnTo>
                <a:lnTo>
                  <a:pt x="180816" y="117670"/>
                </a:lnTo>
                <a:lnTo>
                  <a:pt x="176900" y="122015"/>
                </a:lnTo>
                <a:lnTo>
                  <a:pt x="172702" y="126340"/>
                </a:lnTo>
                <a:lnTo>
                  <a:pt x="168316" y="130652"/>
                </a:lnTo>
                <a:lnTo>
                  <a:pt x="159209" y="139254"/>
                </a:lnTo>
                <a:lnTo>
                  <a:pt x="154558" y="142833"/>
                </a:lnTo>
                <a:lnTo>
                  <a:pt x="149870" y="145934"/>
                </a:lnTo>
                <a:lnTo>
                  <a:pt x="145157" y="148716"/>
                </a:lnTo>
                <a:lnTo>
                  <a:pt x="140428" y="151999"/>
                </a:lnTo>
                <a:lnTo>
                  <a:pt x="135687" y="155616"/>
                </a:lnTo>
                <a:lnTo>
                  <a:pt x="130940" y="159457"/>
                </a:lnTo>
                <a:lnTo>
                  <a:pt x="126187" y="162732"/>
                </a:lnTo>
                <a:lnTo>
                  <a:pt x="121431" y="165629"/>
                </a:lnTo>
                <a:lnTo>
                  <a:pt x="116673" y="168275"/>
                </a:lnTo>
                <a:lnTo>
                  <a:pt x="111913" y="170753"/>
                </a:lnTo>
                <a:lnTo>
                  <a:pt x="95690" y="178638"/>
                </a:lnTo>
                <a:lnTo>
                  <a:pt x="73231" y="188826"/>
                </a:lnTo>
                <a:lnTo>
                  <a:pt x="68664" y="190169"/>
                </a:lnTo>
                <a:lnTo>
                  <a:pt x="64032" y="191064"/>
                </a:lnTo>
                <a:lnTo>
                  <a:pt x="59357" y="191661"/>
                </a:lnTo>
                <a:lnTo>
                  <a:pt x="52046" y="192325"/>
                </a:lnTo>
                <a:lnTo>
                  <a:pt x="45356" y="192619"/>
                </a:lnTo>
                <a:lnTo>
                  <a:pt x="30244" y="192809"/>
                </a:lnTo>
                <a:lnTo>
                  <a:pt x="27306" y="192824"/>
                </a:lnTo>
                <a:lnTo>
                  <a:pt x="24554" y="192120"/>
                </a:lnTo>
                <a:lnTo>
                  <a:pt x="19379" y="189433"/>
                </a:lnTo>
                <a:lnTo>
                  <a:pt x="12004" y="183904"/>
                </a:lnTo>
                <a:lnTo>
                  <a:pt x="8584" y="181154"/>
                </a:lnTo>
                <a:lnTo>
                  <a:pt x="8104" y="180054"/>
                </a:lnTo>
                <a:lnTo>
                  <a:pt x="7428" y="175092"/>
                </a:lnTo>
                <a:lnTo>
                  <a:pt x="7270" y="171149"/>
                </a:lnTo>
                <a:lnTo>
                  <a:pt x="8022" y="169098"/>
                </a:lnTo>
                <a:lnTo>
                  <a:pt x="10974" y="164913"/>
                </a:lnTo>
                <a:lnTo>
                  <a:pt x="12815" y="160672"/>
                </a:lnTo>
                <a:lnTo>
                  <a:pt x="13305" y="158541"/>
                </a:lnTo>
                <a:lnTo>
                  <a:pt x="15220" y="155692"/>
                </a:lnTo>
                <a:lnTo>
                  <a:pt x="18085" y="152363"/>
                </a:lnTo>
                <a:lnTo>
                  <a:pt x="21581" y="148716"/>
                </a:lnTo>
                <a:lnTo>
                  <a:pt x="24706" y="146284"/>
                </a:lnTo>
                <a:lnTo>
                  <a:pt x="30295" y="143582"/>
                </a:lnTo>
                <a:lnTo>
                  <a:pt x="37542" y="140476"/>
                </a:lnTo>
                <a:lnTo>
                  <a:pt x="55129" y="132661"/>
                </a:lnTo>
                <a:lnTo>
                  <a:pt x="59771" y="131295"/>
                </a:lnTo>
                <a:lnTo>
                  <a:pt x="64454" y="130384"/>
                </a:lnTo>
                <a:lnTo>
                  <a:pt x="69163" y="129776"/>
                </a:lnTo>
                <a:lnTo>
                  <a:pt x="73890" y="129371"/>
                </a:lnTo>
                <a:lnTo>
                  <a:pt x="78629" y="129101"/>
                </a:lnTo>
                <a:lnTo>
                  <a:pt x="88127" y="128801"/>
                </a:lnTo>
                <a:lnTo>
                  <a:pt x="107160" y="128609"/>
                </a:lnTo>
                <a:lnTo>
                  <a:pt x="129999" y="128571"/>
                </a:lnTo>
                <a:lnTo>
                  <a:pt x="139054" y="129996"/>
                </a:lnTo>
                <a:lnTo>
                  <a:pt x="149852" y="132376"/>
                </a:lnTo>
                <a:lnTo>
                  <a:pt x="161814" y="135390"/>
                </a:lnTo>
                <a:lnTo>
                  <a:pt x="171376" y="138115"/>
                </a:lnTo>
                <a:lnTo>
                  <a:pt x="179338" y="140645"/>
                </a:lnTo>
                <a:lnTo>
                  <a:pt x="186234" y="143047"/>
                </a:lnTo>
                <a:lnTo>
                  <a:pt x="191625" y="145362"/>
                </a:lnTo>
                <a:lnTo>
                  <a:pt x="199731" y="149840"/>
                </a:lnTo>
                <a:lnTo>
                  <a:pt x="203798" y="151319"/>
                </a:lnTo>
                <a:lnTo>
                  <a:pt x="208097" y="152306"/>
                </a:lnTo>
                <a:lnTo>
                  <a:pt x="212550" y="152964"/>
                </a:lnTo>
                <a:lnTo>
                  <a:pt x="219615" y="155599"/>
                </a:lnTo>
                <a:lnTo>
                  <a:pt x="225400" y="159152"/>
                </a:lnTo>
                <a:lnTo>
                  <a:pt x="233120" y="164454"/>
                </a:lnTo>
                <a:lnTo>
                  <a:pt x="240434" y="167057"/>
                </a:lnTo>
                <a:lnTo>
                  <a:pt x="247629" y="171321"/>
                </a:lnTo>
                <a:lnTo>
                  <a:pt x="252403" y="172568"/>
                </a:lnTo>
                <a:lnTo>
                  <a:pt x="259554" y="173271"/>
                </a:lnTo>
                <a:lnTo>
                  <a:pt x="264319" y="1735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InkAnnotation77"/>
          <p:cNvSpPr/>
          <p:nvPr/>
        </p:nvSpPr>
        <p:spPr>
          <a:xfrm>
            <a:off x="3503465" y="2057400"/>
            <a:ext cx="247004" cy="122159"/>
          </a:xfrm>
          <a:custGeom>
            <a:avLst/>
            <a:gdLst/>
            <a:ahLst/>
            <a:cxnLst/>
            <a:rect l="0" t="0" r="0" b="0"/>
            <a:pathLst>
              <a:path w="247004" h="122159">
                <a:moveTo>
                  <a:pt x="4116" y="0"/>
                </a:moveTo>
                <a:lnTo>
                  <a:pt x="0" y="0"/>
                </a:lnTo>
                <a:lnTo>
                  <a:pt x="7701" y="0"/>
                </a:lnTo>
                <a:lnTo>
                  <a:pt x="9681" y="714"/>
                </a:lnTo>
                <a:lnTo>
                  <a:pt x="13998" y="3413"/>
                </a:lnTo>
                <a:lnTo>
                  <a:pt x="18562" y="6993"/>
                </a:lnTo>
                <a:lnTo>
                  <a:pt x="23236" y="10966"/>
                </a:lnTo>
                <a:lnTo>
                  <a:pt x="27960" y="15113"/>
                </a:lnTo>
                <a:lnTo>
                  <a:pt x="31124" y="17219"/>
                </a:lnTo>
                <a:lnTo>
                  <a:pt x="34821" y="19337"/>
                </a:lnTo>
                <a:lnTo>
                  <a:pt x="38874" y="21464"/>
                </a:lnTo>
                <a:lnTo>
                  <a:pt x="43163" y="23596"/>
                </a:lnTo>
                <a:lnTo>
                  <a:pt x="52162" y="27870"/>
                </a:lnTo>
                <a:lnTo>
                  <a:pt x="66153" y="34292"/>
                </a:lnTo>
                <a:lnTo>
                  <a:pt x="70874" y="37149"/>
                </a:lnTo>
                <a:lnTo>
                  <a:pt x="75609" y="40482"/>
                </a:lnTo>
                <a:lnTo>
                  <a:pt x="80353" y="44133"/>
                </a:lnTo>
                <a:lnTo>
                  <a:pt x="85103" y="47281"/>
                </a:lnTo>
                <a:lnTo>
                  <a:pt x="89857" y="50094"/>
                </a:lnTo>
                <a:lnTo>
                  <a:pt x="94614" y="52684"/>
                </a:lnTo>
                <a:lnTo>
                  <a:pt x="99373" y="55840"/>
                </a:lnTo>
                <a:lnTo>
                  <a:pt x="104133" y="59372"/>
                </a:lnTo>
                <a:lnTo>
                  <a:pt x="108894" y="63155"/>
                </a:lnTo>
                <a:lnTo>
                  <a:pt x="114449" y="66392"/>
                </a:lnTo>
                <a:lnTo>
                  <a:pt x="120534" y="69264"/>
                </a:lnTo>
                <a:lnTo>
                  <a:pt x="132851" y="74361"/>
                </a:lnTo>
                <a:lnTo>
                  <a:pt x="143617" y="79007"/>
                </a:lnTo>
                <a:lnTo>
                  <a:pt x="147916" y="80532"/>
                </a:lnTo>
                <a:lnTo>
                  <a:pt x="154810" y="82226"/>
                </a:lnTo>
                <a:lnTo>
                  <a:pt x="158554" y="83392"/>
                </a:lnTo>
                <a:lnTo>
                  <a:pt x="162637" y="84884"/>
                </a:lnTo>
                <a:lnTo>
                  <a:pt x="166947" y="86593"/>
                </a:lnTo>
                <a:lnTo>
                  <a:pt x="173852" y="90397"/>
                </a:lnTo>
                <a:lnTo>
                  <a:pt x="176804" y="92411"/>
                </a:lnTo>
                <a:lnTo>
                  <a:pt x="180360" y="93754"/>
                </a:lnTo>
                <a:lnTo>
                  <a:pt x="184318" y="94650"/>
                </a:lnTo>
                <a:lnTo>
                  <a:pt x="188545" y="95246"/>
                </a:lnTo>
                <a:lnTo>
                  <a:pt x="195357" y="97814"/>
                </a:lnTo>
                <a:lnTo>
                  <a:pt x="201030" y="100623"/>
                </a:lnTo>
                <a:lnTo>
                  <a:pt x="208687" y="102918"/>
                </a:lnTo>
                <a:lnTo>
                  <a:pt x="213570" y="105987"/>
                </a:lnTo>
                <a:lnTo>
                  <a:pt x="218386" y="107827"/>
                </a:lnTo>
                <a:lnTo>
                  <a:pt x="220781" y="108318"/>
                </a:lnTo>
                <a:lnTo>
                  <a:pt x="225559" y="110768"/>
                </a:lnTo>
                <a:lnTo>
                  <a:pt x="227945" y="112421"/>
                </a:lnTo>
                <a:lnTo>
                  <a:pt x="232712" y="114258"/>
                </a:lnTo>
                <a:lnTo>
                  <a:pt x="235094" y="114748"/>
                </a:lnTo>
                <a:lnTo>
                  <a:pt x="239858" y="117198"/>
                </a:lnTo>
                <a:lnTo>
                  <a:pt x="247003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InkAnnotation78"/>
          <p:cNvSpPr/>
          <p:nvPr/>
        </p:nvSpPr>
        <p:spPr>
          <a:xfrm>
            <a:off x="3564731" y="2050970"/>
            <a:ext cx="92870" cy="186453"/>
          </a:xfrm>
          <a:custGeom>
            <a:avLst/>
            <a:gdLst/>
            <a:ahLst/>
            <a:cxnLst/>
            <a:rect l="0" t="0" r="0" b="0"/>
            <a:pathLst>
              <a:path w="92870" h="186453">
                <a:moveTo>
                  <a:pt x="92869" y="0"/>
                </a:moveTo>
                <a:lnTo>
                  <a:pt x="86718" y="0"/>
                </a:lnTo>
                <a:lnTo>
                  <a:pt x="86387" y="715"/>
                </a:lnTo>
                <a:lnTo>
                  <a:pt x="85751" y="6165"/>
                </a:lnTo>
                <a:lnTo>
                  <a:pt x="85726" y="21536"/>
                </a:lnTo>
                <a:lnTo>
                  <a:pt x="84932" y="24359"/>
                </a:lnTo>
                <a:lnTo>
                  <a:pt x="83609" y="27669"/>
                </a:lnTo>
                <a:lnTo>
                  <a:pt x="81933" y="31305"/>
                </a:lnTo>
                <a:lnTo>
                  <a:pt x="80022" y="35158"/>
                </a:lnTo>
                <a:lnTo>
                  <a:pt x="75782" y="43248"/>
                </a:lnTo>
                <a:lnTo>
                  <a:pt x="54758" y="81449"/>
                </a:lnTo>
                <a:lnTo>
                  <a:pt x="51587" y="86446"/>
                </a:lnTo>
                <a:lnTo>
                  <a:pt x="47884" y="91921"/>
                </a:lnTo>
                <a:lnTo>
                  <a:pt x="43829" y="97714"/>
                </a:lnTo>
                <a:lnTo>
                  <a:pt x="40332" y="103719"/>
                </a:lnTo>
                <a:lnTo>
                  <a:pt x="37206" y="109866"/>
                </a:lnTo>
                <a:lnTo>
                  <a:pt x="34329" y="116106"/>
                </a:lnTo>
                <a:lnTo>
                  <a:pt x="31617" y="121696"/>
                </a:lnTo>
                <a:lnTo>
                  <a:pt x="26487" y="131716"/>
                </a:lnTo>
                <a:lnTo>
                  <a:pt x="24802" y="136388"/>
                </a:lnTo>
                <a:lnTo>
                  <a:pt x="23679" y="140932"/>
                </a:lnTo>
                <a:lnTo>
                  <a:pt x="22929" y="145390"/>
                </a:lnTo>
                <a:lnTo>
                  <a:pt x="20842" y="149790"/>
                </a:lnTo>
                <a:lnTo>
                  <a:pt x="17864" y="154153"/>
                </a:lnTo>
                <a:lnTo>
                  <a:pt x="14290" y="158490"/>
                </a:lnTo>
                <a:lnTo>
                  <a:pt x="11908" y="162810"/>
                </a:lnTo>
                <a:lnTo>
                  <a:pt x="10320" y="167119"/>
                </a:lnTo>
                <a:lnTo>
                  <a:pt x="9261" y="171420"/>
                </a:lnTo>
                <a:lnTo>
                  <a:pt x="7761" y="174288"/>
                </a:lnTo>
                <a:lnTo>
                  <a:pt x="5968" y="176199"/>
                </a:lnTo>
                <a:lnTo>
                  <a:pt x="3979" y="177474"/>
                </a:lnTo>
                <a:lnTo>
                  <a:pt x="2652" y="179038"/>
                </a:lnTo>
                <a:lnTo>
                  <a:pt x="1768" y="180795"/>
                </a:lnTo>
                <a:lnTo>
                  <a:pt x="0" y="1864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InkAnnotation79"/>
          <p:cNvSpPr/>
          <p:nvPr/>
        </p:nvSpPr>
        <p:spPr>
          <a:xfrm>
            <a:off x="3771900" y="1935251"/>
            <a:ext cx="192882" cy="102859"/>
          </a:xfrm>
          <a:custGeom>
            <a:avLst/>
            <a:gdLst/>
            <a:ahLst/>
            <a:cxnLst/>
            <a:rect l="0" t="0" r="0" b="0"/>
            <a:pathLst>
              <a:path w="192882" h="102859">
                <a:moveTo>
                  <a:pt x="0" y="25708"/>
                </a:moveTo>
                <a:lnTo>
                  <a:pt x="16999" y="10408"/>
                </a:lnTo>
                <a:lnTo>
                  <a:pt x="20064" y="8364"/>
                </a:lnTo>
                <a:lnTo>
                  <a:pt x="23695" y="6288"/>
                </a:lnTo>
                <a:lnTo>
                  <a:pt x="27702" y="4188"/>
                </a:lnTo>
                <a:lnTo>
                  <a:pt x="31169" y="2789"/>
                </a:lnTo>
                <a:lnTo>
                  <a:pt x="37135" y="1234"/>
                </a:lnTo>
                <a:lnTo>
                  <a:pt x="42433" y="543"/>
                </a:lnTo>
                <a:lnTo>
                  <a:pt x="47434" y="236"/>
                </a:lnTo>
                <a:lnTo>
                  <a:pt x="52303" y="100"/>
                </a:lnTo>
                <a:lnTo>
                  <a:pt x="62689" y="12"/>
                </a:lnTo>
                <a:lnTo>
                  <a:pt x="70460" y="0"/>
                </a:lnTo>
                <a:lnTo>
                  <a:pt x="73167" y="711"/>
                </a:lnTo>
                <a:lnTo>
                  <a:pt x="74971" y="1900"/>
                </a:lnTo>
                <a:lnTo>
                  <a:pt x="76174" y="3406"/>
                </a:lnTo>
                <a:lnTo>
                  <a:pt x="77770" y="4411"/>
                </a:lnTo>
                <a:lnTo>
                  <a:pt x="81660" y="5527"/>
                </a:lnTo>
                <a:lnTo>
                  <a:pt x="83015" y="6539"/>
                </a:lnTo>
                <a:lnTo>
                  <a:pt x="83918" y="7928"/>
                </a:lnTo>
                <a:lnTo>
                  <a:pt x="84520" y="9568"/>
                </a:lnTo>
                <a:lnTo>
                  <a:pt x="84922" y="12091"/>
                </a:lnTo>
                <a:lnTo>
                  <a:pt x="85189" y="15201"/>
                </a:lnTo>
                <a:lnTo>
                  <a:pt x="85487" y="21752"/>
                </a:lnTo>
                <a:lnTo>
                  <a:pt x="85654" y="29457"/>
                </a:lnTo>
                <a:lnTo>
                  <a:pt x="85715" y="44052"/>
                </a:lnTo>
                <a:lnTo>
                  <a:pt x="84924" y="47224"/>
                </a:lnTo>
                <a:lnTo>
                  <a:pt x="83604" y="50053"/>
                </a:lnTo>
                <a:lnTo>
                  <a:pt x="81929" y="52654"/>
                </a:lnTo>
                <a:lnTo>
                  <a:pt x="79226" y="55816"/>
                </a:lnTo>
                <a:lnTo>
                  <a:pt x="75836" y="59353"/>
                </a:lnTo>
                <a:lnTo>
                  <a:pt x="68629" y="66379"/>
                </a:lnTo>
                <a:lnTo>
                  <a:pt x="60110" y="74350"/>
                </a:lnTo>
                <a:lnTo>
                  <a:pt x="55026" y="78998"/>
                </a:lnTo>
                <a:lnTo>
                  <a:pt x="53352" y="81237"/>
                </a:lnTo>
                <a:lnTo>
                  <a:pt x="52237" y="83444"/>
                </a:lnTo>
                <a:lnTo>
                  <a:pt x="51493" y="85630"/>
                </a:lnTo>
                <a:lnTo>
                  <a:pt x="50203" y="87087"/>
                </a:lnTo>
                <a:lnTo>
                  <a:pt x="48550" y="88059"/>
                </a:lnTo>
                <a:lnTo>
                  <a:pt x="46654" y="88706"/>
                </a:lnTo>
                <a:lnTo>
                  <a:pt x="45390" y="89853"/>
                </a:lnTo>
                <a:lnTo>
                  <a:pt x="44548" y="91331"/>
                </a:lnTo>
                <a:lnTo>
                  <a:pt x="42960" y="96133"/>
                </a:lnTo>
                <a:lnTo>
                  <a:pt x="45022" y="98204"/>
                </a:lnTo>
                <a:lnTo>
                  <a:pt x="49022" y="101940"/>
                </a:lnTo>
                <a:lnTo>
                  <a:pt x="50143" y="102247"/>
                </a:lnTo>
                <a:lnTo>
                  <a:pt x="55515" y="102679"/>
                </a:lnTo>
                <a:lnTo>
                  <a:pt x="59863" y="102780"/>
                </a:lnTo>
                <a:lnTo>
                  <a:pt x="90914" y="102858"/>
                </a:lnTo>
                <a:lnTo>
                  <a:pt x="95534" y="102145"/>
                </a:lnTo>
                <a:lnTo>
                  <a:pt x="100202" y="100954"/>
                </a:lnTo>
                <a:lnTo>
                  <a:pt x="104901" y="99447"/>
                </a:lnTo>
                <a:lnTo>
                  <a:pt x="108828" y="98441"/>
                </a:lnTo>
                <a:lnTo>
                  <a:pt x="112239" y="97771"/>
                </a:lnTo>
                <a:lnTo>
                  <a:pt x="115307" y="97325"/>
                </a:lnTo>
                <a:lnTo>
                  <a:pt x="118940" y="97027"/>
                </a:lnTo>
                <a:lnTo>
                  <a:pt x="122950" y="96828"/>
                </a:lnTo>
                <a:lnTo>
                  <a:pt x="131638" y="96608"/>
                </a:lnTo>
                <a:lnTo>
                  <a:pt x="162943" y="96438"/>
                </a:lnTo>
                <a:lnTo>
                  <a:pt x="166573" y="95721"/>
                </a:lnTo>
                <a:lnTo>
                  <a:pt x="169786" y="94529"/>
                </a:lnTo>
                <a:lnTo>
                  <a:pt x="175473" y="92014"/>
                </a:lnTo>
                <a:lnTo>
                  <a:pt x="180646" y="90896"/>
                </a:lnTo>
                <a:lnTo>
                  <a:pt x="185591" y="90399"/>
                </a:lnTo>
                <a:lnTo>
                  <a:pt x="192881" y="900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InkAnnotation80"/>
          <p:cNvSpPr/>
          <p:nvPr/>
        </p:nvSpPr>
        <p:spPr>
          <a:xfrm>
            <a:off x="4121943" y="2134552"/>
            <a:ext cx="164308" cy="19289"/>
          </a:xfrm>
          <a:custGeom>
            <a:avLst/>
            <a:gdLst/>
            <a:ahLst/>
            <a:cxnLst/>
            <a:rect l="0" t="0" r="0" b="0"/>
            <a:pathLst>
              <a:path w="164308" h="19289">
                <a:moveTo>
                  <a:pt x="0" y="19288"/>
                </a:moveTo>
                <a:lnTo>
                  <a:pt x="22754" y="15875"/>
                </a:lnTo>
                <a:lnTo>
                  <a:pt x="31045" y="14155"/>
                </a:lnTo>
                <a:lnTo>
                  <a:pt x="38159" y="12294"/>
                </a:lnTo>
                <a:lnTo>
                  <a:pt x="44489" y="10340"/>
                </a:lnTo>
                <a:lnTo>
                  <a:pt x="51091" y="9036"/>
                </a:lnTo>
                <a:lnTo>
                  <a:pt x="57873" y="8167"/>
                </a:lnTo>
                <a:lnTo>
                  <a:pt x="64776" y="7588"/>
                </a:lnTo>
                <a:lnTo>
                  <a:pt x="70965" y="7202"/>
                </a:lnTo>
                <a:lnTo>
                  <a:pt x="76679" y="6944"/>
                </a:lnTo>
                <a:lnTo>
                  <a:pt x="90189" y="6582"/>
                </a:lnTo>
                <a:lnTo>
                  <a:pt x="103452" y="6475"/>
                </a:lnTo>
                <a:lnTo>
                  <a:pt x="147868" y="6430"/>
                </a:lnTo>
                <a:lnTo>
                  <a:pt x="151760" y="5716"/>
                </a:lnTo>
                <a:lnTo>
                  <a:pt x="155149" y="4525"/>
                </a:lnTo>
                <a:lnTo>
                  <a:pt x="16430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InkAnnotation81"/>
          <p:cNvSpPr/>
          <p:nvPr/>
        </p:nvSpPr>
        <p:spPr>
          <a:xfrm>
            <a:off x="4171950" y="2057400"/>
            <a:ext cx="78582" cy="154306"/>
          </a:xfrm>
          <a:custGeom>
            <a:avLst/>
            <a:gdLst/>
            <a:ahLst/>
            <a:cxnLst/>
            <a:rect l="0" t="0" r="0" b="0"/>
            <a:pathLst>
              <a:path w="78582" h="154306">
                <a:moveTo>
                  <a:pt x="0" y="0"/>
                </a:moveTo>
                <a:lnTo>
                  <a:pt x="6150" y="5535"/>
                </a:lnTo>
                <a:lnTo>
                  <a:pt x="6702" y="7937"/>
                </a:lnTo>
                <a:lnTo>
                  <a:pt x="6947" y="11385"/>
                </a:lnTo>
                <a:lnTo>
                  <a:pt x="7056" y="15299"/>
                </a:lnTo>
                <a:lnTo>
                  <a:pt x="7141" y="37710"/>
                </a:lnTo>
                <a:lnTo>
                  <a:pt x="7935" y="41571"/>
                </a:lnTo>
                <a:lnTo>
                  <a:pt x="9259" y="45573"/>
                </a:lnTo>
                <a:lnTo>
                  <a:pt x="10935" y="49670"/>
                </a:lnTo>
                <a:lnTo>
                  <a:pt x="12053" y="53830"/>
                </a:lnTo>
                <a:lnTo>
                  <a:pt x="12797" y="58032"/>
                </a:lnTo>
                <a:lnTo>
                  <a:pt x="13294" y="62262"/>
                </a:lnTo>
                <a:lnTo>
                  <a:pt x="14419" y="66511"/>
                </a:lnTo>
                <a:lnTo>
                  <a:pt x="15962" y="70773"/>
                </a:lnTo>
                <a:lnTo>
                  <a:pt x="17785" y="75042"/>
                </a:lnTo>
                <a:lnTo>
                  <a:pt x="19794" y="78603"/>
                </a:lnTo>
                <a:lnTo>
                  <a:pt x="21927" y="81691"/>
                </a:lnTo>
                <a:lnTo>
                  <a:pt x="24143" y="84464"/>
                </a:lnTo>
                <a:lnTo>
                  <a:pt x="26414" y="87742"/>
                </a:lnTo>
                <a:lnTo>
                  <a:pt x="28722" y="91356"/>
                </a:lnTo>
                <a:lnTo>
                  <a:pt x="33402" y="99181"/>
                </a:lnTo>
                <a:lnTo>
                  <a:pt x="38129" y="107421"/>
                </a:lnTo>
                <a:lnTo>
                  <a:pt x="39707" y="110905"/>
                </a:lnTo>
                <a:lnTo>
                  <a:pt x="40758" y="113942"/>
                </a:lnTo>
                <a:lnTo>
                  <a:pt x="41459" y="116680"/>
                </a:lnTo>
                <a:lnTo>
                  <a:pt x="42721" y="119935"/>
                </a:lnTo>
                <a:lnTo>
                  <a:pt x="44355" y="123533"/>
                </a:lnTo>
                <a:lnTo>
                  <a:pt x="46239" y="127361"/>
                </a:lnTo>
                <a:lnTo>
                  <a:pt x="50669" y="132056"/>
                </a:lnTo>
                <a:lnTo>
                  <a:pt x="56798" y="137329"/>
                </a:lnTo>
                <a:lnTo>
                  <a:pt x="78581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InkAnnotation82"/>
          <p:cNvSpPr/>
          <p:nvPr/>
        </p:nvSpPr>
        <p:spPr>
          <a:xfrm>
            <a:off x="4464843" y="1968368"/>
            <a:ext cx="292895" cy="166145"/>
          </a:xfrm>
          <a:custGeom>
            <a:avLst/>
            <a:gdLst/>
            <a:ahLst/>
            <a:cxnLst/>
            <a:rect l="0" t="0" r="0" b="0"/>
            <a:pathLst>
              <a:path w="292895" h="166145">
                <a:moveTo>
                  <a:pt x="0" y="24738"/>
                </a:moveTo>
                <a:lnTo>
                  <a:pt x="7585" y="21325"/>
                </a:lnTo>
                <a:lnTo>
                  <a:pt x="13425" y="19649"/>
                </a:lnTo>
                <a:lnTo>
                  <a:pt x="19461" y="18190"/>
                </a:lnTo>
                <a:lnTo>
                  <a:pt x="27435" y="15160"/>
                </a:lnTo>
                <a:lnTo>
                  <a:pt x="36271" y="13337"/>
                </a:lnTo>
                <a:lnTo>
                  <a:pt x="40849" y="12851"/>
                </a:lnTo>
                <a:lnTo>
                  <a:pt x="46283" y="11813"/>
                </a:lnTo>
                <a:lnTo>
                  <a:pt x="52287" y="10406"/>
                </a:lnTo>
                <a:lnTo>
                  <a:pt x="58670" y="8754"/>
                </a:lnTo>
                <a:lnTo>
                  <a:pt x="64514" y="7653"/>
                </a:lnTo>
                <a:lnTo>
                  <a:pt x="69997" y="6918"/>
                </a:lnTo>
                <a:lnTo>
                  <a:pt x="75239" y="6429"/>
                </a:lnTo>
                <a:lnTo>
                  <a:pt x="81116" y="5388"/>
                </a:lnTo>
                <a:lnTo>
                  <a:pt x="87415" y="3980"/>
                </a:lnTo>
                <a:lnTo>
                  <a:pt x="93996" y="2327"/>
                </a:lnTo>
                <a:lnTo>
                  <a:pt x="99970" y="1224"/>
                </a:lnTo>
                <a:lnTo>
                  <a:pt x="105540" y="490"/>
                </a:lnTo>
                <a:lnTo>
                  <a:pt x="110842" y="0"/>
                </a:lnTo>
                <a:lnTo>
                  <a:pt x="116757" y="388"/>
                </a:lnTo>
                <a:lnTo>
                  <a:pt x="123082" y="1361"/>
                </a:lnTo>
                <a:lnTo>
                  <a:pt x="129680" y="2724"/>
                </a:lnTo>
                <a:lnTo>
                  <a:pt x="135666" y="3632"/>
                </a:lnTo>
                <a:lnTo>
                  <a:pt x="141244" y="4238"/>
                </a:lnTo>
                <a:lnTo>
                  <a:pt x="146551" y="4642"/>
                </a:lnTo>
                <a:lnTo>
                  <a:pt x="151675" y="5625"/>
                </a:lnTo>
                <a:lnTo>
                  <a:pt x="156680" y="6996"/>
                </a:lnTo>
                <a:lnTo>
                  <a:pt x="161603" y="8623"/>
                </a:lnTo>
                <a:lnTo>
                  <a:pt x="165679" y="11137"/>
                </a:lnTo>
                <a:lnTo>
                  <a:pt x="169190" y="14242"/>
                </a:lnTo>
                <a:lnTo>
                  <a:pt x="172325" y="17741"/>
                </a:lnTo>
                <a:lnTo>
                  <a:pt x="176002" y="20788"/>
                </a:lnTo>
                <a:lnTo>
                  <a:pt x="180041" y="23533"/>
                </a:lnTo>
                <a:lnTo>
                  <a:pt x="184321" y="26078"/>
                </a:lnTo>
                <a:lnTo>
                  <a:pt x="187969" y="29203"/>
                </a:lnTo>
                <a:lnTo>
                  <a:pt x="191194" y="32715"/>
                </a:lnTo>
                <a:lnTo>
                  <a:pt x="194138" y="36485"/>
                </a:lnTo>
                <a:lnTo>
                  <a:pt x="196894" y="40428"/>
                </a:lnTo>
                <a:lnTo>
                  <a:pt x="199525" y="44485"/>
                </a:lnTo>
                <a:lnTo>
                  <a:pt x="202073" y="48618"/>
                </a:lnTo>
                <a:lnTo>
                  <a:pt x="207021" y="57021"/>
                </a:lnTo>
                <a:lnTo>
                  <a:pt x="209451" y="61261"/>
                </a:lnTo>
                <a:lnTo>
                  <a:pt x="211071" y="65517"/>
                </a:lnTo>
                <a:lnTo>
                  <a:pt x="212152" y="69784"/>
                </a:lnTo>
                <a:lnTo>
                  <a:pt x="212872" y="74056"/>
                </a:lnTo>
                <a:lnTo>
                  <a:pt x="213353" y="78334"/>
                </a:lnTo>
                <a:lnTo>
                  <a:pt x="213672" y="82614"/>
                </a:lnTo>
                <a:lnTo>
                  <a:pt x="213886" y="86896"/>
                </a:lnTo>
                <a:lnTo>
                  <a:pt x="213235" y="91180"/>
                </a:lnTo>
                <a:lnTo>
                  <a:pt x="212007" y="95464"/>
                </a:lnTo>
                <a:lnTo>
                  <a:pt x="210394" y="99750"/>
                </a:lnTo>
                <a:lnTo>
                  <a:pt x="208526" y="104035"/>
                </a:lnTo>
                <a:lnTo>
                  <a:pt x="206486" y="108321"/>
                </a:lnTo>
                <a:lnTo>
                  <a:pt x="202103" y="116893"/>
                </a:lnTo>
                <a:lnTo>
                  <a:pt x="197509" y="125465"/>
                </a:lnTo>
                <a:lnTo>
                  <a:pt x="194379" y="129037"/>
                </a:lnTo>
                <a:lnTo>
                  <a:pt x="190705" y="132132"/>
                </a:lnTo>
                <a:lnTo>
                  <a:pt x="186668" y="134910"/>
                </a:lnTo>
                <a:lnTo>
                  <a:pt x="180066" y="139902"/>
                </a:lnTo>
                <a:lnTo>
                  <a:pt x="177194" y="142233"/>
                </a:lnTo>
                <a:lnTo>
                  <a:pt x="172104" y="145216"/>
                </a:lnTo>
                <a:lnTo>
                  <a:pt x="165536" y="148634"/>
                </a:lnTo>
                <a:lnTo>
                  <a:pt x="157982" y="152341"/>
                </a:lnTo>
                <a:lnTo>
                  <a:pt x="152153" y="155526"/>
                </a:lnTo>
                <a:lnTo>
                  <a:pt x="147473" y="158365"/>
                </a:lnTo>
                <a:lnTo>
                  <a:pt x="143559" y="160971"/>
                </a:lnTo>
                <a:lnTo>
                  <a:pt x="134977" y="163867"/>
                </a:lnTo>
                <a:lnTo>
                  <a:pt x="126665" y="165154"/>
                </a:lnTo>
                <a:lnTo>
                  <a:pt x="117523" y="165879"/>
                </a:lnTo>
                <a:lnTo>
                  <a:pt x="109787" y="166093"/>
                </a:lnTo>
                <a:lnTo>
                  <a:pt x="104886" y="166144"/>
                </a:lnTo>
                <a:lnTo>
                  <a:pt x="102468" y="165443"/>
                </a:lnTo>
                <a:lnTo>
                  <a:pt x="97664" y="162759"/>
                </a:lnTo>
                <a:lnTo>
                  <a:pt x="92884" y="159185"/>
                </a:lnTo>
                <a:lnTo>
                  <a:pt x="90497" y="157232"/>
                </a:lnTo>
                <a:lnTo>
                  <a:pt x="88907" y="155215"/>
                </a:lnTo>
                <a:lnTo>
                  <a:pt x="87139" y="151070"/>
                </a:lnTo>
                <a:lnTo>
                  <a:pt x="86354" y="146846"/>
                </a:lnTo>
                <a:lnTo>
                  <a:pt x="86005" y="142587"/>
                </a:lnTo>
                <a:lnTo>
                  <a:pt x="85850" y="138314"/>
                </a:lnTo>
                <a:lnTo>
                  <a:pt x="86602" y="136174"/>
                </a:lnTo>
                <a:lnTo>
                  <a:pt x="89554" y="131891"/>
                </a:lnTo>
                <a:lnTo>
                  <a:pt x="92247" y="129035"/>
                </a:lnTo>
                <a:lnTo>
                  <a:pt x="95630" y="125702"/>
                </a:lnTo>
                <a:lnTo>
                  <a:pt x="105858" y="116089"/>
                </a:lnTo>
                <a:lnTo>
                  <a:pt x="108672" y="113499"/>
                </a:lnTo>
                <a:lnTo>
                  <a:pt x="112135" y="111773"/>
                </a:lnTo>
                <a:lnTo>
                  <a:pt x="120218" y="109854"/>
                </a:lnTo>
                <a:lnTo>
                  <a:pt x="129101" y="107097"/>
                </a:lnTo>
                <a:lnTo>
                  <a:pt x="133692" y="105361"/>
                </a:lnTo>
                <a:lnTo>
                  <a:pt x="139134" y="104204"/>
                </a:lnTo>
                <a:lnTo>
                  <a:pt x="145144" y="103433"/>
                </a:lnTo>
                <a:lnTo>
                  <a:pt x="151531" y="102919"/>
                </a:lnTo>
                <a:lnTo>
                  <a:pt x="157377" y="103290"/>
                </a:lnTo>
                <a:lnTo>
                  <a:pt x="162862" y="104252"/>
                </a:lnTo>
                <a:lnTo>
                  <a:pt x="168106" y="105608"/>
                </a:lnTo>
                <a:lnTo>
                  <a:pt x="173189" y="106512"/>
                </a:lnTo>
                <a:lnTo>
                  <a:pt x="178166" y="107115"/>
                </a:lnTo>
                <a:lnTo>
                  <a:pt x="183072" y="107516"/>
                </a:lnTo>
                <a:lnTo>
                  <a:pt x="187929" y="108499"/>
                </a:lnTo>
                <a:lnTo>
                  <a:pt x="192755" y="109868"/>
                </a:lnTo>
                <a:lnTo>
                  <a:pt x="197560" y="111495"/>
                </a:lnTo>
                <a:lnTo>
                  <a:pt x="202350" y="113294"/>
                </a:lnTo>
                <a:lnTo>
                  <a:pt x="207131" y="115208"/>
                </a:lnTo>
                <a:lnTo>
                  <a:pt x="211906" y="117198"/>
                </a:lnTo>
                <a:lnTo>
                  <a:pt x="216677" y="118525"/>
                </a:lnTo>
                <a:lnTo>
                  <a:pt x="221446" y="119409"/>
                </a:lnTo>
                <a:lnTo>
                  <a:pt x="226212" y="119999"/>
                </a:lnTo>
                <a:lnTo>
                  <a:pt x="233624" y="122559"/>
                </a:lnTo>
                <a:lnTo>
                  <a:pt x="240358" y="126078"/>
                </a:lnTo>
                <a:lnTo>
                  <a:pt x="248643" y="130024"/>
                </a:lnTo>
                <a:lnTo>
                  <a:pt x="255499" y="134158"/>
                </a:lnTo>
                <a:lnTo>
                  <a:pt x="258440" y="136261"/>
                </a:lnTo>
                <a:lnTo>
                  <a:pt x="261987" y="137663"/>
                </a:lnTo>
                <a:lnTo>
                  <a:pt x="270162" y="139220"/>
                </a:lnTo>
                <a:lnTo>
                  <a:pt x="276970" y="141818"/>
                </a:lnTo>
                <a:lnTo>
                  <a:pt x="282642" y="145353"/>
                </a:lnTo>
                <a:lnTo>
                  <a:pt x="287808" y="149306"/>
                </a:lnTo>
                <a:lnTo>
                  <a:pt x="292894" y="1533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InkAnnotation83"/>
          <p:cNvSpPr/>
          <p:nvPr/>
        </p:nvSpPr>
        <p:spPr>
          <a:xfrm>
            <a:off x="4814887" y="2018823"/>
            <a:ext cx="221457" cy="141448"/>
          </a:xfrm>
          <a:custGeom>
            <a:avLst/>
            <a:gdLst/>
            <a:ahLst/>
            <a:cxnLst/>
            <a:rect l="0" t="0" r="0" b="0"/>
            <a:pathLst>
              <a:path w="221457" h="141448">
                <a:moveTo>
                  <a:pt x="0" y="0"/>
                </a:moveTo>
                <a:lnTo>
                  <a:pt x="3792" y="0"/>
                </a:lnTo>
                <a:lnTo>
                  <a:pt x="4910" y="714"/>
                </a:lnTo>
                <a:lnTo>
                  <a:pt x="5654" y="1905"/>
                </a:lnTo>
                <a:lnTo>
                  <a:pt x="6151" y="3413"/>
                </a:lnTo>
                <a:lnTo>
                  <a:pt x="7276" y="4419"/>
                </a:lnTo>
                <a:lnTo>
                  <a:pt x="8820" y="5089"/>
                </a:lnTo>
                <a:lnTo>
                  <a:pt x="10642" y="5536"/>
                </a:lnTo>
                <a:lnTo>
                  <a:pt x="14784" y="7937"/>
                </a:lnTo>
                <a:lnTo>
                  <a:pt x="20064" y="11386"/>
                </a:lnTo>
                <a:lnTo>
                  <a:pt x="23695" y="13306"/>
                </a:lnTo>
                <a:lnTo>
                  <a:pt x="27703" y="15300"/>
                </a:lnTo>
                <a:lnTo>
                  <a:pt x="35931" y="20916"/>
                </a:lnTo>
                <a:lnTo>
                  <a:pt x="59890" y="38585"/>
                </a:lnTo>
                <a:lnTo>
                  <a:pt x="70090" y="45726"/>
                </a:lnTo>
                <a:lnTo>
                  <a:pt x="78476" y="51201"/>
                </a:lnTo>
                <a:lnTo>
                  <a:pt x="85655" y="55566"/>
                </a:lnTo>
                <a:lnTo>
                  <a:pt x="92028" y="59904"/>
                </a:lnTo>
                <a:lnTo>
                  <a:pt x="97865" y="64225"/>
                </a:lnTo>
                <a:lnTo>
                  <a:pt x="103343" y="68534"/>
                </a:lnTo>
                <a:lnTo>
                  <a:pt x="109376" y="72121"/>
                </a:lnTo>
                <a:lnTo>
                  <a:pt x="115781" y="75227"/>
                </a:lnTo>
                <a:lnTo>
                  <a:pt x="122431" y="78012"/>
                </a:lnTo>
                <a:lnTo>
                  <a:pt x="128451" y="81298"/>
                </a:lnTo>
                <a:lnTo>
                  <a:pt x="134053" y="84917"/>
                </a:lnTo>
                <a:lnTo>
                  <a:pt x="139375" y="88758"/>
                </a:lnTo>
                <a:lnTo>
                  <a:pt x="143717" y="92033"/>
                </a:lnTo>
                <a:lnTo>
                  <a:pt x="147405" y="94931"/>
                </a:lnTo>
                <a:lnTo>
                  <a:pt x="150657" y="97577"/>
                </a:lnTo>
                <a:lnTo>
                  <a:pt x="154413" y="100056"/>
                </a:lnTo>
                <a:lnTo>
                  <a:pt x="158504" y="102423"/>
                </a:lnTo>
                <a:lnTo>
                  <a:pt x="162820" y="104715"/>
                </a:lnTo>
                <a:lnTo>
                  <a:pt x="167284" y="107672"/>
                </a:lnTo>
                <a:lnTo>
                  <a:pt x="171848" y="111072"/>
                </a:lnTo>
                <a:lnTo>
                  <a:pt x="176478" y="114768"/>
                </a:lnTo>
                <a:lnTo>
                  <a:pt x="180358" y="117231"/>
                </a:lnTo>
                <a:lnTo>
                  <a:pt x="186786" y="119968"/>
                </a:lnTo>
                <a:lnTo>
                  <a:pt x="190405" y="122127"/>
                </a:lnTo>
                <a:lnTo>
                  <a:pt x="194405" y="124995"/>
                </a:lnTo>
                <a:lnTo>
                  <a:pt x="198660" y="128336"/>
                </a:lnTo>
                <a:lnTo>
                  <a:pt x="205504" y="132048"/>
                </a:lnTo>
                <a:lnTo>
                  <a:pt x="208440" y="133038"/>
                </a:lnTo>
                <a:lnTo>
                  <a:pt x="213819" y="136042"/>
                </a:lnTo>
                <a:lnTo>
                  <a:pt x="221456" y="1414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InkAnnotation84"/>
          <p:cNvSpPr/>
          <p:nvPr/>
        </p:nvSpPr>
        <p:spPr>
          <a:xfrm>
            <a:off x="4879181" y="2005964"/>
            <a:ext cx="150020" cy="160736"/>
          </a:xfrm>
          <a:custGeom>
            <a:avLst/>
            <a:gdLst/>
            <a:ahLst/>
            <a:cxnLst/>
            <a:rect l="0" t="0" r="0" b="0"/>
            <a:pathLst>
              <a:path w="150020" h="160736">
                <a:moveTo>
                  <a:pt x="150019" y="0"/>
                </a:moveTo>
                <a:lnTo>
                  <a:pt x="101967" y="43247"/>
                </a:lnTo>
                <a:lnTo>
                  <a:pt x="98141" y="47405"/>
                </a:lnTo>
                <a:lnTo>
                  <a:pt x="94796" y="51606"/>
                </a:lnTo>
                <a:lnTo>
                  <a:pt x="91772" y="55836"/>
                </a:lnTo>
                <a:lnTo>
                  <a:pt x="88169" y="60084"/>
                </a:lnTo>
                <a:lnTo>
                  <a:pt x="84179" y="64345"/>
                </a:lnTo>
                <a:lnTo>
                  <a:pt x="79932" y="68614"/>
                </a:lnTo>
                <a:lnTo>
                  <a:pt x="70980" y="77168"/>
                </a:lnTo>
                <a:lnTo>
                  <a:pt x="66369" y="81449"/>
                </a:lnTo>
                <a:lnTo>
                  <a:pt x="62503" y="85732"/>
                </a:lnTo>
                <a:lnTo>
                  <a:pt x="59131" y="90016"/>
                </a:lnTo>
                <a:lnTo>
                  <a:pt x="56089" y="94301"/>
                </a:lnTo>
                <a:lnTo>
                  <a:pt x="53268" y="98586"/>
                </a:lnTo>
                <a:lnTo>
                  <a:pt x="50593" y="102872"/>
                </a:lnTo>
                <a:lnTo>
                  <a:pt x="48016" y="107158"/>
                </a:lnTo>
                <a:lnTo>
                  <a:pt x="44711" y="111444"/>
                </a:lnTo>
                <a:lnTo>
                  <a:pt x="40919" y="115730"/>
                </a:lnTo>
                <a:lnTo>
                  <a:pt x="36805" y="120016"/>
                </a:lnTo>
                <a:lnTo>
                  <a:pt x="30116" y="126683"/>
                </a:lnTo>
                <a:lnTo>
                  <a:pt x="24497" y="132028"/>
                </a:lnTo>
                <a:lnTo>
                  <a:pt x="9585" y="145659"/>
                </a:lnTo>
                <a:lnTo>
                  <a:pt x="4789" y="149986"/>
                </a:lnTo>
                <a:lnTo>
                  <a:pt x="3193" y="152140"/>
                </a:lnTo>
                <a:lnTo>
                  <a:pt x="1419" y="156439"/>
                </a:lnTo>
                <a:lnTo>
                  <a:pt x="0" y="1607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InkAnnotation85"/>
          <p:cNvSpPr/>
          <p:nvPr/>
        </p:nvSpPr>
        <p:spPr>
          <a:xfrm>
            <a:off x="5236368" y="2083117"/>
            <a:ext cx="171451" cy="12595"/>
          </a:xfrm>
          <a:custGeom>
            <a:avLst/>
            <a:gdLst/>
            <a:ahLst/>
            <a:cxnLst/>
            <a:rect l="0" t="0" r="0" b="0"/>
            <a:pathLst>
              <a:path w="171451" h="12595">
                <a:moveTo>
                  <a:pt x="0" y="6429"/>
                </a:moveTo>
                <a:lnTo>
                  <a:pt x="3793" y="6429"/>
                </a:lnTo>
                <a:lnTo>
                  <a:pt x="5703" y="7144"/>
                </a:lnTo>
                <a:lnTo>
                  <a:pt x="7771" y="8334"/>
                </a:lnTo>
                <a:lnTo>
                  <a:pt x="13001" y="11965"/>
                </a:lnTo>
                <a:lnTo>
                  <a:pt x="15017" y="12263"/>
                </a:lnTo>
                <a:lnTo>
                  <a:pt x="17949" y="12462"/>
                </a:lnTo>
                <a:lnTo>
                  <a:pt x="21491" y="12594"/>
                </a:lnTo>
                <a:lnTo>
                  <a:pt x="25440" y="11968"/>
                </a:lnTo>
                <a:lnTo>
                  <a:pt x="29660" y="10836"/>
                </a:lnTo>
                <a:lnTo>
                  <a:pt x="34061" y="9367"/>
                </a:lnTo>
                <a:lnTo>
                  <a:pt x="37789" y="8388"/>
                </a:lnTo>
                <a:lnTo>
                  <a:pt x="41068" y="7735"/>
                </a:lnTo>
                <a:lnTo>
                  <a:pt x="44048" y="7300"/>
                </a:lnTo>
                <a:lnTo>
                  <a:pt x="48415" y="7010"/>
                </a:lnTo>
                <a:lnTo>
                  <a:pt x="53708" y="6816"/>
                </a:lnTo>
                <a:lnTo>
                  <a:pt x="70418" y="6544"/>
                </a:lnTo>
                <a:lnTo>
                  <a:pt x="154754" y="6430"/>
                </a:lnTo>
                <a:lnTo>
                  <a:pt x="158732" y="5715"/>
                </a:lnTo>
                <a:lnTo>
                  <a:pt x="162178" y="452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 87"/>
          <p:cNvSpPr/>
          <p:nvPr/>
        </p:nvSpPr>
        <p:spPr>
          <a:xfrm>
            <a:off x="5414962" y="2083117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InkAnnotation87"/>
          <p:cNvSpPr/>
          <p:nvPr/>
        </p:nvSpPr>
        <p:spPr>
          <a:xfrm>
            <a:off x="5536406" y="1948100"/>
            <a:ext cx="78582" cy="205741"/>
          </a:xfrm>
          <a:custGeom>
            <a:avLst/>
            <a:gdLst/>
            <a:ahLst/>
            <a:cxnLst/>
            <a:rect l="0" t="0" r="0" b="0"/>
            <a:pathLst>
              <a:path w="78582" h="205741">
                <a:moveTo>
                  <a:pt x="0" y="0"/>
                </a:moveTo>
                <a:lnTo>
                  <a:pt x="6849" y="6165"/>
                </a:lnTo>
                <a:lnTo>
                  <a:pt x="7056" y="9764"/>
                </a:lnTo>
                <a:lnTo>
                  <a:pt x="7879" y="11510"/>
                </a:lnTo>
                <a:lnTo>
                  <a:pt x="9222" y="13388"/>
                </a:lnTo>
                <a:lnTo>
                  <a:pt x="10910" y="15355"/>
                </a:lnTo>
                <a:lnTo>
                  <a:pt x="12830" y="17380"/>
                </a:lnTo>
                <a:lnTo>
                  <a:pt x="14903" y="19445"/>
                </a:lnTo>
                <a:lnTo>
                  <a:pt x="17079" y="21536"/>
                </a:lnTo>
                <a:lnTo>
                  <a:pt x="19324" y="24359"/>
                </a:lnTo>
                <a:lnTo>
                  <a:pt x="21614" y="27669"/>
                </a:lnTo>
                <a:lnTo>
                  <a:pt x="23934" y="31305"/>
                </a:lnTo>
                <a:lnTo>
                  <a:pt x="26275" y="40158"/>
                </a:lnTo>
                <a:lnTo>
                  <a:pt x="28629" y="52490"/>
                </a:lnTo>
                <a:lnTo>
                  <a:pt x="30992" y="67140"/>
                </a:lnTo>
                <a:lnTo>
                  <a:pt x="33361" y="78336"/>
                </a:lnTo>
                <a:lnTo>
                  <a:pt x="35735" y="87228"/>
                </a:lnTo>
                <a:lnTo>
                  <a:pt x="38111" y="94585"/>
                </a:lnTo>
                <a:lnTo>
                  <a:pt x="40488" y="100919"/>
                </a:lnTo>
                <a:lnTo>
                  <a:pt x="42867" y="106570"/>
                </a:lnTo>
                <a:lnTo>
                  <a:pt x="45247" y="111766"/>
                </a:lnTo>
                <a:lnTo>
                  <a:pt x="46833" y="116659"/>
                </a:lnTo>
                <a:lnTo>
                  <a:pt x="47891" y="121350"/>
                </a:lnTo>
                <a:lnTo>
                  <a:pt x="48596" y="125905"/>
                </a:lnTo>
                <a:lnTo>
                  <a:pt x="49860" y="130371"/>
                </a:lnTo>
                <a:lnTo>
                  <a:pt x="51495" y="134777"/>
                </a:lnTo>
                <a:lnTo>
                  <a:pt x="53381" y="139143"/>
                </a:lnTo>
                <a:lnTo>
                  <a:pt x="54637" y="143483"/>
                </a:lnTo>
                <a:lnTo>
                  <a:pt x="55474" y="147805"/>
                </a:lnTo>
                <a:lnTo>
                  <a:pt x="56033" y="152115"/>
                </a:lnTo>
                <a:lnTo>
                  <a:pt x="57199" y="155702"/>
                </a:lnTo>
                <a:lnTo>
                  <a:pt x="58770" y="158808"/>
                </a:lnTo>
                <a:lnTo>
                  <a:pt x="60612" y="161594"/>
                </a:lnTo>
                <a:lnTo>
                  <a:pt x="61839" y="164879"/>
                </a:lnTo>
                <a:lnTo>
                  <a:pt x="62657" y="168498"/>
                </a:lnTo>
                <a:lnTo>
                  <a:pt x="63202" y="172339"/>
                </a:lnTo>
                <a:lnTo>
                  <a:pt x="63808" y="178513"/>
                </a:lnTo>
                <a:lnTo>
                  <a:pt x="63970" y="181159"/>
                </a:lnTo>
                <a:lnTo>
                  <a:pt x="64872" y="183638"/>
                </a:lnTo>
                <a:lnTo>
                  <a:pt x="66267" y="186005"/>
                </a:lnTo>
                <a:lnTo>
                  <a:pt x="67990" y="188297"/>
                </a:lnTo>
                <a:lnTo>
                  <a:pt x="69906" y="192749"/>
                </a:lnTo>
                <a:lnTo>
                  <a:pt x="71235" y="199161"/>
                </a:lnTo>
                <a:lnTo>
                  <a:pt x="71411" y="204733"/>
                </a:lnTo>
                <a:lnTo>
                  <a:pt x="72214" y="205068"/>
                </a:lnTo>
                <a:lnTo>
                  <a:pt x="73542" y="205292"/>
                </a:lnTo>
                <a:lnTo>
                  <a:pt x="78581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InkAnnotation88"/>
          <p:cNvSpPr/>
          <p:nvPr/>
        </p:nvSpPr>
        <p:spPr>
          <a:xfrm>
            <a:off x="335803" y="2308145"/>
            <a:ext cx="314279" cy="498709"/>
          </a:xfrm>
          <a:custGeom>
            <a:avLst/>
            <a:gdLst/>
            <a:ahLst/>
            <a:cxnLst/>
            <a:rect l="0" t="0" r="0" b="0"/>
            <a:pathLst>
              <a:path w="314279" h="498709">
                <a:moveTo>
                  <a:pt x="314278" y="6430"/>
                </a:moveTo>
                <a:lnTo>
                  <a:pt x="314278" y="894"/>
                </a:lnTo>
                <a:lnTo>
                  <a:pt x="313484" y="596"/>
                </a:lnTo>
                <a:lnTo>
                  <a:pt x="307428" y="23"/>
                </a:lnTo>
                <a:lnTo>
                  <a:pt x="289438" y="0"/>
                </a:lnTo>
                <a:lnTo>
                  <a:pt x="283129" y="1905"/>
                </a:lnTo>
                <a:lnTo>
                  <a:pt x="275828" y="5133"/>
                </a:lnTo>
                <a:lnTo>
                  <a:pt x="269937" y="8949"/>
                </a:lnTo>
                <a:lnTo>
                  <a:pt x="266461" y="10252"/>
                </a:lnTo>
                <a:lnTo>
                  <a:pt x="258365" y="11700"/>
                </a:lnTo>
                <a:lnTo>
                  <a:pt x="249476" y="14249"/>
                </a:lnTo>
                <a:lnTo>
                  <a:pt x="240233" y="17763"/>
                </a:lnTo>
                <a:lnTo>
                  <a:pt x="230834" y="21706"/>
                </a:lnTo>
                <a:lnTo>
                  <a:pt x="183307" y="42868"/>
                </a:lnTo>
                <a:lnTo>
                  <a:pt x="173783" y="47151"/>
                </a:lnTo>
                <a:lnTo>
                  <a:pt x="164259" y="53341"/>
                </a:lnTo>
                <a:lnTo>
                  <a:pt x="154734" y="60140"/>
                </a:lnTo>
                <a:lnTo>
                  <a:pt x="145209" y="65544"/>
                </a:lnTo>
                <a:lnTo>
                  <a:pt x="135684" y="72231"/>
                </a:lnTo>
                <a:lnTo>
                  <a:pt x="126953" y="79252"/>
                </a:lnTo>
                <a:lnTo>
                  <a:pt x="120426" y="84753"/>
                </a:lnTo>
                <a:lnTo>
                  <a:pt x="100913" y="102106"/>
                </a:lnTo>
                <a:lnTo>
                  <a:pt x="95041" y="108076"/>
                </a:lnTo>
                <a:lnTo>
                  <a:pt x="82190" y="123304"/>
                </a:lnTo>
                <a:lnTo>
                  <a:pt x="73280" y="132431"/>
                </a:lnTo>
                <a:lnTo>
                  <a:pt x="66145" y="143154"/>
                </a:lnTo>
                <a:lnTo>
                  <a:pt x="59534" y="154350"/>
                </a:lnTo>
                <a:lnTo>
                  <a:pt x="51304" y="164088"/>
                </a:lnTo>
                <a:lnTo>
                  <a:pt x="42355" y="173179"/>
                </a:lnTo>
                <a:lnTo>
                  <a:pt x="37746" y="177603"/>
                </a:lnTo>
                <a:lnTo>
                  <a:pt x="30508" y="188234"/>
                </a:lnTo>
                <a:lnTo>
                  <a:pt x="21971" y="204364"/>
                </a:lnTo>
                <a:lnTo>
                  <a:pt x="11975" y="222613"/>
                </a:lnTo>
                <a:lnTo>
                  <a:pt x="11142" y="226990"/>
                </a:lnTo>
                <a:lnTo>
                  <a:pt x="12334" y="235663"/>
                </a:lnTo>
                <a:lnTo>
                  <a:pt x="11382" y="240691"/>
                </a:lnTo>
                <a:lnTo>
                  <a:pt x="6091" y="251992"/>
                </a:lnTo>
                <a:lnTo>
                  <a:pt x="2681" y="262253"/>
                </a:lnTo>
                <a:lnTo>
                  <a:pt x="761" y="276063"/>
                </a:lnTo>
                <a:lnTo>
                  <a:pt x="192" y="291108"/>
                </a:lnTo>
                <a:lnTo>
                  <a:pt x="0" y="311979"/>
                </a:lnTo>
                <a:lnTo>
                  <a:pt x="2090" y="321061"/>
                </a:lnTo>
                <a:lnTo>
                  <a:pt x="9900" y="341946"/>
                </a:lnTo>
                <a:lnTo>
                  <a:pt x="16747" y="356984"/>
                </a:lnTo>
                <a:lnTo>
                  <a:pt x="23802" y="370489"/>
                </a:lnTo>
                <a:lnTo>
                  <a:pt x="28544" y="381117"/>
                </a:lnTo>
                <a:lnTo>
                  <a:pt x="30920" y="386952"/>
                </a:lnTo>
                <a:lnTo>
                  <a:pt x="35679" y="393699"/>
                </a:lnTo>
                <a:lnTo>
                  <a:pt x="42026" y="401055"/>
                </a:lnTo>
                <a:lnTo>
                  <a:pt x="49433" y="408816"/>
                </a:lnTo>
                <a:lnTo>
                  <a:pt x="55165" y="415419"/>
                </a:lnTo>
                <a:lnTo>
                  <a:pt x="63650" y="426566"/>
                </a:lnTo>
                <a:lnTo>
                  <a:pt x="72183" y="434377"/>
                </a:lnTo>
                <a:lnTo>
                  <a:pt x="80474" y="440945"/>
                </a:lnTo>
                <a:lnTo>
                  <a:pt x="86805" y="448626"/>
                </a:lnTo>
                <a:lnTo>
                  <a:pt x="94381" y="454898"/>
                </a:lnTo>
                <a:lnTo>
                  <a:pt x="98623" y="457570"/>
                </a:lnTo>
                <a:lnTo>
                  <a:pt x="105454" y="464350"/>
                </a:lnTo>
                <a:lnTo>
                  <a:pt x="108387" y="468158"/>
                </a:lnTo>
                <a:lnTo>
                  <a:pt x="111136" y="470697"/>
                </a:lnTo>
                <a:lnTo>
                  <a:pt x="113763" y="472389"/>
                </a:lnTo>
                <a:lnTo>
                  <a:pt x="127473" y="478519"/>
                </a:lnTo>
                <a:lnTo>
                  <a:pt x="137044" y="484525"/>
                </a:lnTo>
                <a:lnTo>
                  <a:pt x="142374" y="486807"/>
                </a:lnTo>
                <a:lnTo>
                  <a:pt x="144906" y="487416"/>
                </a:lnTo>
                <a:lnTo>
                  <a:pt x="149837" y="489997"/>
                </a:lnTo>
                <a:lnTo>
                  <a:pt x="152263" y="491685"/>
                </a:lnTo>
                <a:lnTo>
                  <a:pt x="157075" y="493561"/>
                </a:lnTo>
                <a:lnTo>
                  <a:pt x="162840" y="494766"/>
                </a:lnTo>
                <a:lnTo>
                  <a:pt x="163313" y="495579"/>
                </a:lnTo>
                <a:lnTo>
                  <a:pt x="163839" y="498387"/>
                </a:lnTo>
                <a:lnTo>
                  <a:pt x="163979" y="498708"/>
                </a:lnTo>
                <a:lnTo>
                  <a:pt x="164222" y="495683"/>
                </a:lnTo>
                <a:lnTo>
                  <a:pt x="165028" y="495476"/>
                </a:lnTo>
                <a:lnTo>
                  <a:pt x="171403" y="4950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InkAnnotation89"/>
          <p:cNvSpPr/>
          <p:nvPr/>
        </p:nvSpPr>
        <p:spPr>
          <a:xfrm>
            <a:off x="700090" y="2359582"/>
            <a:ext cx="128291" cy="347185"/>
          </a:xfrm>
          <a:custGeom>
            <a:avLst/>
            <a:gdLst/>
            <a:ahLst/>
            <a:cxnLst/>
            <a:rect l="0" t="0" r="0" b="0"/>
            <a:pathLst>
              <a:path w="128291" h="347185">
                <a:moveTo>
                  <a:pt x="121441" y="64292"/>
                </a:moveTo>
                <a:lnTo>
                  <a:pt x="121441" y="48363"/>
                </a:lnTo>
                <a:lnTo>
                  <a:pt x="122235" y="46529"/>
                </a:lnTo>
                <a:lnTo>
                  <a:pt x="125233" y="42586"/>
                </a:lnTo>
                <a:lnTo>
                  <a:pt x="127095" y="36547"/>
                </a:lnTo>
                <a:lnTo>
                  <a:pt x="128290" y="27855"/>
                </a:lnTo>
                <a:lnTo>
                  <a:pt x="127595" y="26428"/>
                </a:lnTo>
                <a:lnTo>
                  <a:pt x="124705" y="22936"/>
                </a:lnTo>
                <a:lnTo>
                  <a:pt x="120775" y="19004"/>
                </a:lnTo>
                <a:lnTo>
                  <a:pt x="118616" y="16955"/>
                </a:lnTo>
                <a:lnTo>
                  <a:pt x="117176" y="14874"/>
                </a:lnTo>
                <a:lnTo>
                  <a:pt x="115577" y="10658"/>
                </a:lnTo>
                <a:lnTo>
                  <a:pt x="114356" y="9248"/>
                </a:lnTo>
                <a:lnTo>
                  <a:pt x="112749" y="8308"/>
                </a:lnTo>
                <a:lnTo>
                  <a:pt x="110884" y="7681"/>
                </a:lnTo>
                <a:lnTo>
                  <a:pt x="108847" y="6549"/>
                </a:lnTo>
                <a:lnTo>
                  <a:pt x="106695" y="5080"/>
                </a:lnTo>
                <a:lnTo>
                  <a:pt x="104466" y="3386"/>
                </a:lnTo>
                <a:lnTo>
                  <a:pt x="102187" y="2256"/>
                </a:lnTo>
                <a:lnTo>
                  <a:pt x="99874" y="1504"/>
                </a:lnTo>
                <a:lnTo>
                  <a:pt x="97538" y="1002"/>
                </a:lnTo>
                <a:lnTo>
                  <a:pt x="95187" y="667"/>
                </a:lnTo>
                <a:lnTo>
                  <a:pt x="92826" y="444"/>
                </a:lnTo>
                <a:lnTo>
                  <a:pt x="90458" y="296"/>
                </a:lnTo>
                <a:lnTo>
                  <a:pt x="87292" y="196"/>
                </a:lnTo>
                <a:lnTo>
                  <a:pt x="72920" y="37"/>
                </a:lnTo>
                <a:lnTo>
                  <a:pt x="51060" y="0"/>
                </a:lnTo>
                <a:lnTo>
                  <a:pt x="47533" y="714"/>
                </a:lnTo>
                <a:lnTo>
                  <a:pt x="44388" y="1904"/>
                </a:lnTo>
                <a:lnTo>
                  <a:pt x="41497" y="3412"/>
                </a:lnTo>
                <a:lnTo>
                  <a:pt x="34052" y="6992"/>
                </a:lnTo>
                <a:lnTo>
                  <a:pt x="29844" y="8947"/>
                </a:lnTo>
                <a:lnTo>
                  <a:pt x="26245" y="10965"/>
                </a:lnTo>
                <a:lnTo>
                  <a:pt x="23052" y="13024"/>
                </a:lnTo>
                <a:lnTo>
                  <a:pt x="20129" y="15112"/>
                </a:lnTo>
                <a:lnTo>
                  <a:pt x="18181" y="17218"/>
                </a:lnTo>
                <a:lnTo>
                  <a:pt x="16882" y="19336"/>
                </a:lnTo>
                <a:lnTo>
                  <a:pt x="15439" y="23594"/>
                </a:lnTo>
                <a:lnTo>
                  <a:pt x="13833" y="30723"/>
                </a:lnTo>
                <a:lnTo>
                  <a:pt x="10644" y="37704"/>
                </a:lnTo>
                <a:lnTo>
                  <a:pt x="8683" y="40852"/>
                </a:lnTo>
                <a:lnTo>
                  <a:pt x="6581" y="43665"/>
                </a:lnTo>
                <a:lnTo>
                  <a:pt x="4387" y="46254"/>
                </a:lnTo>
                <a:lnTo>
                  <a:pt x="2923" y="49409"/>
                </a:lnTo>
                <a:lnTo>
                  <a:pt x="1298" y="56725"/>
                </a:lnTo>
                <a:lnTo>
                  <a:pt x="575" y="64739"/>
                </a:lnTo>
                <a:lnTo>
                  <a:pt x="254" y="73063"/>
                </a:lnTo>
                <a:lnTo>
                  <a:pt x="48" y="90049"/>
                </a:lnTo>
                <a:lnTo>
                  <a:pt x="0" y="123429"/>
                </a:lnTo>
                <a:lnTo>
                  <a:pt x="2115" y="133675"/>
                </a:lnTo>
                <a:lnTo>
                  <a:pt x="4907" y="143707"/>
                </a:lnTo>
                <a:lnTo>
                  <a:pt x="5652" y="149382"/>
                </a:lnTo>
                <a:lnTo>
                  <a:pt x="6148" y="155308"/>
                </a:lnTo>
                <a:lnTo>
                  <a:pt x="8816" y="165704"/>
                </a:lnTo>
                <a:lnTo>
                  <a:pt x="16997" y="187432"/>
                </a:lnTo>
                <a:lnTo>
                  <a:pt x="19459" y="197840"/>
                </a:lnTo>
                <a:lnTo>
                  <a:pt x="21347" y="207943"/>
                </a:lnTo>
                <a:lnTo>
                  <a:pt x="22961" y="213638"/>
                </a:lnTo>
                <a:lnTo>
                  <a:pt x="24832" y="219577"/>
                </a:lnTo>
                <a:lnTo>
                  <a:pt x="26910" y="229986"/>
                </a:lnTo>
                <a:lnTo>
                  <a:pt x="28627" y="239375"/>
                </a:lnTo>
                <a:lnTo>
                  <a:pt x="32036" y="248310"/>
                </a:lnTo>
                <a:lnTo>
                  <a:pt x="34080" y="257044"/>
                </a:lnTo>
                <a:lnTo>
                  <a:pt x="34989" y="265688"/>
                </a:lnTo>
                <a:lnTo>
                  <a:pt x="35393" y="274293"/>
                </a:lnTo>
                <a:lnTo>
                  <a:pt x="37088" y="281445"/>
                </a:lnTo>
                <a:lnTo>
                  <a:pt x="39806" y="290500"/>
                </a:lnTo>
                <a:lnTo>
                  <a:pt x="43205" y="300822"/>
                </a:lnTo>
                <a:lnTo>
                  <a:pt x="45471" y="309132"/>
                </a:lnTo>
                <a:lnTo>
                  <a:pt x="46982" y="316101"/>
                </a:lnTo>
                <a:lnTo>
                  <a:pt x="49454" y="326940"/>
                </a:lnTo>
                <a:lnTo>
                  <a:pt x="53199" y="334139"/>
                </a:lnTo>
                <a:lnTo>
                  <a:pt x="55977" y="338795"/>
                </a:lnTo>
                <a:lnTo>
                  <a:pt x="56627" y="341789"/>
                </a:lnTo>
                <a:lnTo>
                  <a:pt x="57147" y="3471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InkAnnotation90"/>
          <p:cNvSpPr/>
          <p:nvPr/>
        </p:nvSpPr>
        <p:spPr>
          <a:xfrm>
            <a:off x="578643" y="2565320"/>
            <a:ext cx="250033" cy="32148"/>
          </a:xfrm>
          <a:custGeom>
            <a:avLst/>
            <a:gdLst/>
            <a:ahLst/>
            <a:cxnLst/>
            <a:rect l="0" t="0" r="0" b="0"/>
            <a:pathLst>
              <a:path w="250033" h="32148">
                <a:moveTo>
                  <a:pt x="0" y="32147"/>
                </a:moveTo>
                <a:lnTo>
                  <a:pt x="9943" y="32147"/>
                </a:lnTo>
                <a:lnTo>
                  <a:pt x="12979" y="31433"/>
                </a:lnTo>
                <a:lnTo>
                  <a:pt x="16590" y="30242"/>
                </a:lnTo>
                <a:lnTo>
                  <a:pt x="20585" y="28734"/>
                </a:lnTo>
                <a:lnTo>
                  <a:pt x="24042" y="27728"/>
                </a:lnTo>
                <a:lnTo>
                  <a:pt x="27141" y="27058"/>
                </a:lnTo>
                <a:lnTo>
                  <a:pt x="33494" y="26314"/>
                </a:lnTo>
                <a:lnTo>
                  <a:pt x="37411" y="26115"/>
                </a:lnTo>
                <a:lnTo>
                  <a:pt x="45996" y="25894"/>
                </a:lnTo>
                <a:lnTo>
                  <a:pt x="55103" y="25796"/>
                </a:lnTo>
                <a:lnTo>
                  <a:pt x="59754" y="25056"/>
                </a:lnTo>
                <a:lnTo>
                  <a:pt x="64443" y="23848"/>
                </a:lnTo>
                <a:lnTo>
                  <a:pt x="69156" y="22328"/>
                </a:lnTo>
                <a:lnTo>
                  <a:pt x="73885" y="21314"/>
                </a:lnTo>
                <a:lnTo>
                  <a:pt x="78625" y="20639"/>
                </a:lnTo>
                <a:lnTo>
                  <a:pt x="83373" y="20189"/>
                </a:lnTo>
                <a:lnTo>
                  <a:pt x="88126" y="19174"/>
                </a:lnTo>
                <a:lnTo>
                  <a:pt x="92882" y="17784"/>
                </a:lnTo>
                <a:lnTo>
                  <a:pt x="97640" y="16142"/>
                </a:lnTo>
                <a:lnTo>
                  <a:pt x="102400" y="15048"/>
                </a:lnTo>
                <a:lnTo>
                  <a:pt x="107160" y="14318"/>
                </a:lnTo>
                <a:lnTo>
                  <a:pt x="111922" y="13832"/>
                </a:lnTo>
                <a:lnTo>
                  <a:pt x="116683" y="12793"/>
                </a:lnTo>
                <a:lnTo>
                  <a:pt x="121445" y="11386"/>
                </a:lnTo>
                <a:lnTo>
                  <a:pt x="126207" y="9734"/>
                </a:lnTo>
                <a:lnTo>
                  <a:pt x="131763" y="8633"/>
                </a:lnTo>
                <a:lnTo>
                  <a:pt x="137848" y="7898"/>
                </a:lnTo>
                <a:lnTo>
                  <a:pt x="144287" y="7409"/>
                </a:lnTo>
                <a:lnTo>
                  <a:pt x="150166" y="7082"/>
                </a:lnTo>
                <a:lnTo>
                  <a:pt x="160932" y="6720"/>
                </a:lnTo>
                <a:lnTo>
                  <a:pt x="166819" y="5909"/>
                </a:lnTo>
                <a:lnTo>
                  <a:pt x="173126" y="4653"/>
                </a:lnTo>
                <a:lnTo>
                  <a:pt x="179711" y="3103"/>
                </a:lnTo>
                <a:lnTo>
                  <a:pt x="185689" y="2068"/>
                </a:lnTo>
                <a:lnTo>
                  <a:pt x="191261" y="1379"/>
                </a:lnTo>
                <a:lnTo>
                  <a:pt x="196564" y="919"/>
                </a:lnTo>
                <a:lnTo>
                  <a:pt x="201686" y="613"/>
                </a:lnTo>
                <a:lnTo>
                  <a:pt x="206689" y="409"/>
                </a:lnTo>
                <a:lnTo>
                  <a:pt x="25003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InkAnnotation91"/>
          <p:cNvSpPr/>
          <p:nvPr/>
        </p:nvSpPr>
        <p:spPr>
          <a:xfrm>
            <a:off x="1042990" y="2533254"/>
            <a:ext cx="170008" cy="109132"/>
          </a:xfrm>
          <a:custGeom>
            <a:avLst/>
            <a:gdLst/>
            <a:ahLst/>
            <a:cxnLst/>
            <a:rect l="0" t="0" r="0" b="0"/>
            <a:pathLst>
              <a:path w="170008" h="109132">
                <a:moveTo>
                  <a:pt x="42860" y="6349"/>
                </a:moveTo>
                <a:lnTo>
                  <a:pt x="49709" y="6349"/>
                </a:lnTo>
                <a:lnTo>
                  <a:pt x="49872" y="4444"/>
                </a:lnTo>
                <a:lnTo>
                  <a:pt x="49945" y="2644"/>
                </a:lnTo>
                <a:lnTo>
                  <a:pt x="49977" y="4226"/>
                </a:lnTo>
                <a:lnTo>
                  <a:pt x="49192" y="4933"/>
                </a:lnTo>
                <a:lnTo>
                  <a:pt x="47875" y="5405"/>
                </a:lnTo>
                <a:lnTo>
                  <a:pt x="43850" y="6162"/>
                </a:lnTo>
                <a:lnTo>
                  <a:pt x="41183" y="8171"/>
                </a:lnTo>
                <a:lnTo>
                  <a:pt x="39361" y="9706"/>
                </a:lnTo>
                <a:lnTo>
                  <a:pt x="37352" y="10730"/>
                </a:lnTo>
                <a:lnTo>
                  <a:pt x="33003" y="11868"/>
                </a:lnTo>
                <a:lnTo>
                  <a:pt x="31526" y="12886"/>
                </a:lnTo>
                <a:lnTo>
                  <a:pt x="30541" y="14278"/>
                </a:lnTo>
                <a:lnTo>
                  <a:pt x="29885" y="15921"/>
                </a:lnTo>
                <a:lnTo>
                  <a:pt x="28654" y="17017"/>
                </a:lnTo>
                <a:lnTo>
                  <a:pt x="27039" y="17747"/>
                </a:lnTo>
                <a:lnTo>
                  <a:pt x="25169" y="18234"/>
                </a:lnTo>
                <a:lnTo>
                  <a:pt x="23922" y="19273"/>
                </a:lnTo>
                <a:lnTo>
                  <a:pt x="23091" y="20680"/>
                </a:lnTo>
                <a:lnTo>
                  <a:pt x="22536" y="22332"/>
                </a:lnTo>
                <a:lnTo>
                  <a:pt x="21373" y="24148"/>
                </a:lnTo>
                <a:lnTo>
                  <a:pt x="19804" y="26073"/>
                </a:lnTo>
                <a:lnTo>
                  <a:pt x="17964" y="28071"/>
                </a:lnTo>
                <a:lnTo>
                  <a:pt x="15944" y="30117"/>
                </a:lnTo>
                <a:lnTo>
                  <a:pt x="11583" y="34295"/>
                </a:lnTo>
                <a:lnTo>
                  <a:pt x="4665" y="40664"/>
                </a:lnTo>
                <a:lnTo>
                  <a:pt x="3109" y="42799"/>
                </a:lnTo>
                <a:lnTo>
                  <a:pt x="2071" y="44936"/>
                </a:lnTo>
                <a:lnTo>
                  <a:pt x="1380" y="47075"/>
                </a:lnTo>
                <a:lnTo>
                  <a:pt x="919" y="49216"/>
                </a:lnTo>
                <a:lnTo>
                  <a:pt x="612" y="51358"/>
                </a:lnTo>
                <a:lnTo>
                  <a:pt x="407" y="53500"/>
                </a:lnTo>
                <a:lnTo>
                  <a:pt x="270" y="55642"/>
                </a:lnTo>
                <a:lnTo>
                  <a:pt x="118" y="59928"/>
                </a:lnTo>
                <a:lnTo>
                  <a:pt x="13" y="70643"/>
                </a:lnTo>
                <a:lnTo>
                  <a:pt x="0" y="79215"/>
                </a:lnTo>
                <a:lnTo>
                  <a:pt x="793" y="81358"/>
                </a:lnTo>
                <a:lnTo>
                  <a:pt x="2115" y="83501"/>
                </a:lnTo>
                <a:lnTo>
                  <a:pt x="3790" y="85645"/>
                </a:lnTo>
                <a:lnTo>
                  <a:pt x="4907" y="87787"/>
                </a:lnTo>
                <a:lnTo>
                  <a:pt x="5652" y="89931"/>
                </a:lnTo>
                <a:lnTo>
                  <a:pt x="6148" y="92074"/>
                </a:lnTo>
                <a:lnTo>
                  <a:pt x="7273" y="94217"/>
                </a:lnTo>
                <a:lnTo>
                  <a:pt x="8816" y="96360"/>
                </a:lnTo>
                <a:lnTo>
                  <a:pt x="10639" y="98503"/>
                </a:lnTo>
                <a:lnTo>
                  <a:pt x="13442" y="99932"/>
                </a:lnTo>
                <a:lnTo>
                  <a:pt x="16898" y="100885"/>
                </a:lnTo>
                <a:lnTo>
                  <a:pt x="20789" y="101519"/>
                </a:lnTo>
                <a:lnTo>
                  <a:pt x="23383" y="102657"/>
                </a:lnTo>
                <a:lnTo>
                  <a:pt x="25113" y="104130"/>
                </a:lnTo>
                <a:lnTo>
                  <a:pt x="26266" y="105826"/>
                </a:lnTo>
                <a:lnTo>
                  <a:pt x="28622" y="106957"/>
                </a:lnTo>
                <a:lnTo>
                  <a:pt x="31780" y="107711"/>
                </a:lnTo>
                <a:lnTo>
                  <a:pt x="35474" y="108214"/>
                </a:lnTo>
                <a:lnTo>
                  <a:pt x="43492" y="108549"/>
                </a:lnTo>
                <a:lnTo>
                  <a:pt x="89059" y="109131"/>
                </a:lnTo>
                <a:lnTo>
                  <a:pt x="94296" y="108445"/>
                </a:lnTo>
                <a:lnTo>
                  <a:pt x="99376" y="107274"/>
                </a:lnTo>
                <a:lnTo>
                  <a:pt x="104350" y="105780"/>
                </a:lnTo>
                <a:lnTo>
                  <a:pt x="109253" y="104068"/>
                </a:lnTo>
                <a:lnTo>
                  <a:pt x="114109" y="102213"/>
                </a:lnTo>
                <a:lnTo>
                  <a:pt x="118934" y="100262"/>
                </a:lnTo>
                <a:lnTo>
                  <a:pt x="122945" y="98247"/>
                </a:lnTo>
                <a:lnTo>
                  <a:pt x="126412" y="96189"/>
                </a:lnTo>
                <a:lnTo>
                  <a:pt x="129518" y="94103"/>
                </a:lnTo>
                <a:lnTo>
                  <a:pt x="133175" y="91283"/>
                </a:lnTo>
                <a:lnTo>
                  <a:pt x="137201" y="87975"/>
                </a:lnTo>
                <a:lnTo>
                  <a:pt x="148336" y="78397"/>
                </a:lnTo>
                <a:lnTo>
                  <a:pt x="159209" y="68761"/>
                </a:lnTo>
                <a:lnTo>
                  <a:pt x="161701" y="65817"/>
                </a:lnTo>
                <a:lnTo>
                  <a:pt x="164156" y="62424"/>
                </a:lnTo>
                <a:lnTo>
                  <a:pt x="166586" y="58734"/>
                </a:lnTo>
                <a:lnTo>
                  <a:pt x="168207" y="55560"/>
                </a:lnTo>
                <a:lnTo>
                  <a:pt x="169287" y="52729"/>
                </a:lnTo>
                <a:lnTo>
                  <a:pt x="170007" y="50128"/>
                </a:lnTo>
                <a:lnTo>
                  <a:pt x="169693" y="47679"/>
                </a:lnTo>
                <a:lnTo>
                  <a:pt x="168690" y="45332"/>
                </a:lnTo>
                <a:lnTo>
                  <a:pt x="167228" y="43053"/>
                </a:lnTo>
                <a:lnTo>
                  <a:pt x="167047" y="40105"/>
                </a:lnTo>
                <a:lnTo>
                  <a:pt x="167720" y="36711"/>
                </a:lnTo>
                <a:lnTo>
                  <a:pt x="168962" y="33020"/>
                </a:lnTo>
                <a:lnTo>
                  <a:pt x="168203" y="29844"/>
                </a:lnTo>
                <a:lnTo>
                  <a:pt x="166109" y="27013"/>
                </a:lnTo>
                <a:lnTo>
                  <a:pt x="155135" y="17336"/>
                </a:lnTo>
                <a:lnTo>
                  <a:pt x="151841" y="15817"/>
                </a:lnTo>
                <a:lnTo>
                  <a:pt x="148058" y="14804"/>
                </a:lnTo>
                <a:lnTo>
                  <a:pt x="143948" y="14129"/>
                </a:lnTo>
                <a:lnTo>
                  <a:pt x="139621" y="12964"/>
                </a:lnTo>
                <a:lnTo>
                  <a:pt x="135148" y="11473"/>
                </a:lnTo>
                <a:lnTo>
                  <a:pt x="130579" y="9765"/>
                </a:lnTo>
                <a:lnTo>
                  <a:pt x="125945" y="8626"/>
                </a:lnTo>
                <a:lnTo>
                  <a:pt x="121269" y="7867"/>
                </a:lnTo>
                <a:lnTo>
                  <a:pt x="116564" y="7361"/>
                </a:lnTo>
                <a:lnTo>
                  <a:pt x="111839" y="7023"/>
                </a:lnTo>
                <a:lnTo>
                  <a:pt x="107102" y="6799"/>
                </a:lnTo>
                <a:lnTo>
                  <a:pt x="102357" y="6649"/>
                </a:lnTo>
                <a:lnTo>
                  <a:pt x="98399" y="5834"/>
                </a:lnTo>
                <a:lnTo>
                  <a:pt x="94967" y="4577"/>
                </a:lnTo>
                <a:lnTo>
                  <a:pt x="91886" y="3024"/>
                </a:lnTo>
                <a:lnTo>
                  <a:pt x="88244" y="1989"/>
                </a:lnTo>
                <a:lnTo>
                  <a:pt x="84228" y="1299"/>
                </a:lnTo>
                <a:lnTo>
                  <a:pt x="79963" y="839"/>
                </a:lnTo>
                <a:lnTo>
                  <a:pt x="76327" y="533"/>
                </a:lnTo>
                <a:lnTo>
                  <a:pt x="73108" y="328"/>
                </a:lnTo>
                <a:lnTo>
                  <a:pt x="70169" y="192"/>
                </a:lnTo>
                <a:lnTo>
                  <a:pt x="62670" y="40"/>
                </a:lnTo>
                <a:lnTo>
                  <a:pt x="58448" y="0"/>
                </a:lnTo>
                <a:lnTo>
                  <a:pt x="54839" y="688"/>
                </a:lnTo>
                <a:lnTo>
                  <a:pt x="51640" y="1860"/>
                </a:lnTo>
                <a:lnTo>
                  <a:pt x="48713" y="3356"/>
                </a:lnTo>
                <a:lnTo>
                  <a:pt x="41228" y="6924"/>
                </a:lnTo>
                <a:lnTo>
                  <a:pt x="37009" y="8875"/>
                </a:lnTo>
                <a:lnTo>
                  <a:pt x="33403" y="10176"/>
                </a:lnTo>
                <a:lnTo>
                  <a:pt x="30205" y="11043"/>
                </a:lnTo>
                <a:lnTo>
                  <a:pt x="27279" y="11622"/>
                </a:lnTo>
                <a:lnTo>
                  <a:pt x="24535" y="12721"/>
                </a:lnTo>
                <a:lnTo>
                  <a:pt x="19370" y="15848"/>
                </a:lnTo>
                <a:lnTo>
                  <a:pt x="14285" y="192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InkAnnotation92"/>
          <p:cNvSpPr/>
          <p:nvPr/>
        </p:nvSpPr>
        <p:spPr>
          <a:xfrm>
            <a:off x="1381843" y="2494683"/>
            <a:ext cx="232190" cy="340672"/>
          </a:xfrm>
          <a:custGeom>
            <a:avLst/>
            <a:gdLst/>
            <a:ahLst/>
            <a:cxnLst/>
            <a:rect l="0" t="0" r="0" b="0"/>
            <a:pathLst>
              <a:path w="232190" h="340672">
                <a:moveTo>
                  <a:pt x="146919" y="19202"/>
                </a:moveTo>
                <a:lnTo>
                  <a:pt x="143127" y="15789"/>
                </a:lnTo>
                <a:lnTo>
                  <a:pt x="141216" y="14783"/>
                </a:lnTo>
                <a:lnTo>
                  <a:pt x="134562" y="13170"/>
                </a:lnTo>
                <a:lnTo>
                  <a:pt x="133919" y="13038"/>
                </a:lnTo>
                <a:lnTo>
                  <a:pt x="127183" y="8407"/>
                </a:lnTo>
                <a:lnTo>
                  <a:pt x="122801" y="7260"/>
                </a:lnTo>
                <a:lnTo>
                  <a:pt x="116092" y="6751"/>
                </a:lnTo>
                <a:lnTo>
                  <a:pt x="108612" y="6525"/>
                </a:lnTo>
                <a:lnTo>
                  <a:pt x="102641" y="6424"/>
                </a:lnTo>
                <a:lnTo>
                  <a:pt x="99144" y="7112"/>
                </a:lnTo>
                <a:lnTo>
                  <a:pt x="95225" y="8284"/>
                </a:lnTo>
                <a:lnTo>
                  <a:pt x="91026" y="9781"/>
                </a:lnTo>
                <a:lnTo>
                  <a:pt x="84242" y="11443"/>
                </a:lnTo>
                <a:lnTo>
                  <a:pt x="77787" y="12896"/>
                </a:lnTo>
                <a:lnTo>
                  <a:pt x="73844" y="14284"/>
                </a:lnTo>
                <a:lnTo>
                  <a:pt x="69627" y="15923"/>
                </a:lnTo>
                <a:lnTo>
                  <a:pt x="60709" y="19650"/>
                </a:lnTo>
                <a:lnTo>
                  <a:pt x="56108" y="21644"/>
                </a:lnTo>
                <a:lnTo>
                  <a:pt x="48879" y="25764"/>
                </a:lnTo>
                <a:lnTo>
                  <a:pt x="42227" y="29977"/>
                </a:lnTo>
                <a:lnTo>
                  <a:pt x="38231" y="32100"/>
                </a:lnTo>
                <a:lnTo>
                  <a:pt x="33979" y="34230"/>
                </a:lnTo>
                <a:lnTo>
                  <a:pt x="25021" y="38502"/>
                </a:lnTo>
                <a:lnTo>
                  <a:pt x="20410" y="40641"/>
                </a:lnTo>
                <a:lnTo>
                  <a:pt x="17336" y="42782"/>
                </a:lnTo>
                <a:lnTo>
                  <a:pt x="15287" y="44923"/>
                </a:lnTo>
                <a:lnTo>
                  <a:pt x="12216" y="49208"/>
                </a:lnTo>
                <a:lnTo>
                  <a:pt x="8205" y="53493"/>
                </a:lnTo>
                <a:lnTo>
                  <a:pt x="6818" y="55636"/>
                </a:lnTo>
                <a:lnTo>
                  <a:pt x="5277" y="59922"/>
                </a:lnTo>
                <a:lnTo>
                  <a:pt x="4409" y="66351"/>
                </a:lnTo>
                <a:lnTo>
                  <a:pt x="3494" y="68494"/>
                </a:lnTo>
                <a:lnTo>
                  <a:pt x="360" y="72781"/>
                </a:lnTo>
                <a:lnTo>
                  <a:pt x="0" y="74923"/>
                </a:lnTo>
                <a:lnTo>
                  <a:pt x="554" y="77067"/>
                </a:lnTo>
                <a:lnTo>
                  <a:pt x="2493" y="81353"/>
                </a:lnTo>
                <a:lnTo>
                  <a:pt x="3355" y="85639"/>
                </a:lnTo>
                <a:lnTo>
                  <a:pt x="4378" y="87782"/>
                </a:lnTo>
                <a:lnTo>
                  <a:pt x="7632" y="92069"/>
                </a:lnTo>
                <a:lnTo>
                  <a:pt x="10405" y="93497"/>
                </a:lnTo>
                <a:lnTo>
                  <a:pt x="13841" y="94450"/>
                </a:lnTo>
                <a:lnTo>
                  <a:pt x="17719" y="95085"/>
                </a:lnTo>
                <a:lnTo>
                  <a:pt x="20304" y="96223"/>
                </a:lnTo>
                <a:lnTo>
                  <a:pt x="22028" y="97695"/>
                </a:lnTo>
                <a:lnTo>
                  <a:pt x="23177" y="99391"/>
                </a:lnTo>
                <a:lnTo>
                  <a:pt x="25531" y="100522"/>
                </a:lnTo>
                <a:lnTo>
                  <a:pt x="32379" y="101779"/>
                </a:lnTo>
                <a:lnTo>
                  <a:pt x="36428" y="102114"/>
                </a:lnTo>
                <a:lnTo>
                  <a:pt x="40714" y="102337"/>
                </a:lnTo>
                <a:lnTo>
                  <a:pt x="45160" y="102486"/>
                </a:lnTo>
                <a:lnTo>
                  <a:pt x="49711" y="101871"/>
                </a:lnTo>
                <a:lnTo>
                  <a:pt x="54332" y="100747"/>
                </a:lnTo>
                <a:lnTo>
                  <a:pt x="59001" y="99283"/>
                </a:lnTo>
                <a:lnTo>
                  <a:pt x="64494" y="98307"/>
                </a:lnTo>
                <a:lnTo>
                  <a:pt x="70538" y="97656"/>
                </a:lnTo>
                <a:lnTo>
                  <a:pt x="76948" y="97222"/>
                </a:lnTo>
                <a:lnTo>
                  <a:pt x="82809" y="96219"/>
                </a:lnTo>
                <a:lnTo>
                  <a:pt x="88304" y="94835"/>
                </a:lnTo>
                <a:lnTo>
                  <a:pt x="93555" y="93199"/>
                </a:lnTo>
                <a:lnTo>
                  <a:pt x="99437" y="90679"/>
                </a:lnTo>
                <a:lnTo>
                  <a:pt x="105739" y="87570"/>
                </a:lnTo>
                <a:lnTo>
                  <a:pt x="112322" y="84069"/>
                </a:lnTo>
                <a:lnTo>
                  <a:pt x="119092" y="81020"/>
                </a:lnTo>
                <a:lnTo>
                  <a:pt x="125986" y="78274"/>
                </a:lnTo>
                <a:lnTo>
                  <a:pt x="132964" y="75728"/>
                </a:lnTo>
                <a:lnTo>
                  <a:pt x="139203" y="73317"/>
                </a:lnTo>
                <a:lnTo>
                  <a:pt x="150369" y="68733"/>
                </a:lnTo>
                <a:lnTo>
                  <a:pt x="155569" y="65795"/>
                </a:lnTo>
                <a:lnTo>
                  <a:pt x="160623" y="62409"/>
                </a:lnTo>
                <a:lnTo>
                  <a:pt x="165580" y="58722"/>
                </a:lnTo>
                <a:lnTo>
                  <a:pt x="169678" y="55550"/>
                </a:lnTo>
                <a:lnTo>
                  <a:pt x="176349" y="50121"/>
                </a:lnTo>
                <a:lnTo>
                  <a:pt x="178445" y="46958"/>
                </a:lnTo>
                <a:lnTo>
                  <a:pt x="180774" y="39634"/>
                </a:lnTo>
                <a:lnTo>
                  <a:pt x="182086" y="30892"/>
                </a:lnTo>
                <a:lnTo>
                  <a:pt x="182529" y="21538"/>
                </a:lnTo>
                <a:lnTo>
                  <a:pt x="182623" y="14068"/>
                </a:lnTo>
                <a:lnTo>
                  <a:pt x="180515" y="11444"/>
                </a:lnTo>
                <a:lnTo>
                  <a:pt x="173818" y="4886"/>
                </a:lnTo>
                <a:lnTo>
                  <a:pt x="168445" y="0"/>
                </a:lnTo>
                <a:lnTo>
                  <a:pt x="164586" y="3353"/>
                </a:lnTo>
                <a:lnTo>
                  <a:pt x="163459" y="5064"/>
                </a:lnTo>
                <a:lnTo>
                  <a:pt x="162208" y="8871"/>
                </a:lnTo>
                <a:lnTo>
                  <a:pt x="163768" y="14849"/>
                </a:lnTo>
                <a:lnTo>
                  <a:pt x="165295" y="18443"/>
                </a:lnTo>
                <a:lnTo>
                  <a:pt x="167901" y="21554"/>
                </a:lnTo>
                <a:lnTo>
                  <a:pt x="175030" y="26915"/>
                </a:lnTo>
                <a:lnTo>
                  <a:pt x="177566" y="30059"/>
                </a:lnTo>
                <a:lnTo>
                  <a:pt x="181929" y="40596"/>
                </a:lnTo>
                <a:lnTo>
                  <a:pt x="190112" y="52823"/>
                </a:lnTo>
                <a:lnTo>
                  <a:pt x="192383" y="56618"/>
                </a:lnTo>
                <a:lnTo>
                  <a:pt x="194906" y="64645"/>
                </a:lnTo>
                <a:lnTo>
                  <a:pt x="196822" y="72975"/>
                </a:lnTo>
                <a:lnTo>
                  <a:pt x="200319" y="81439"/>
                </a:lnTo>
                <a:lnTo>
                  <a:pt x="206636" y="91869"/>
                </a:lnTo>
                <a:lnTo>
                  <a:pt x="210543" y="97650"/>
                </a:lnTo>
                <a:lnTo>
                  <a:pt x="214884" y="107884"/>
                </a:lnTo>
                <a:lnTo>
                  <a:pt x="217607" y="117910"/>
                </a:lnTo>
                <a:lnTo>
                  <a:pt x="221463" y="129509"/>
                </a:lnTo>
                <a:lnTo>
                  <a:pt x="222809" y="135603"/>
                </a:lnTo>
                <a:lnTo>
                  <a:pt x="223706" y="141808"/>
                </a:lnTo>
                <a:lnTo>
                  <a:pt x="224304" y="148089"/>
                </a:lnTo>
                <a:lnTo>
                  <a:pt x="224703" y="154418"/>
                </a:lnTo>
                <a:lnTo>
                  <a:pt x="225146" y="167166"/>
                </a:lnTo>
                <a:lnTo>
                  <a:pt x="226058" y="172852"/>
                </a:lnTo>
                <a:lnTo>
                  <a:pt x="229188" y="182979"/>
                </a:lnTo>
                <a:lnTo>
                  <a:pt x="230340" y="188394"/>
                </a:lnTo>
                <a:lnTo>
                  <a:pt x="231108" y="194148"/>
                </a:lnTo>
                <a:lnTo>
                  <a:pt x="231620" y="200126"/>
                </a:lnTo>
                <a:lnTo>
                  <a:pt x="232189" y="210579"/>
                </a:lnTo>
                <a:lnTo>
                  <a:pt x="231648" y="220702"/>
                </a:lnTo>
                <a:lnTo>
                  <a:pt x="230392" y="226402"/>
                </a:lnTo>
                <a:lnTo>
                  <a:pt x="228762" y="232344"/>
                </a:lnTo>
                <a:lnTo>
                  <a:pt x="226950" y="242758"/>
                </a:lnTo>
                <a:lnTo>
                  <a:pt x="226467" y="247535"/>
                </a:lnTo>
                <a:lnTo>
                  <a:pt x="224557" y="252148"/>
                </a:lnTo>
                <a:lnTo>
                  <a:pt x="218202" y="261085"/>
                </a:lnTo>
                <a:lnTo>
                  <a:pt x="205699" y="277561"/>
                </a:lnTo>
                <a:lnTo>
                  <a:pt x="198708" y="287857"/>
                </a:lnTo>
                <a:lnTo>
                  <a:pt x="195732" y="292603"/>
                </a:lnTo>
                <a:lnTo>
                  <a:pt x="191368" y="296481"/>
                </a:lnTo>
                <a:lnTo>
                  <a:pt x="186076" y="299781"/>
                </a:lnTo>
                <a:lnTo>
                  <a:pt x="180168" y="302696"/>
                </a:lnTo>
                <a:lnTo>
                  <a:pt x="174641" y="306067"/>
                </a:lnTo>
                <a:lnTo>
                  <a:pt x="169369" y="309744"/>
                </a:lnTo>
                <a:lnTo>
                  <a:pt x="164267" y="313623"/>
                </a:lnTo>
                <a:lnTo>
                  <a:pt x="160072" y="316924"/>
                </a:lnTo>
                <a:lnTo>
                  <a:pt x="153294" y="322497"/>
                </a:lnTo>
                <a:lnTo>
                  <a:pt x="149581" y="324983"/>
                </a:lnTo>
                <a:lnTo>
                  <a:pt x="145519" y="327355"/>
                </a:lnTo>
                <a:lnTo>
                  <a:pt x="141223" y="329651"/>
                </a:lnTo>
                <a:lnTo>
                  <a:pt x="136772" y="331895"/>
                </a:lnTo>
                <a:lnTo>
                  <a:pt x="127592" y="336294"/>
                </a:lnTo>
                <a:lnTo>
                  <a:pt x="122922" y="337753"/>
                </a:lnTo>
                <a:lnTo>
                  <a:pt x="118221" y="338726"/>
                </a:lnTo>
                <a:lnTo>
                  <a:pt x="113500" y="339374"/>
                </a:lnTo>
                <a:lnTo>
                  <a:pt x="108764" y="339806"/>
                </a:lnTo>
                <a:lnTo>
                  <a:pt x="104020" y="340094"/>
                </a:lnTo>
                <a:lnTo>
                  <a:pt x="95309" y="340415"/>
                </a:lnTo>
                <a:lnTo>
                  <a:pt x="88792" y="340557"/>
                </a:lnTo>
                <a:lnTo>
                  <a:pt x="54050" y="34067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InkAnnotation93"/>
          <p:cNvSpPr/>
          <p:nvPr/>
        </p:nvSpPr>
        <p:spPr>
          <a:xfrm>
            <a:off x="1593056" y="2375164"/>
            <a:ext cx="238639" cy="357321"/>
          </a:xfrm>
          <a:custGeom>
            <a:avLst/>
            <a:gdLst/>
            <a:ahLst/>
            <a:cxnLst/>
            <a:rect l="0" t="0" r="0" b="0"/>
            <a:pathLst>
              <a:path w="238639" h="357321">
                <a:moveTo>
                  <a:pt x="0" y="3704"/>
                </a:moveTo>
                <a:lnTo>
                  <a:pt x="0" y="291"/>
                </a:lnTo>
                <a:lnTo>
                  <a:pt x="794" y="0"/>
                </a:lnTo>
                <a:lnTo>
                  <a:pt x="2116" y="520"/>
                </a:lnTo>
                <a:lnTo>
                  <a:pt x="6150" y="3075"/>
                </a:lnTo>
                <a:lnTo>
                  <a:pt x="8819" y="3425"/>
                </a:lnTo>
                <a:lnTo>
                  <a:pt x="14784" y="3621"/>
                </a:lnTo>
                <a:lnTo>
                  <a:pt x="16999" y="3649"/>
                </a:lnTo>
                <a:lnTo>
                  <a:pt x="23695" y="5585"/>
                </a:lnTo>
                <a:lnTo>
                  <a:pt x="27703" y="7101"/>
                </a:lnTo>
                <a:lnTo>
                  <a:pt x="31962" y="8826"/>
                </a:lnTo>
                <a:lnTo>
                  <a:pt x="40928" y="12648"/>
                </a:lnTo>
                <a:lnTo>
                  <a:pt x="45542" y="13953"/>
                </a:lnTo>
                <a:lnTo>
                  <a:pt x="50205" y="14823"/>
                </a:lnTo>
                <a:lnTo>
                  <a:pt x="54901" y="15403"/>
                </a:lnTo>
                <a:lnTo>
                  <a:pt x="59619" y="16504"/>
                </a:lnTo>
                <a:lnTo>
                  <a:pt x="64352" y="17953"/>
                </a:lnTo>
                <a:lnTo>
                  <a:pt x="69095" y="19633"/>
                </a:lnTo>
                <a:lnTo>
                  <a:pt x="73845" y="21467"/>
                </a:lnTo>
                <a:lnTo>
                  <a:pt x="83355" y="25410"/>
                </a:lnTo>
                <a:lnTo>
                  <a:pt x="88114" y="28176"/>
                </a:lnTo>
                <a:lnTo>
                  <a:pt x="92874" y="31449"/>
                </a:lnTo>
                <a:lnTo>
                  <a:pt x="97634" y="35060"/>
                </a:lnTo>
                <a:lnTo>
                  <a:pt x="102396" y="38181"/>
                </a:lnTo>
                <a:lnTo>
                  <a:pt x="107158" y="40976"/>
                </a:lnTo>
                <a:lnTo>
                  <a:pt x="111919" y="43554"/>
                </a:lnTo>
                <a:lnTo>
                  <a:pt x="123561" y="50228"/>
                </a:lnTo>
                <a:lnTo>
                  <a:pt x="129999" y="54008"/>
                </a:lnTo>
                <a:lnTo>
                  <a:pt x="135084" y="57243"/>
                </a:lnTo>
                <a:lnTo>
                  <a:pt x="139269" y="60114"/>
                </a:lnTo>
                <a:lnTo>
                  <a:pt x="142852" y="62742"/>
                </a:lnTo>
                <a:lnTo>
                  <a:pt x="147622" y="66637"/>
                </a:lnTo>
                <a:lnTo>
                  <a:pt x="159272" y="76680"/>
                </a:lnTo>
                <a:lnTo>
                  <a:pt x="190267" y="104253"/>
                </a:lnTo>
                <a:lnTo>
                  <a:pt x="195107" y="109313"/>
                </a:lnTo>
                <a:lnTo>
                  <a:pt x="199921" y="114829"/>
                </a:lnTo>
                <a:lnTo>
                  <a:pt x="204718" y="120650"/>
                </a:lnTo>
                <a:lnTo>
                  <a:pt x="209504" y="125959"/>
                </a:lnTo>
                <a:lnTo>
                  <a:pt x="214282" y="130928"/>
                </a:lnTo>
                <a:lnTo>
                  <a:pt x="219054" y="135669"/>
                </a:lnTo>
                <a:lnTo>
                  <a:pt x="226474" y="146651"/>
                </a:lnTo>
                <a:lnTo>
                  <a:pt x="229564" y="152580"/>
                </a:lnTo>
                <a:lnTo>
                  <a:pt x="232417" y="158676"/>
                </a:lnTo>
                <a:lnTo>
                  <a:pt x="235113" y="164884"/>
                </a:lnTo>
                <a:lnTo>
                  <a:pt x="237705" y="171164"/>
                </a:lnTo>
                <a:lnTo>
                  <a:pt x="238638" y="177495"/>
                </a:lnTo>
                <a:lnTo>
                  <a:pt x="238467" y="183859"/>
                </a:lnTo>
                <a:lnTo>
                  <a:pt x="237559" y="190244"/>
                </a:lnTo>
                <a:lnTo>
                  <a:pt x="236954" y="196644"/>
                </a:lnTo>
                <a:lnTo>
                  <a:pt x="236550" y="203054"/>
                </a:lnTo>
                <a:lnTo>
                  <a:pt x="236281" y="209470"/>
                </a:lnTo>
                <a:lnTo>
                  <a:pt x="235308" y="215891"/>
                </a:lnTo>
                <a:lnTo>
                  <a:pt x="233866" y="222315"/>
                </a:lnTo>
                <a:lnTo>
                  <a:pt x="232110" y="228740"/>
                </a:lnTo>
                <a:lnTo>
                  <a:pt x="230940" y="235167"/>
                </a:lnTo>
                <a:lnTo>
                  <a:pt x="230160" y="241595"/>
                </a:lnTo>
                <a:lnTo>
                  <a:pt x="229640" y="248023"/>
                </a:lnTo>
                <a:lnTo>
                  <a:pt x="228499" y="254451"/>
                </a:lnTo>
                <a:lnTo>
                  <a:pt x="226945" y="260880"/>
                </a:lnTo>
                <a:lnTo>
                  <a:pt x="225115" y="267309"/>
                </a:lnTo>
                <a:lnTo>
                  <a:pt x="223102" y="273738"/>
                </a:lnTo>
                <a:lnTo>
                  <a:pt x="218748" y="286597"/>
                </a:lnTo>
                <a:lnTo>
                  <a:pt x="214167" y="297551"/>
                </a:lnTo>
                <a:lnTo>
                  <a:pt x="209485" y="307181"/>
                </a:lnTo>
                <a:lnTo>
                  <a:pt x="204759" y="316224"/>
                </a:lnTo>
                <a:lnTo>
                  <a:pt x="197635" y="329348"/>
                </a:lnTo>
                <a:lnTo>
                  <a:pt x="190497" y="338872"/>
                </a:lnTo>
                <a:lnTo>
                  <a:pt x="183620" y="343882"/>
                </a:lnTo>
                <a:lnTo>
                  <a:pt x="179563" y="346218"/>
                </a:lnTo>
                <a:lnTo>
                  <a:pt x="176859" y="348490"/>
                </a:lnTo>
                <a:lnTo>
                  <a:pt x="175056" y="350719"/>
                </a:lnTo>
                <a:lnTo>
                  <a:pt x="173854" y="352919"/>
                </a:lnTo>
                <a:lnTo>
                  <a:pt x="172258" y="354386"/>
                </a:lnTo>
                <a:lnTo>
                  <a:pt x="170401" y="355364"/>
                </a:lnTo>
                <a:lnTo>
                  <a:pt x="166221" y="356451"/>
                </a:lnTo>
                <a:lnTo>
                  <a:pt x="159405" y="357062"/>
                </a:lnTo>
                <a:lnTo>
                  <a:pt x="150638" y="357305"/>
                </a:lnTo>
                <a:lnTo>
                  <a:pt x="145984" y="357318"/>
                </a:lnTo>
                <a:lnTo>
                  <a:pt x="150018" y="357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InkAnnotation94"/>
          <p:cNvSpPr/>
          <p:nvPr/>
        </p:nvSpPr>
        <p:spPr>
          <a:xfrm>
            <a:off x="2036087" y="2346722"/>
            <a:ext cx="157045" cy="334029"/>
          </a:xfrm>
          <a:custGeom>
            <a:avLst/>
            <a:gdLst/>
            <a:ahLst/>
            <a:cxnLst/>
            <a:rect l="0" t="0" r="0" b="0"/>
            <a:pathLst>
              <a:path w="157045" h="334029">
                <a:moveTo>
                  <a:pt x="157044" y="0"/>
                </a:moveTo>
                <a:lnTo>
                  <a:pt x="143836" y="0"/>
                </a:lnTo>
                <a:lnTo>
                  <a:pt x="136473" y="5132"/>
                </a:lnTo>
                <a:lnTo>
                  <a:pt x="133011" y="6993"/>
                </a:lnTo>
                <a:lnTo>
                  <a:pt x="129116" y="8948"/>
                </a:lnTo>
                <a:lnTo>
                  <a:pt x="125725" y="10966"/>
                </a:lnTo>
                <a:lnTo>
                  <a:pt x="122671" y="13026"/>
                </a:lnTo>
                <a:lnTo>
                  <a:pt x="119841" y="15113"/>
                </a:lnTo>
                <a:lnTo>
                  <a:pt x="116367" y="17933"/>
                </a:lnTo>
                <a:lnTo>
                  <a:pt x="108273" y="24877"/>
                </a:lnTo>
                <a:lnTo>
                  <a:pt x="104687" y="28729"/>
                </a:lnTo>
                <a:lnTo>
                  <a:pt x="101501" y="32725"/>
                </a:lnTo>
                <a:lnTo>
                  <a:pt x="98585" y="36819"/>
                </a:lnTo>
                <a:lnTo>
                  <a:pt x="95052" y="40976"/>
                </a:lnTo>
                <a:lnTo>
                  <a:pt x="91110" y="45177"/>
                </a:lnTo>
                <a:lnTo>
                  <a:pt x="86894" y="49406"/>
                </a:lnTo>
                <a:lnTo>
                  <a:pt x="83290" y="53654"/>
                </a:lnTo>
                <a:lnTo>
                  <a:pt x="80093" y="57915"/>
                </a:lnTo>
                <a:lnTo>
                  <a:pt x="77168" y="62184"/>
                </a:lnTo>
                <a:lnTo>
                  <a:pt x="65468" y="78432"/>
                </a:lnTo>
                <a:lnTo>
                  <a:pt x="61862" y="84435"/>
                </a:lnTo>
                <a:lnTo>
                  <a:pt x="58664" y="90580"/>
                </a:lnTo>
                <a:lnTo>
                  <a:pt x="55738" y="96819"/>
                </a:lnTo>
                <a:lnTo>
                  <a:pt x="52201" y="102408"/>
                </a:lnTo>
                <a:lnTo>
                  <a:pt x="48255" y="107562"/>
                </a:lnTo>
                <a:lnTo>
                  <a:pt x="44037" y="112428"/>
                </a:lnTo>
                <a:lnTo>
                  <a:pt x="41224" y="117814"/>
                </a:lnTo>
                <a:lnTo>
                  <a:pt x="39350" y="123548"/>
                </a:lnTo>
                <a:lnTo>
                  <a:pt x="38100" y="129514"/>
                </a:lnTo>
                <a:lnTo>
                  <a:pt x="36473" y="135634"/>
                </a:lnTo>
                <a:lnTo>
                  <a:pt x="34594" y="141858"/>
                </a:lnTo>
                <a:lnTo>
                  <a:pt x="32548" y="148150"/>
                </a:lnTo>
                <a:lnTo>
                  <a:pt x="29597" y="154488"/>
                </a:lnTo>
                <a:lnTo>
                  <a:pt x="26042" y="160856"/>
                </a:lnTo>
                <a:lnTo>
                  <a:pt x="22084" y="167245"/>
                </a:lnTo>
                <a:lnTo>
                  <a:pt x="19446" y="173647"/>
                </a:lnTo>
                <a:lnTo>
                  <a:pt x="17687" y="180058"/>
                </a:lnTo>
                <a:lnTo>
                  <a:pt x="16514" y="186475"/>
                </a:lnTo>
                <a:lnTo>
                  <a:pt x="14939" y="192183"/>
                </a:lnTo>
                <a:lnTo>
                  <a:pt x="11071" y="202334"/>
                </a:lnTo>
                <a:lnTo>
                  <a:pt x="4432" y="219494"/>
                </a:lnTo>
                <a:lnTo>
                  <a:pt x="2915" y="224911"/>
                </a:lnTo>
                <a:lnTo>
                  <a:pt x="1230" y="234739"/>
                </a:lnTo>
                <a:lnTo>
                  <a:pt x="481" y="243869"/>
                </a:lnTo>
                <a:lnTo>
                  <a:pt x="148" y="253404"/>
                </a:lnTo>
                <a:lnTo>
                  <a:pt x="0" y="264786"/>
                </a:lnTo>
                <a:lnTo>
                  <a:pt x="1548" y="269392"/>
                </a:lnTo>
                <a:lnTo>
                  <a:pt x="4167" y="273178"/>
                </a:lnTo>
                <a:lnTo>
                  <a:pt x="7501" y="276416"/>
                </a:lnTo>
                <a:lnTo>
                  <a:pt x="10517" y="280004"/>
                </a:lnTo>
                <a:lnTo>
                  <a:pt x="13322" y="283824"/>
                </a:lnTo>
                <a:lnTo>
                  <a:pt x="15986" y="287799"/>
                </a:lnTo>
                <a:lnTo>
                  <a:pt x="18555" y="291878"/>
                </a:lnTo>
                <a:lnTo>
                  <a:pt x="23527" y="300221"/>
                </a:lnTo>
                <a:lnTo>
                  <a:pt x="26757" y="303731"/>
                </a:lnTo>
                <a:lnTo>
                  <a:pt x="30499" y="306786"/>
                </a:lnTo>
                <a:lnTo>
                  <a:pt x="34580" y="309537"/>
                </a:lnTo>
                <a:lnTo>
                  <a:pt x="38095" y="312085"/>
                </a:lnTo>
                <a:lnTo>
                  <a:pt x="41232" y="314499"/>
                </a:lnTo>
                <a:lnTo>
                  <a:pt x="44118" y="316822"/>
                </a:lnTo>
                <a:lnTo>
                  <a:pt x="47628" y="319085"/>
                </a:lnTo>
                <a:lnTo>
                  <a:pt x="51556" y="321308"/>
                </a:lnTo>
                <a:lnTo>
                  <a:pt x="55763" y="323505"/>
                </a:lnTo>
                <a:lnTo>
                  <a:pt x="59361" y="324969"/>
                </a:lnTo>
                <a:lnTo>
                  <a:pt x="62553" y="325945"/>
                </a:lnTo>
                <a:lnTo>
                  <a:pt x="65475" y="326596"/>
                </a:lnTo>
                <a:lnTo>
                  <a:pt x="69010" y="327744"/>
                </a:lnTo>
                <a:lnTo>
                  <a:pt x="72955" y="329224"/>
                </a:lnTo>
                <a:lnTo>
                  <a:pt x="77172" y="330925"/>
                </a:lnTo>
                <a:lnTo>
                  <a:pt x="81571" y="332059"/>
                </a:lnTo>
                <a:lnTo>
                  <a:pt x="86091" y="332815"/>
                </a:lnTo>
                <a:lnTo>
                  <a:pt x="90692" y="333319"/>
                </a:lnTo>
                <a:lnTo>
                  <a:pt x="94553" y="333655"/>
                </a:lnTo>
                <a:lnTo>
                  <a:pt x="97921" y="333879"/>
                </a:lnTo>
                <a:lnTo>
                  <a:pt x="100960" y="334028"/>
                </a:lnTo>
                <a:lnTo>
                  <a:pt x="102986" y="333414"/>
                </a:lnTo>
                <a:lnTo>
                  <a:pt x="104336" y="332289"/>
                </a:lnTo>
                <a:lnTo>
                  <a:pt x="107038" y="3278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InkAnnotation95"/>
          <p:cNvSpPr/>
          <p:nvPr/>
        </p:nvSpPr>
        <p:spPr>
          <a:xfrm>
            <a:off x="2207418" y="2494597"/>
            <a:ext cx="178595" cy="141447"/>
          </a:xfrm>
          <a:custGeom>
            <a:avLst/>
            <a:gdLst/>
            <a:ahLst/>
            <a:cxnLst/>
            <a:rect l="0" t="0" r="0" b="0"/>
            <a:pathLst>
              <a:path w="178595" h="141447">
                <a:moveTo>
                  <a:pt x="0" y="0"/>
                </a:moveTo>
                <a:lnTo>
                  <a:pt x="0" y="3413"/>
                </a:lnTo>
                <a:lnTo>
                  <a:pt x="794" y="5133"/>
                </a:lnTo>
                <a:lnTo>
                  <a:pt x="3793" y="8949"/>
                </a:lnTo>
                <a:lnTo>
                  <a:pt x="7276" y="12801"/>
                </a:lnTo>
                <a:lnTo>
                  <a:pt x="10642" y="15929"/>
                </a:lnTo>
                <a:lnTo>
                  <a:pt x="13445" y="17763"/>
                </a:lnTo>
                <a:lnTo>
                  <a:pt x="16901" y="19700"/>
                </a:lnTo>
                <a:lnTo>
                  <a:pt x="20792" y="21706"/>
                </a:lnTo>
                <a:lnTo>
                  <a:pt x="24180" y="23758"/>
                </a:lnTo>
                <a:lnTo>
                  <a:pt x="27233" y="25840"/>
                </a:lnTo>
                <a:lnTo>
                  <a:pt x="30062" y="27942"/>
                </a:lnTo>
                <a:lnTo>
                  <a:pt x="33535" y="30772"/>
                </a:lnTo>
                <a:lnTo>
                  <a:pt x="41628" y="37727"/>
                </a:lnTo>
                <a:lnTo>
                  <a:pt x="55109" y="49675"/>
                </a:lnTo>
                <a:lnTo>
                  <a:pt x="59758" y="53119"/>
                </a:lnTo>
                <a:lnTo>
                  <a:pt x="64445" y="56130"/>
                </a:lnTo>
                <a:lnTo>
                  <a:pt x="69157" y="58851"/>
                </a:lnTo>
                <a:lnTo>
                  <a:pt x="72299" y="62094"/>
                </a:lnTo>
                <a:lnTo>
                  <a:pt x="74393" y="65685"/>
                </a:lnTo>
                <a:lnTo>
                  <a:pt x="75789" y="69507"/>
                </a:lnTo>
                <a:lnTo>
                  <a:pt x="78307" y="73485"/>
                </a:lnTo>
                <a:lnTo>
                  <a:pt x="81574" y="77564"/>
                </a:lnTo>
                <a:lnTo>
                  <a:pt x="85339" y="81713"/>
                </a:lnTo>
                <a:lnTo>
                  <a:pt x="90230" y="85194"/>
                </a:lnTo>
                <a:lnTo>
                  <a:pt x="95872" y="88228"/>
                </a:lnTo>
                <a:lnTo>
                  <a:pt x="102015" y="90966"/>
                </a:lnTo>
                <a:lnTo>
                  <a:pt x="106904" y="94220"/>
                </a:lnTo>
                <a:lnTo>
                  <a:pt x="110957" y="97817"/>
                </a:lnTo>
                <a:lnTo>
                  <a:pt x="114453" y="101645"/>
                </a:lnTo>
                <a:lnTo>
                  <a:pt x="119164" y="104910"/>
                </a:lnTo>
                <a:lnTo>
                  <a:pt x="124687" y="107802"/>
                </a:lnTo>
                <a:lnTo>
                  <a:pt x="130750" y="110444"/>
                </a:lnTo>
                <a:lnTo>
                  <a:pt x="135585" y="113635"/>
                </a:lnTo>
                <a:lnTo>
                  <a:pt x="139603" y="117190"/>
                </a:lnTo>
                <a:lnTo>
                  <a:pt x="143075" y="120989"/>
                </a:lnTo>
                <a:lnTo>
                  <a:pt x="146977" y="124236"/>
                </a:lnTo>
                <a:lnTo>
                  <a:pt x="151166" y="127116"/>
                </a:lnTo>
                <a:lnTo>
                  <a:pt x="155546" y="129749"/>
                </a:lnTo>
                <a:lnTo>
                  <a:pt x="159260" y="131505"/>
                </a:lnTo>
                <a:lnTo>
                  <a:pt x="162530" y="132675"/>
                </a:lnTo>
                <a:lnTo>
                  <a:pt x="165503" y="133456"/>
                </a:lnTo>
                <a:lnTo>
                  <a:pt x="170924" y="136228"/>
                </a:lnTo>
                <a:lnTo>
                  <a:pt x="178594" y="14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InkAnnotation96"/>
          <p:cNvSpPr/>
          <p:nvPr/>
        </p:nvSpPr>
        <p:spPr>
          <a:xfrm>
            <a:off x="2244549" y="2513885"/>
            <a:ext cx="134320" cy="160736"/>
          </a:xfrm>
          <a:custGeom>
            <a:avLst/>
            <a:gdLst/>
            <a:ahLst/>
            <a:cxnLst/>
            <a:rect l="0" t="0" r="0" b="0"/>
            <a:pathLst>
              <a:path w="134320" h="160736">
                <a:moveTo>
                  <a:pt x="134319" y="0"/>
                </a:moveTo>
                <a:lnTo>
                  <a:pt x="124376" y="0"/>
                </a:lnTo>
                <a:lnTo>
                  <a:pt x="122928" y="715"/>
                </a:lnTo>
                <a:lnTo>
                  <a:pt x="121962" y="1905"/>
                </a:lnTo>
                <a:lnTo>
                  <a:pt x="120096" y="5848"/>
                </a:lnTo>
                <a:lnTo>
                  <a:pt x="116621" y="12362"/>
                </a:lnTo>
                <a:lnTo>
                  <a:pt x="113789" y="15385"/>
                </a:lnTo>
                <a:lnTo>
                  <a:pt x="110314" y="18115"/>
                </a:lnTo>
                <a:lnTo>
                  <a:pt x="106409" y="20649"/>
                </a:lnTo>
                <a:lnTo>
                  <a:pt x="103013" y="24482"/>
                </a:lnTo>
                <a:lnTo>
                  <a:pt x="99955" y="29180"/>
                </a:lnTo>
                <a:lnTo>
                  <a:pt x="97122" y="34455"/>
                </a:lnTo>
                <a:lnTo>
                  <a:pt x="92058" y="39401"/>
                </a:lnTo>
                <a:lnTo>
                  <a:pt x="85508" y="44127"/>
                </a:lnTo>
                <a:lnTo>
                  <a:pt x="77966" y="48706"/>
                </a:lnTo>
                <a:lnTo>
                  <a:pt x="72144" y="53188"/>
                </a:lnTo>
                <a:lnTo>
                  <a:pt x="67469" y="57604"/>
                </a:lnTo>
                <a:lnTo>
                  <a:pt x="63559" y="61977"/>
                </a:lnTo>
                <a:lnTo>
                  <a:pt x="59364" y="67036"/>
                </a:lnTo>
                <a:lnTo>
                  <a:pt x="50470" y="78371"/>
                </a:lnTo>
                <a:lnTo>
                  <a:pt x="46670" y="83680"/>
                </a:lnTo>
                <a:lnTo>
                  <a:pt x="43343" y="88648"/>
                </a:lnTo>
                <a:lnTo>
                  <a:pt x="40331" y="93389"/>
                </a:lnTo>
                <a:lnTo>
                  <a:pt x="34867" y="102466"/>
                </a:lnTo>
                <a:lnTo>
                  <a:pt x="24892" y="119936"/>
                </a:lnTo>
                <a:lnTo>
                  <a:pt x="22474" y="123534"/>
                </a:lnTo>
                <a:lnTo>
                  <a:pt x="20068" y="126647"/>
                </a:lnTo>
                <a:lnTo>
                  <a:pt x="17671" y="129437"/>
                </a:lnTo>
                <a:lnTo>
                  <a:pt x="15279" y="132726"/>
                </a:lnTo>
                <a:lnTo>
                  <a:pt x="12890" y="136347"/>
                </a:lnTo>
                <a:lnTo>
                  <a:pt x="10504" y="140190"/>
                </a:lnTo>
                <a:lnTo>
                  <a:pt x="8119" y="143466"/>
                </a:lnTo>
                <a:lnTo>
                  <a:pt x="5736" y="146365"/>
                </a:lnTo>
                <a:lnTo>
                  <a:pt x="0" y="152737"/>
                </a:lnTo>
                <a:lnTo>
                  <a:pt x="323" y="153974"/>
                </a:lnTo>
                <a:lnTo>
                  <a:pt x="3776" y="158414"/>
                </a:lnTo>
                <a:lnTo>
                  <a:pt x="5732" y="1607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InkAnnotation97"/>
          <p:cNvSpPr/>
          <p:nvPr/>
        </p:nvSpPr>
        <p:spPr>
          <a:xfrm>
            <a:off x="2443162" y="2398156"/>
            <a:ext cx="111936" cy="315041"/>
          </a:xfrm>
          <a:custGeom>
            <a:avLst/>
            <a:gdLst/>
            <a:ahLst/>
            <a:cxnLst/>
            <a:rect l="0" t="0" r="0" b="0"/>
            <a:pathLst>
              <a:path w="111936" h="315041">
                <a:moveTo>
                  <a:pt x="0" y="0"/>
                </a:moveTo>
                <a:lnTo>
                  <a:pt x="12301" y="5536"/>
                </a:lnTo>
                <a:lnTo>
                  <a:pt x="15521" y="7938"/>
                </a:lnTo>
                <a:lnTo>
                  <a:pt x="17491" y="9578"/>
                </a:lnTo>
                <a:lnTo>
                  <a:pt x="20392" y="11386"/>
                </a:lnTo>
                <a:lnTo>
                  <a:pt x="23913" y="13306"/>
                </a:lnTo>
                <a:lnTo>
                  <a:pt x="27849" y="15300"/>
                </a:lnTo>
                <a:lnTo>
                  <a:pt x="32059" y="18058"/>
                </a:lnTo>
                <a:lnTo>
                  <a:pt x="36454" y="21326"/>
                </a:lnTo>
                <a:lnTo>
                  <a:pt x="40972" y="24933"/>
                </a:lnTo>
                <a:lnTo>
                  <a:pt x="50224" y="32751"/>
                </a:lnTo>
                <a:lnTo>
                  <a:pt x="73847" y="53658"/>
                </a:lnTo>
                <a:lnTo>
                  <a:pt x="83357" y="62187"/>
                </a:lnTo>
                <a:lnTo>
                  <a:pt x="87321" y="67175"/>
                </a:lnTo>
                <a:lnTo>
                  <a:pt x="90758" y="72644"/>
                </a:lnTo>
                <a:lnTo>
                  <a:pt x="93843" y="78433"/>
                </a:lnTo>
                <a:lnTo>
                  <a:pt x="98281" y="90151"/>
                </a:lnTo>
                <a:lnTo>
                  <a:pt x="109562" y="124126"/>
                </a:lnTo>
                <a:lnTo>
                  <a:pt x="111935" y="138472"/>
                </a:lnTo>
                <a:lnTo>
                  <a:pt x="111930" y="150179"/>
                </a:lnTo>
                <a:lnTo>
                  <a:pt x="110338" y="160127"/>
                </a:lnTo>
                <a:lnTo>
                  <a:pt x="108484" y="168902"/>
                </a:lnTo>
                <a:lnTo>
                  <a:pt x="106454" y="176895"/>
                </a:lnTo>
                <a:lnTo>
                  <a:pt x="97493" y="208536"/>
                </a:lnTo>
                <a:lnTo>
                  <a:pt x="95158" y="215462"/>
                </a:lnTo>
                <a:lnTo>
                  <a:pt x="92807" y="221508"/>
                </a:lnTo>
                <a:lnTo>
                  <a:pt x="90447" y="226968"/>
                </a:lnTo>
                <a:lnTo>
                  <a:pt x="85707" y="238749"/>
                </a:lnTo>
                <a:lnTo>
                  <a:pt x="83332" y="244891"/>
                </a:lnTo>
                <a:lnTo>
                  <a:pt x="80954" y="250415"/>
                </a:lnTo>
                <a:lnTo>
                  <a:pt x="78576" y="255526"/>
                </a:lnTo>
                <a:lnTo>
                  <a:pt x="76197" y="260362"/>
                </a:lnTo>
                <a:lnTo>
                  <a:pt x="71436" y="269545"/>
                </a:lnTo>
                <a:lnTo>
                  <a:pt x="61912" y="287083"/>
                </a:lnTo>
                <a:lnTo>
                  <a:pt x="59267" y="295709"/>
                </a:lnTo>
                <a:lnTo>
                  <a:pt x="57568" y="306062"/>
                </a:lnTo>
                <a:lnTo>
                  <a:pt x="55219" y="309383"/>
                </a:lnTo>
                <a:lnTo>
                  <a:pt x="50006" y="3150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InkAnnotation98"/>
          <p:cNvSpPr/>
          <p:nvPr/>
        </p:nvSpPr>
        <p:spPr>
          <a:xfrm>
            <a:off x="2714625" y="2533173"/>
            <a:ext cx="107157" cy="12860"/>
          </a:xfrm>
          <a:custGeom>
            <a:avLst/>
            <a:gdLst/>
            <a:ahLst/>
            <a:cxnLst/>
            <a:rect l="0" t="0" r="0" b="0"/>
            <a:pathLst>
              <a:path w="107157" h="12860">
                <a:moveTo>
                  <a:pt x="0" y="12859"/>
                </a:moveTo>
                <a:lnTo>
                  <a:pt x="0" y="6694"/>
                </a:lnTo>
                <a:lnTo>
                  <a:pt x="1587" y="6606"/>
                </a:lnTo>
                <a:lnTo>
                  <a:pt x="7584" y="6508"/>
                </a:lnTo>
                <a:lnTo>
                  <a:pt x="27434" y="6437"/>
                </a:lnTo>
                <a:lnTo>
                  <a:pt x="31783" y="5720"/>
                </a:lnTo>
                <a:lnTo>
                  <a:pt x="36270" y="4528"/>
                </a:lnTo>
                <a:lnTo>
                  <a:pt x="40849" y="3019"/>
                </a:lnTo>
                <a:lnTo>
                  <a:pt x="45488" y="2013"/>
                </a:lnTo>
                <a:lnTo>
                  <a:pt x="50169" y="1342"/>
                </a:lnTo>
                <a:lnTo>
                  <a:pt x="54877" y="895"/>
                </a:lnTo>
                <a:lnTo>
                  <a:pt x="59603" y="596"/>
                </a:lnTo>
                <a:lnTo>
                  <a:pt x="64342" y="398"/>
                </a:lnTo>
                <a:lnTo>
                  <a:pt x="73840" y="177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InkAnnotation99"/>
          <p:cNvSpPr/>
          <p:nvPr/>
        </p:nvSpPr>
        <p:spPr>
          <a:xfrm>
            <a:off x="2728912" y="2597467"/>
            <a:ext cx="107157" cy="6431"/>
          </a:xfrm>
          <a:custGeom>
            <a:avLst/>
            <a:gdLst/>
            <a:ahLst/>
            <a:cxnLst/>
            <a:rect l="0" t="0" r="0" b="0"/>
            <a:pathLst>
              <a:path w="107157" h="6431">
                <a:moveTo>
                  <a:pt x="0" y="6430"/>
                </a:moveTo>
                <a:lnTo>
                  <a:pt x="0" y="3016"/>
                </a:lnTo>
                <a:lnTo>
                  <a:pt x="794" y="2011"/>
                </a:lnTo>
                <a:lnTo>
                  <a:pt x="2117" y="1341"/>
                </a:lnTo>
                <a:lnTo>
                  <a:pt x="6151" y="265"/>
                </a:lnTo>
                <a:lnTo>
                  <a:pt x="8819" y="118"/>
                </a:lnTo>
                <a:lnTo>
                  <a:pt x="12651" y="52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InkAnnotation100"/>
          <p:cNvSpPr/>
          <p:nvPr/>
        </p:nvSpPr>
        <p:spPr>
          <a:xfrm>
            <a:off x="3100387" y="2693908"/>
            <a:ext cx="1057276" cy="25718"/>
          </a:xfrm>
          <a:custGeom>
            <a:avLst/>
            <a:gdLst/>
            <a:ahLst/>
            <a:cxnLst/>
            <a:rect l="0" t="0" r="0" b="0"/>
            <a:pathLst>
              <a:path w="1057276" h="25718">
                <a:moveTo>
                  <a:pt x="0" y="0"/>
                </a:moveTo>
                <a:lnTo>
                  <a:pt x="0" y="3413"/>
                </a:lnTo>
                <a:lnTo>
                  <a:pt x="794" y="4418"/>
                </a:lnTo>
                <a:lnTo>
                  <a:pt x="2117" y="5089"/>
                </a:lnTo>
                <a:lnTo>
                  <a:pt x="5703" y="5833"/>
                </a:lnTo>
                <a:lnTo>
                  <a:pt x="37411" y="6419"/>
                </a:lnTo>
                <a:lnTo>
                  <a:pt x="41609" y="6422"/>
                </a:lnTo>
                <a:lnTo>
                  <a:pt x="45996" y="5710"/>
                </a:lnTo>
                <a:lnTo>
                  <a:pt x="50508" y="4521"/>
                </a:lnTo>
                <a:lnTo>
                  <a:pt x="55103" y="3014"/>
                </a:lnTo>
                <a:lnTo>
                  <a:pt x="59754" y="2009"/>
                </a:lnTo>
                <a:lnTo>
                  <a:pt x="64442" y="1339"/>
                </a:lnTo>
                <a:lnTo>
                  <a:pt x="74679" y="595"/>
                </a:lnTo>
                <a:lnTo>
                  <a:pt x="87166" y="264"/>
                </a:lnTo>
                <a:lnTo>
                  <a:pt x="93035" y="891"/>
                </a:lnTo>
                <a:lnTo>
                  <a:pt x="98536" y="2022"/>
                </a:lnTo>
                <a:lnTo>
                  <a:pt x="103791" y="3491"/>
                </a:lnTo>
                <a:lnTo>
                  <a:pt x="109675" y="4471"/>
                </a:lnTo>
                <a:lnTo>
                  <a:pt x="115979" y="5124"/>
                </a:lnTo>
                <a:lnTo>
                  <a:pt x="128540" y="5849"/>
                </a:lnTo>
                <a:lnTo>
                  <a:pt x="158254" y="6353"/>
                </a:lnTo>
                <a:lnTo>
                  <a:pt x="185953" y="7128"/>
                </a:lnTo>
                <a:lnTo>
                  <a:pt x="193025" y="8324"/>
                </a:lnTo>
                <a:lnTo>
                  <a:pt x="200121" y="9835"/>
                </a:lnTo>
                <a:lnTo>
                  <a:pt x="207233" y="10843"/>
                </a:lnTo>
                <a:lnTo>
                  <a:pt x="214355" y="11515"/>
                </a:lnTo>
                <a:lnTo>
                  <a:pt x="228619" y="12261"/>
                </a:lnTo>
                <a:lnTo>
                  <a:pt x="257179" y="12740"/>
                </a:lnTo>
                <a:lnTo>
                  <a:pt x="285751" y="12835"/>
                </a:lnTo>
                <a:lnTo>
                  <a:pt x="293688" y="13557"/>
                </a:lnTo>
                <a:lnTo>
                  <a:pt x="302154" y="14753"/>
                </a:lnTo>
                <a:lnTo>
                  <a:pt x="310974" y="16265"/>
                </a:lnTo>
                <a:lnTo>
                  <a:pt x="320028" y="17273"/>
                </a:lnTo>
                <a:lnTo>
                  <a:pt x="329240" y="17944"/>
                </a:lnTo>
                <a:lnTo>
                  <a:pt x="347941" y="18691"/>
                </a:lnTo>
                <a:lnTo>
                  <a:pt x="375526" y="19111"/>
                </a:lnTo>
                <a:lnTo>
                  <a:pt x="470164" y="19286"/>
                </a:lnTo>
                <a:lnTo>
                  <a:pt x="478543" y="20001"/>
                </a:lnTo>
                <a:lnTo>
                  <a:pt x="487304" y="21192"/>
                </a:lnTo>
                <a:lnTo>
                  <a:pt x="496319" y="22701"/>
                </a:lnTo>
                <a:lnTo>
                  <a:pt x="505504" y="23706"/>
                </a:lnTo>
                <a:lnTo>
                  <a:pt x="514803" y="24377"/>
                </a:lnTo>
                <a:lnTo>
                  <a:pt x="533601" y="25121"/>
                </a:lnTo>
                <a:lnTo>
                  <a:pt x="562035" y="25541"/>
                </a:lnTo>
                <a:lnTo>
                  <a:pt x="741626" y="25717"/>
                </a:lnTo>
                <a:lnTo>
                  <a:pt x="750005" y="25003"/>
                </a:lnTo>
                <a:lnTo>
                  <a:pt x="758766" y="23812"/>
                </a:lnTo>
                <a:lnTo>
                  <a:pt x="767781" y="22304"/>
                </a:lnTo>
                <a:lnTo>
                  <a:pt x="776967" y="21299"/>
                </a:lnTo>
                <a:lnTo>
                  <a:pt x="786266" y="20628"/>
                </a:lnTo>
                <a:lnTo>
                  <a:pt x="804270" y="19884"/>
                </a:lnTo>
                <a:lnTo>
                  <a:pt x="828588" y="19464"/>
                </a:lnTo>
                <a:lnTo>
                  <a:pt x="918095" y="19290"/>
                </a:lnTo>
                <a:lnTo>
                  <a:pt x="925595" y="18575"/>
                </a:lnTo>
                <a:lnTo>
                  <a:pt x="932182" y="17384"/>
                </a:lnTo>
                <a:lnTo>
                  <a:pt x="938161" y="15876"/>
                </a:lnTo>
                <a:lnTo>
                  <a:pt x="944528" y="14870"/>
                </a:lnTo>
                <a:lnTo>
                  <a:pt x="951154" y="14199"/>
                </a:lnTo>
                <a:lnTo>
                  <a:pt x="964073" y="13454"/>
                </a:lnTo>
                <a:lnTo>
                  <a:pt x="994035" y="12937"/>
                </a:lnTo>
                <a:lnTo>
                  <a:pt x="1057275" y="128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InkAnnotation101"/>
          <p:cNvSpPr/>
          <p:nvPr/>
        </p:nvSpPr>
        <p:spPr>
          <a:xfrm>
            <a:off x="4236243" y="2373356"/>
            <a:ext cx="206838" cy="101954"/>
          </a:xfrm>
          <a:custGeom>
            <a:avLst/>
            <a:gdLst/>
            <a:ahLst/>
            <a:cxnLst/>
            <a:rect l="0" t="0" r="0" b="0"/>
            <a:pathLst>
              <a:path w="206838" h="101954">
                <a:moveTo>
                  <a:pt x="0" y="18371"/>
                </a:moveTo>
                <a:lnTo>
                  <a:pt x="0" y="11965"/>
                </a:lnTo>
                <a:lnTo>
                  <a:pt x="11377" y="8536"/>
                </a:lnTo>
                <a:lnTo>
                  <a:pt x="15523" y="7528"/>
                </a:lnTo>
                <a:lnTo>
                  <a:pt x="19080" y="6856"/>
                </a:lnTo>
                <a:lnTo>
                  <a:pt x="22245" y="6408"/>
                </a:lnTo>
                <a:lnTo>
                  <a:pt x="25942" y="6110"/>
                </a:lnTo>
                <a:lnTo>
                  <a:pt x="29995" y="5910"/>
                </a:lnTo>
                <a:lnTo>
                  <a:pt x="34284" y="5778"/>
                </a:lnTo>
                <a:lnTo>
                  <a:pt x="37937" y="4975"/>
                </a:lnTo>
                <a:lnTo>
                  <a:pt x="46871" y="1146"/>
                </a:lnTo>
                <a:lnTo>
                  <a:pt x="52052" y="0"/>
                </a:lnTo>
                <a:lnTo>
                  <a:pt x="55340" y="409"/>
                </a:lnTo>
                <a:lnTo>
                  <a:pt x="59118" y="1395"/>
                </a:lnTo>
                <a:lnTo>
                  <a:pt x="63224" y="2768"/>
                </a:lnTo>
                <a:lnTo>
                  <a:pt x="66756" y="3683"/>
                </a:lnTo>
                <a:lnTo>
                  <a:pt x="72797" y="4699"/>
                </a:lnTo>
                <a:lnTo>
                  <a:pt x="78127" y="5151"/>
                </a:lnTo>
                <a:lnTo>
                  <a:pt x="80660" y="5271"/>
                </a:lnTo>
                <a:lnTo>
                  <a:pt x="83142" y="6066"/>
                </a:lnTo>
                <a:lnTo>
                  <a:pt x="88017" y="8854"/>
                </a:lnTo>
                <a:lnTo>
                  <a:pt x="92829" y="10569"/>
                </a:lnTo>
                <a:lnTo>
                  <a:pt x="95224" y="11027"/>
                </a:lnTo>
                <a:lnTo>
                  <a:pt x="100001" y="13440"/>
                </a:lnTo>
                <a:lnTo>
                  <a:pt x="105743" y="17397"/>
                </a:lnTo>
                <a:lnTo>
                  <a:pt x="106214" y="18436"/>
                </a:lnTo>
                <a:lnTo>
                  <a:pt x="106738" y="21496"/>
                </a:lnTo>
                <a:lnTo>
                  <a:pt x="106877" y="23312"/>
                </a:lnTo>
                <a:lnTo>
                  <a:pt x="106970" y="25236"/>
                </a:lnTo>
                <a:lnTo>
                  <a:pt x="107074" y="29280"/>
                </a:lnTo>
                <a:lnTo>
                  <a:pt x="107153" y="42826"/>
                </a:lnTo>
                <a:lnTo>
                  <a:pt x="105038" y="45432"/>
                </a:lnTo>
                <a:lnTo>
                  <a:pt x="103363" y="47128"/>
                </a:lnTo>
                <a:lnTo>
                  <a:pt x="99385" y="50916"/>
                </a:lnTo>
                <a:lnTo>
                  <a:pt x="90364" y="59169"/>
                </a:lnTo>
                <a:lnTo>
                  <a:pt x="88818" y="61286"/>
                </a:lnTo>
                <a:lnTo>
                  <a:pt x="87787" y="63411"/>
                </a:lnTo>
                <a:lnTo>
                  <a:pt x="87100" y="65543"/>
                </a:lnTo>
                <a:lnTo>
                  <a:pt x="85847" y="67678"/>
                </a:lnTo>
                <a:lnTo>
                  <a:pt x="84220" y="69816"/>
                </a:lnTo>
                <a:lnTo>
                  <a:pt x="82341" y="71956"/>
                </a:lnTo>
                <a:lnTo>
                  <a:pt x="80294" y="73383"/>
                </a:lnTo>
                <a:lnTo>
                  <a:pt x="78135" y="74333"/>
                </a:lnTo>
                <a:lnTo>
                  <a:pt x="75903" y="74967"/>
                </a:lnTo>
                <a:lnTo>
                  <a:pt x="71306" y="77577"/>
                </a:lnTo>
                <a:lnTo>
                  <a:pt x="68969" y="79273"/>
                </a:lnTo>
                <a:lnTo>
                  <a:pt x="66617" y="80403"/>
                </a:lnTo>
                <a:lnTo>
                  <a:pt x="61886" y="81660"/>
                </a:lnTo>
                <a:lnTo>
                  <a:pt x="60308" y="82709"/>
                </a:lnTo>
                <a:lnTo>
                  <a:pt x="59255" y="84123"/>
                </a:lnTo>
                <a:lnTo>
                  <a:pt x="57566" y="88112"/>
                </a:lnTo>
                <a:lnTo>
                  <a:pt x="56634" y="88439"/>
                </a:lnTo>
                <a:lnTo>
                  <a:pt x="50312" y="89069"/>
                </a:lnTo>
                <a:lnTo>
                  <a:pt x="50142" y="90988"/>
                </a:lnTo>
                <a:lnTo>
                  <a:pt x="50008" y="95445"/>
                </a:lnTo>
                <a:lnTo>
                  <a:pt x="52124" y="97393"/>
                </a:lnTo>
                <a:lnTo>
                  <a:pt x="53800" y="98913"/>
                </a:lnTo>
                <a:lnTo>
                  <a:pt x="55710" y="99926"/>
                </a:lnTo>
                <a:lnTo>
                  <a:pt x="59950" y="101052"/>
                </a:lnTo>
                <a:lnTo>
                  <a:pt x="64480" y="101553"/>
                </a:lnTo>
                <a:lnTo>
                  <a:pt x="69933" y="101775"/>
                </a:lnTo>
                <a:lnTo>
                  <a:pt x="86369" y="101918"/>
                </a:lnTo>
                <a:lnTo>
                  <a:pt x="121459" y="101951"/>
                </a:lnTo>
                <a:lnTo>
                  <a:pt x="126217" y="101237"/>
                </a:lnTo>
                <a:lnTo>
                  <a:pt x="131769" y="100047"/>
                </a:lnTo>
                <a:lnTo>
                  <a:pt x="137853" y="98539"/>
                </a:lnTo>
                <a:lnTo>
                  <a:pt x="143496" y="97534"/>
                </a:lnTo>
                <a:lnTo>
                  <a:pt x="148845" y="96864"/>
                </a:lnTo>
                <a:lnTo>
                  <a:pt x="153999" y="96417"/>
                </a:lnTo>
                <a:lnTo>
                  <a:pt x="159022" y="96119"/>
                </a:lnTo>
                <a:lnTo>
                  <a:pt x="163958" y="95920"/>
                </a:lnTo>
                <a:lnTo>
                  <a:pt x="168837" y="95788"/>
                </a:lnTo>
                <a:lnTo>
                  <a:pt x="172883" y="96414"/>
                </a:lnTo>
                <a:lnTo>
                  <a:pt x="176374" y="97546"/>
                </a:lnTo>
                <a:lnTo>
                  <a:pt x="182370" y="99994"/>
                </a:lnTo>
                <a:lnTo>
                  <a:pt x="187680" y="101083"/>
                </a:lnTo>
                <a:lnTo>
                  <a:pt x="192687" y="101566"/>
                </a:lnTo>
                <a:lnTo>
                  <a:pt x="198576" y="101877"/>
                </a:lnTo>
                <a:lnTo>
                  <a:pt x="204648" y="101938"/>
                </a:lnTo>
                <a:lnTo>
                  <a:pt x="206837" y="101951"/>
                </a:lnTo>
                <a:lnTo>
                  <a:pt x="200025" y="1019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InkAnnotation102"/>
          <p:cNvSpPr/>
          <p:nvPr/>
        </p:nvSpPr>
        <p:spPr>
          <a:xfrm>
            <a:off x="2978944" y="2378868"/>
            <a:ext cx="185738" cy="507922"/>
          </a:xfrm>
          <a:custGeom>
            <a:avLst/>
            <a:gdLst/>
            <a:ahLst/>
            <a:cxnLst/>
            <a:rect l="0" t="0" r="0" b="0"/>
            <a:pathLst>
              <a:path w="185738" h="507922">
                <a:moveTo>
                  <a:pt x="185737" y="0"/>
                </a:moveTo>
                <a:lnTo>
                  <a:pt x="175794" y="8949"/>
                </a:lnTo>
                <a:lnTo>
                  <a:pt x="173552" y="10252"/>
                </a:lnTo>
                <a:lnTo>
                  <a:pt x="168944" y="11701"/>
                </a:lnTo>
                <a:lnTo>
                  <a:pt x="166604" y="13516"/>
                </a:lnTo>
                <a:lnTo>
                  <a:pt x="161888" y="19342"/>
                </a:lnTo>
                <a:lnTo>
                  <a:pt x="157145" y="24789"/>
                </a:lnTo>
                <a:lnTo>
                  <a:pt x="152392" y="29591"/>
                </a:lnTo>
                <a:lnTo>
                  <a:pt x="147634" y="34107"/>
                </a:lnTo>
                <a:lnTo>
                  <a:pt x="109413" y="68687"/>
                </a:lnTo>
                <a:lnTo>
                  <a:pt x="105485" y="72937"/>
                </a:lnTo>
                <a:lnTo>
                  <a:pt x="102073" y="77200"/>
                </a:lnTo>
                <a:lnTo>
                  <a:pt x="99005" y="81471"/>
                </a:lnTo>
                <a:lnTo>
                  <a:pt x="95372" y="85747"/>
                </a:lnTo>
                <a:lnTo>
                  <a:pt x="91362" y="90026"/>
                </a:lnTo>
                <a:lnTo>
                  <a:pt x="87101" y="94307"/>
                </a:lnTo>
                <a:lnTo>
                  <a:pt x="83467" y="98590"/>
                </a:lnTo>
                <a:lnTo>
                  <a:pt x="80251" y="102875"/>
                </a:lnTo>
                <a:lnTo>
                  <a:pt x="74561" y="111445"/>
                </a:lnTo>
                <a:lnTo>
                  <a:pt x="69386" y="120016"/>
                </a:lnTo>
                <a:lnTo>
                  <a:pt x="59596" y="137160"/>
                </a:lnTo>
                <a:lnTo>
                  <a:pt x="54797" y="145733"/>
                </a:lnTo>
                <a:lnTo>
                  <a:pt x="50018" y="156210"/>
                </a:lnTo>
                <a:lnTo>
                  <a:pt x="45249" y="167296"/>
                </a:lnTo>
                <a:lnTo>
                  <a:pt x="40483" y="176986"/>
                </a:lnTo>
                <a:lnTo>
                  <a:pt x="36513" y="182285"/>
                </a:lnTo>
                <a:lnTo>
                  <a:pt x="31486" y="187960"/>
                </a:lnTo>
                <a:lnTo>
                  <a:pt x="25753" y="193887"/>
                </a:lnTo>
                <a:lnTo>
                  <a:pt x="21137" y="199981"/>
                </a:lnTo>
                <a:lnTo>
                  <a:pt x="17266" y="206187"/>
                </a:lnTo>
                <a:lnTo>
                  <a:pt x="5350" y="228133"/>
                </a:lnTo>
                <a:lnTo>
                  <a:pt x="2378" y="239267"/>
                </a:lnTo>
                <a:lnTo>
                  <a:pt x="1056" y="251359"/>
                </a:lnTo>
                <a:lnTo>
                  <a:pt x="469" y="263877"/>
                </a:lnTo>
                <a:lnTo>
                  <a:pt x="139" y="279560"/>
                </a:lnTo>
                <a:lnTo>
                  <a:pt x="0" y="344062"/>
                </a:lnTo>
                <a:lnTo>
                  <a:pt x="2116" y="355085"/>
                </a:lnTo>
                <a:lnTo>
                  <a:pt x="4909" y="366413"/>
                </a:lnTo>
                <a:lnTo>
                  <a:pt x="7275" y="380824"/>
                </a:lnTo>
                <a:lnTo>
                  <a:pt x="12650" y="394142"/>
                </a:lnTo>
                <a:lnTo>
                  <a:pt x="16999" y="402822"/>
                </a:lnTo>
                <a:lnTo>
                  <a:pt x="21578" y="413347"/>
                </a:lnTo>
                <a:lnTo>
                  <a:pt x="23910" y="419154"/>
                </a:lnTo>
                <a:lnTo>
                  <a:pt x="32851" y="438942"/>
                </a:lnTo>
                <a:lnTo>
                  <a:pt x="38569" y="451219"/>
                </a:lnTo>
                <a:lnTo>
                  <a:pt x="43175" y="460118"/>
                </a:lnTo>
                <a:lnTo>
                  <a:pt x="47039" y="466766"/>
                </a:lnTo>
                <a:lnTo>
                  <a:pt x="50409" y="471912"/>
                </a:lnTo>
                <a:lnTo>
                  <a:pt x="53450" y="476771"/>
                </a:lnTo>
                <a:lnTo>
                  <a:pt x="58944" y="485980"/>
                </a:lnTo>
                <a:lnTo>
                  <a:pt x="64033" y="492931"/>
                </a:lnTo>
                <a:lnTo>
                  <a:pt x="68940" y="498401"/>
                </a:lnTo>
                <a:lnTo>
                  <a:pt x="73767" y="503214"/>
                </a:lnTo>
                <a:lnTo>
                  <a:pt x="78581" y="50792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InkAnnotation103"/>
          <p:cNvSpPr/>
          <p:nvPr/>
        </p:nvSpPr>
        <p:spPr>
          <a:xfrm>
            <a:off x="3979068" y="2327433"/>
            <a:ext cx="217679" cy="507922"/>
          </a:xfrm>
          <a:custGeom>
            <a:avLst/>
            <a:gdLst/>
            <a:ahLst/>
            <a:cxnLst/>
            <a:rect l="0" t="0" r="0" b="0"/>
            <a:pathLst>
              <a:path w="217679" h="507922">
                <a:moveTo>
                  <a:pt x="0" y="0"/>
                </a:moveTo>
                <a:lnTo>
                  <a:pt x="3793" y="0"/>
                </a:lnTo>
                <a:lnTo>
                  <a:pt x="5703" y="715"/>
                </a:lnTo>
                <a:lnTo>
                  <a:pt x="12357" y="5089"/>
                </a:lnTo>
                <a:lnTo>
                  <a:pt x="13001" y="5536"/>
                </a:lnTo>
                <a:lnTo>
                  <a:pt x="17949" y="6032"/>
                </a:lnTo>
                <a:lnTo>
                  <a:pt x="21491" y="6165"/>
                </a:lnTo>
                <a:lnTo>
                  <a:pt x="24646" y="6967"/>
                </a:lnTo>
                <a:lnTo>
                  <a:pt x="30269" y="9765"/>
                </a:lnTo>
                <a:lnTo>
                  <a:pt x="33673" y="11510"/>
                </a:lnTo>
                <a:lnTo>
                  <a:pt x="41689" y="15355"/>
                </a:lnTo>
                <a:lnTo>
                  <a:pt x="55127" y="21536"/>
                </a:lnTo>
                <a:lnTo>
                  <a:pt x="64532" y="27216"/>
                </a:lnTo>
                <a:lnTo>
                  <a:pt x="91917" y="44958"/>
                </a:lnTo>
                <a:lnTo>
                  <a:pt x="104141" y="52117"/>
                </a:lnTo>
                <a:lnTo>
                  <a:pt x="114671" y="57605"/>
                </a:lnTo>
                <a:lnTo>
                  <a:pt x="124072" y="61978"/>
                </a:lnTo>
                <a:lnTo>
                  <a:pt x="131928" y="66322"/>
                </a:lnTo>
                <a:lnTo>
                  <a:pt x="138752" y="70646"/>
                </a:lnTo>
                <a:lnTo>
                  <a:pt x="144888" y="74958"/>
                </a:lnTo>
                <a:lnTo>
                  <a:pt x="150567" y="79262"/>
                </a:lnTo>
                <a:lnTo>
                  <a:pt x="155941" y="83559"/>
                </a:lnTo>
                <a:lnTo>
                  <a:pt x="161111" y="87853"/>
                </a:lnTo>
                <a:lnTo>
                  <a:pt x="165351" y="92859"/>
                </a:lnTo>
                <a:lnTo>
                  <a:pt x="168971" y="98339"/>
                </a:lnTo>
                <a:lnTo>
                  <a:pt x="172179" y="104136"/>
                </a:lnTo>
                <a:lnTo>
                  <a:pt x="175905" y="110143"/>
                </a:lnTo>
                <a:lnTo>
                  <a:pt x="179976" y="116292"/>
                </a:lnTo>
                <a:lnTo>
                  <a:pt x="184278" y="122533"/>
                </a:lnTo>
                <a:lnTo>
                  <a:pt x="187940" y="128123"/>
                </a:lnTo>
                <a:lnTo>
                  <a:pt x="194125" y="138144"/>
                </a:lnTo>
                <a:lnTo>
                  <a:pt x="199519" y="149266"/>
                </a:lnTo>
                <a:lnTo>
                  <a:pt x="204563" y="161353"/>
                </a:lnTo>
                <a:lnTo>
                  <a:pt x="209450" y="173868"/>
                </a:lnTo>
                <a:lnTo>
                  <a:pt x="212152" y="188479"/>
                </a:lnTo>
                <a:lnTo>
                  <a:pt x="212872" y="196376"/>
                </a:lnTo>
                <a:lnTo>
                  <a:pt x="214146" y="204498"/>
                </a:lnTo>
                <a:lnTo>
                  <a:pt x="215789" y="212770"/>
                </a:lnTo>
                <a:lnTo>
                  <a:pt x="217678" y="221143"/>
                </a:lnTo>
                <a:lnTo>
                  <a:pt x="217660" y="236160"/>
                </a:lnTo>
                <a:lnTo>
                  <a:pt x="215007" y="250693"/>
                </a:lnTo>
                <a:lnTo>
                  <a:pt x="213188" y="258569"/>
                </a:lnTo>
                <a:lnTo>
                  <a:pt x="209844" y="274225"/>
                </a:lnTo>
                <a:lnTo>
                  <a:pt x="208358" y="288327"/>
                </a:lnTo>
                <a:lnTo>
                  <a:pt x="207697" y="303644"/>
                </a:lnTo>
                <a:lnTo>
                  <a:pt x="207273" y="333347"/>
                </a:lnTo>
                <a:lnTo>
                  <a:pt x="205099" y="344845"/>
                </a:lnTo>
                <a:lnTo>
                  <a:pt x="202280" y="355433"/>
                </a:lnTo>
                <a:lnTo>
                  <a:pt x="201027" y="367282"/>
                </a:lnTo>
                <a:lnTo>
                  <a:pt x="198354" y="379693"/>
                </a:lnTo>
                <a:lnTo>
                  <a:pt x="195313" y="391637"/>
                </a:lnTo>
                <a:lnTo>
                  <a:pt x="192808" y="407109"/>
                </a:lnTo>
                <a:lnTo>
                  <a:pt x="189410" y="418824"/>
                </a:lnTo>
                <a:lnTo>
                  <a:pt x="183033" y="434056"/>
                </a:lnTo>
                <a:lnTo>
                  <a:pt x="178450" y="443183"/>
                </a:lnTo>
                <a:lnTo>
                  <a:pt x="173768" y="451288"/>
                </a:lnTo>
                <a:lnTo>
                  <a:pt x="169041" y="457271"/>
                </a:lnTo>
                <a:lnTo>
                  <a:pt x="167462" y="460582"/>
                </a:lnTo>
                <a:lnTo>
                  <a:pt x="162813" y="476160"/>
                </a:lnTo>
                <a:lnTo>
                  <a:pt x="158880" y="483803"/>
                </a:lnTo>
                <a:lnTo>
                  <a:pt x="152203" y="492123"/>
                </a:lnTo>
                <a:lnTo>
                  <a:pt x="147550" y="496852"/>
                </a:lnTo>
                <a:lnTo>
                  <a:pt x="142836" y="501334"/>
                </a:lnTo>
                <a:lnTo>
                  <a:pt x="140468" y="503530"/>
                </a:lnTo>
                <a:lnTo>
                  <a:pt x="138095" y="504994"/>
                </a:lnTo>
                <a:lnTo>
                  <a:pt x="133342" y="506620"/>
                </a:lnTo>
                <a:lnTo>
                  <a:pt x="128584" y="507343"/>
                </a:lnTo>
                <a:lnTo>
                  <a:pt x="122854" y="507807"/>
                </a:lnTo>
                <a:lnTo>
                  <a:pt x="116813" y="507898"/>
                </a:lnTo>
                <a:lnTo>
                  <a:pt x="107157" y="50792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InkAnnotation104"/>
          <p:cNvSpPr/>
          <p:nvPr/>
        </p:nvSpPr>
        <p:spPr>
          <a:xfrm>
            <a:off x="4679156" y="2584611"/>
            <a:ext cx="328613" cy="24822"/>
          </a:xfrm>
          <a:custGeom>
            <a:avLst/>
            <a:gdLst/>
            <a:ahLst/>
            <a:cxnLst/>
            <a:rect l="0" t="0" r="0" b="0"/>
            <a:pathLst>
              <a:path w="328613" h="24822">
                <a:moveTo>
                  <a:pt x="0" y="19286"/>
                </a:moveTo>
                <a:lnTo>
                  <a:pt x="3792" y="22699"/>
                </a:lnTo>
                <a:lnTo>
                  <a:pt x="6497" y="23704"/>
                </a:lnTo>
                <a:lnTo>
                  <a:pt x="9887" y="24374"/>
                </a:lnTo>
                <a:lnTo>
                  <a:pt x="13735" y="24821"/>
                </a:lnTo>
                <a:lnTo>
                  <a:pt x="16300" y="24405"/>
                </a:lnTo>
                <a:lnTo>
                  <a:pt x="18011" y="23413"/>
                </a:lnTo>
                <a:lnTo>
                  <a:pt x="19151" y="22037"/>
                </a:lnTo>
                <a:lnTo>
                  <a:pt x="22292" y="21120"/>
                </a:lnTo>
                <a:lnTo>
                  <a:pt x="26767" y="20508"/>
                </a:lnTo>
                <a:lnTo>
                  <a:pt x="32132" y="20101"/>
                </a:lnTo>
                <a:lnTo>
                  <a:pt x="42327" y="19648"/>
                </a:lnTo>
                <a:lnTo>
                  <a:pt x="47268" y="19527"/>
                </a:lnTo>
                <a:lnTo>
                  <a:pt x="52943" y="18732"/>
                </a:lnTo>
                <a:lnTo>
                  <a:pt x="59108" y="17488"/>
                </a:lnTo>
                <a:lnTo>
                  <a:pt x="65599" y="15944"/>
                </a:lnTo>
                <a:lnTo>
                  <a:pt x="73101" y="14915"/>
                </a:lnTo>
                <a:lnTo>
                  <a:pt x="81278" y="14229"/>
                </a:lnTo>
                <a:lnTo>
                  <a:pt x="89904" y="13771"/>
                </a:lnTo>
                <a:lnTo>
                  <a:pt x="98829" y="12751"/>
                </a:lnTo>
                <a:lnTo>
                  <a:pt x="107955" y="11358"/>
                </a:lnTo>
                <a:lnTo>
                  <a:pt x="117214" y="9714"/>
                </a:lnTo>
                <a:lnTo>
                  <a:pt x="125767" y="7904"/>
                </a:lnTo>
                <a:lnTo>
                  <a:pt x="133851" y="5983"/>
                </a:lnTo>
                <a:lnTo>
                  <a:pt x="141621" y="3987"/>
                </a:lnTo>
                <a:lnTo>
                  <a:pt x="149977" y="2658"/>
                </a:lnTo>
                <a:lnTo>
                  <a:pt x="158722" y="1771"/>
                </a:lnTo>
                <a:lnTo>
                  <a:pt x="167727" y="1180"/>
                </a:lnTo>
                <a:lnTo>
                  <a:pt x="176905" y="785"/>
                </a:lnTo>
                <a:lnTo>
                  <a:pt x="195570" y="348"/>
                </a:lnTo>
                <a:lnTo>
                  <a:pt x="251347" y="11"/>
                </a:lnTo>
                <a:lnTo>
                  <a:pt x="275074" y="0"/>
                </a:lnTo>
                <a:lnTo>
                  <a:pt x="279426" y="713"/>
                </a:lnTo>
                <a:lnTo>
                  <a:pt x="283122" y="1903"/>
                </a:lnTo>
                <a:lnTo>
                  <a:pt x="286379" y="3411"/>
                </a:lnTo>
                <a:lnTo>
                  <a:pt x="290138" y="4416"/>
                </a:lnTo>
                <a:lnTo>
                  <a:pt x="294231" y="5086"/>
                </a:lnTo>
                <a:lnTo>
                  <a:pt x="302219" y="5831"/>
                </a:lnTo>
                <a:lnTo>
                  <a:pt x="311179" y="6250"/>
                </a:lnTo>
                <a:lnTo>
                  <a:pt x="321318" y="6392"/>
                </a:lnTo>
                <a:lnTo>
                  <a:pt x="328612" y="64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InkAnnotation105"/>
          <p:cNvSpPr/>
          <p:nvPr/>
        </p:nvSpPr>
        <p:spPr>
          <a:xfrm>
            <a:off x="4807830" y="2526744"/>
            <a:ext cx="49921" cy="180023"/>
          </a:xfrm>
          <a:custGeom>
            <a:avLst/>
            <a:gdLst/>
            <a:ahLst/>
            <a:cxnLst/>
            <a:rect l="0" t="0" r="0" b="0"/>
            <a:pathLst>
              <a:path w="49921" h="180023">
                <a:moveTo>
                  <a:pt x="7057" y="0"/>
                </a:moveTo>
                <a:lnTo>
                  <a:pt x="3265" y="0"/>
                </a:lnTo>
                <a:lnTo>
                  <a:pt x="2148" y="714"/>
                </a:lnTo>
                <a:lnTo>
                  <a:pt x="1403" y="1905"/>
                </a:lnTo>
                <a:lnTo>
                  <a:pt x="207" y="5535"/>
                </a:lnTo>
                <a:lnTo>
                  <a:pt x="0" y="9578"/>
                </a:lnTo>
                <a:lnTo>
                  <a:pt x="765" y="11386"/>
                </a:lnTo>
                <a:lnTo>
                  <a:pt x="2069" y="13305"/>
                </a:lnTo>
                <a:lnTo>
                  <a:pt x="3732" y="15300"/>
                </a:lnTo>
                <a:lnTo>
                  <a:pt x="4840" y="18058"/>
                </a:lnTo>
                <a:lnTo>
                  <a:pt x="5580" y="21325"/>
                </a:lnTo>
                <a:lnTo>
                  <a:pt x="6072" y="24933"/>
                </a:lnTo>
                <a:lnTo>
                  <a:pt x="6400" y="28766"/>
                </a:lnTo>
                <a:lnTo>
                  <a:pt x="6619" y="32750"/>
                </a:lnTo>
                <a:lnTo>
                  <a:pt x="6765" y="36835"/>
                </a:lnTo>
                <a:lnTo>
                  <a:pt x="7656" y="40273"/>
                </a:lnTo>
                <a:lnTo>
                  <a:pt x="9044" y="43279"/>
                </a:lnTo>
                <a:lnTo>
                  <a:pt x="10763" y="45998"/>
                </a:lnTo>
                <a:lnTo>
                  <a:pt x="12702" y="49953"/>
                </a:lnTo>
                <a:lnTo>
                  <a:pt x="14789" y="54733"/>
                </a:lnTo>
                <a:lnTo>
                  <a:pt x="16975" y="60063"/>
                </a:lnTo>
                <a:lnTo>
                  <a:pt x="18431" y="65045"/>
                </a:lnTo>
                <a:lnTo>
                  <a:pt x="19402" y="69795"/>
                </a:lnTo>
                <a:lnTo>
                  <a:pt x="20050" y="74391"/>
                </a:lnTo>
                <a:lnTo>
                  <a:pt x="21275" y="78883"/>
                </a:lnTo>
                <a:lnTo>
                  <a:pt x="22886" y="83307"/>
                </a:lnTo>
                <a:lnTo>
                  <a:pt x="24754" y="87685"/>
                </a:lnTo>
                <a:lnTo>
                  <a:pt x="28945" y="98264"/>
                </a:lnTo>
                <a:lnTo>
                  <a:pt x="31174" y="104085"/>
                </a:lnTo>
                <a:lnTo>
                  <a:pt x="32660" y="109395"/>
                </a:lnTo>
                <a:lnTo>
                  <a:pt x="33651" y="114364"/>
                </a:lnTo>
                <a:lnTo>
                  <a:pt x="34311" y="119105"/>
                </a:lnTo>
                <a:lnTo>
                  <a:pt x="35545" y="123695"/>
                </a:lnTo>
                <a:lnTo>
                  <a:pt x="37162" y="128183"/>
                </a:lnTo>
                <a:lnTo>
                  <a:pt x="39033" y="132604"/>
                </a:lnTo>
                <a:lnTo>
                  <a:pt x="40281" y="136980"/>
                </a:lnTo>
                <a:lnTo>
                  <a:pt x="41113" y="141327"/>
                </a:lnTo>
                <a:lnTo>
                  <a:pt x="41667" y="145652"/>
                </a:lnTo>
                <a:lnTo>
                  <a:pt x="42830" y="149251"/>
                </a:lnTo>
                <a:lnTo>
                  <a:pt x="44399" y="152364"/>
                </a:lnTo>
                <a:lnTo>
                  <a:pt x="46239" y="155154"/>
                </a:lnTo>
                <a:lnTo>
                  <a:pt x="47466" y="157729"/>
                </a:lnTo>
                <a:lnTo>
                  <a:pt x="48829" y="162494"/>
                </a:lnTo>
                <a:lnTo>
                  <a:pt x="49435" y="166993"/>
                </a:lnTo>
                <a:lnTo>
                  <a:pt x="49704" y="171374"/>
                </a:lnTo>
                <a:lnTo>
                  <a:pt x="49920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InkAnnotation106"/>
          <p:cNvSpPr/>
          <p:nvPr/>
        </p:nvSpPr>
        <p:spPr>
          <a:xfrm>
            <a:off x="5107818" y="2359580"/>
            <a:ext cx="142839" cy="443628"/>
          </a:xfrm>
          <a:custGeom>
            <a:avLst/>
            <a:gdLst/>
            <a:ahLst/>
            <a:cxnLst/>
            <a:rect l="0" t="0" r="0" b="0"/>
            <a:pathLst>
              <a:path w="142839" h="443628">
                <a:moveTo>
                  <a:pt x="142838" y="0"/>
                </a:moveTo>
                <a:lnTo>
                  <a:pt x="132196" y="9578"/>
                </a:lnTo>
                <a:lnTo>
                  <a:pt x="130187" y="10672"/>
                </a:lnTo>
                <a:lnTo>
                  <a:pt x="125838" y="11887"/>
                </a:lnTo>
                <a:lnTo>
                  <a:pt x="123567" y="12925"/>
                </a:lnTo>
                <a:lnTo>
                  <a:pt x="121259" y="14332"/>
                </a:lnTo>
                <a:lnTo>
                  <a:pt x="118928" y="15984"/>
                </a:lnTo>
                <a:lnTo>
                  <a:pt x="116579" y="18514"/>
                </a:lnTo>
                <a:lnTo>
                  <a:pt x="114219" y="21630"/>
                </a:lnTo>
                <a:lnTo>
                  <a:pt x="111852" y="25135"/>
                </a:lnTo>
                <a:lnTo>
                  <a:pt x="108687" y="28187"/>
                </a:lnTo>
                <a:lnTo>
                  <a:pt x="104990" y="30936"/>
                </a:lnTo>
                <a:lnTo>
                  <a:pt x="100937" y="33483"/>
                </a:lnTo>
                <a:lnTo>
                  <a:pt x="96648" y="36609"/>
                </a:lnTo>
                <a:lnTo>
                  <a:pt x="92201" y="40123"/>
                </a:lnTo>
                <a:lnTo>
                  <a:pt x="87649" y="43893"/>
                </a:lnTo>
                <a:lnTo>
                  <a:pt x="83820" y="47836"/>
                </a:lnTo>
                <a:lnTo>
                  <a:pt x="80474" y="51893"/>
                </a:lnTo>
                <a:lnTo>
                  <a:pt x="65608" y="72084"/>
                </a:lnTo>
                <a:lnTo>
                  <a:pt x="61188" y="77345"/>
                </a:lnTo>
                <a:lnTo>
                  <a:pt x="56655" y="82282"/>
                </a:lnTo>
                <a:lnTo>
                  <a:pt x="52045" y="87001"/>
                </a:lnTo>
                <a:lnTo>
                  <a:pt x="48178" y="92291"/>
                </a:lnTo>
                <a:lnTo>
                  <a:pt x="44807" y="97961"/>
                </a:lnTo>
                <a:lnTo>
                  <a:pt x="41765" y="103883"/>
                </a:lnTo>
                <a:lnTo>
                  <a:pt x="38150" y="109261"/>
                </a:lnTo>
                <a:lnTo>
                  <a:pt x="34152" y="114274"/>
                </a:lnTo>
                <a:lnTo>
                  <a:pt x="29899" y="119045"/>
                </a:lnTo>
                <a:lnTo>
                  <a:pt x="26270" y="124369"/>
                </a:lnTo>
                <a:lnTo>
                  <a:pt x="23057" y="130062"/>
                </a:lnTo>
                <a:lnTo>
                  <a:pt x="20122" y="136000"/>
                </a:lnTo>
                <a:lnTo>
                  <a:pt x="17371" y="142101"/>
                </a:lnTo>
                <a:lnTo>
                  <a:pt x="14743" y="148313"/>
                </a:lnTo>
                <a:lnTo>
                  <a:pt x="9707" y="160928"/>
                </a:lnTo>
                <a:lnTo>
                  <a:pt x="4823" y="173680"/>
                </a:lnTo>
                <a:lnTo>
                  <a:pt x="2123" y="186490"/>
                </a:lnTo>
                <a:lnTo>
                  <a:pt x="923" y="198614"/>
                </a:lnTo>
                <a:lnTo>
                  <a:pt x="389" y="208764"/>
                </a:lnTo>
                <a:lnTo>
                  <a:pt x="89" y="225924"/>
                </a:lnTo>
                <a:lnTo>
                  <a:pt x="0" y="244582"/>
                </a:lnTo>
                <a:lnTo>
                  <a:pt x="2096" y="257293"/>
                </a:lnTo>
                <a:lnTo>
                  <a:pt x="4880" y="270087"/>
                </a:lnTo>
                <a:lnTo>
                  <a:pt x="6117" y="282916"/>
                </a:lnTo>
                <a:lnTo>
                  <a:pt x="8783" y="295762"/>
                </a:lnTo>
                <a:lnTo>
                  <a:pt x="12614" y="308615"/>
                </a:lnTo>
                <a:lnTo>
                  <a:pt x="16962" y="321471"/>
                </a:lnTo>
                <a:lnTo>
                  <a:pt x="30948" y="360046"/>
                </a:lnTo>
                <a:lnTo>
                  <a:pt x="33320" y="365761"/>
                </a:lnTo>
                <a:lnTo>
                  <a:pt x="35695" y="370999"/>
                </a:lnTo>
                <a:lnTo>
                  <a:pt x="38072" y="375920"/>
                </a:lnTo>
                <a:lnTo>
                  <a:pt x="42829" y="385198"/>
                </a:lnTo>
                <a:lnTo>
                  <a:pt x="45209" y="389673"/>
                </a:lnTo>
                <a:lnTo>
                  <a:pt x="47589" y="393370"/>
                </a:lnTo>
                <a:lnTo>
                  <a:pt x="49971" y="396549"/>
                </a:lnTo>
                <a:lnTo>
                  <a:pt x="52351" y="399383"/>
                </a:lnTo>
                <a:lnTo>
                  <a:pt x="54732" y="402701"/>
                </a:lnTo>
                <a:lnTo>
                  <a:pt x="57113" y="406342"/>
                </a:lnTo>
                <a:lnTo>
                  <a:pt x="59494" y="410198"/>
                </a:lnTo>
                <a:lnTo>
                  <a:pt x="61875" y="413483"/>
                </a:lnTo>
                <a:lnTo>
                  <a:pt x="64257" y="416387"/>
                </a:lnTo>
                <a:lnTo>
                  <a:pt x="66637" y="419038"/>
                </a:lnTo>
                <a:lnTo>
                  <a:pt x="69019" y="421519"/>
                </a:lnTo>
                <a:lnTo>
                  <a:pt x="71400" y="423888"/>
                </a:lnTo>
                <a:lnTo>
                  <a:pt x="76163" y="428425"/>
                </a:lnTo>
                <a:lnTo>
                  <a:pt x="80925" y="432823"/>
                </a:lnTo>
                <a:lnTo>
                  <a:pt x="83307" y="434281"/>
                </a:lnTo>
                <a:lnTo>
                  <a:pt x="85688" y="435253"/>
                </a:lnTo>
                <a:lnTo>
                  <a:pt x="88069" y="435901"/>
                </a:lnTo>
                <a:lnTo>
                  <a:pt x="90450" y="437048"/>
                </a:lnTo>
                <a:lnTo>
                  <a:pt x="92832" y="438527"/>
                </a:lnTo>
                <a:lnTo>
                  <a:pt x="95212" y="440227"/>
                </a:lnTo>
                <a:lnTo>
                  <a:pt x="97594" y="441360"/>
                </a:lnTo>
                <a:lnTo>
                  <a:pt x="99975" y="442116"/>
                </a:lnTo>
                <a:lnTo>
                  <a:pt x="107119" y="4436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InkAnnotation107"/>
          <p:cNvSpPr/>
          <p:nvPr/>
        </p:nvSpPr>
        <p:spPr>
          <a:xfrm>
            <a:off x="5279231" y="2732484"/>
            <a:ext cx="971551" cy="6430"/>
          </a:xfrm>
          <a:custGeom>
            <a:avLst/>
            <a:gdLst/>
            <a:ahLst/>
            <a:cxnLst/>
            <a:rect l="0" t="0" r="0" b="0"/>
            <a:pathLst>
              <a:path w="971551" h="6430">
                <a:moveTo>
                  <a:pt x="0" y="0"/>
                </a:moveTo>
                <a:lnTo>
                  <a:pt x="69180" y="0"/>
                </a:lnTo>
                <a:lnTo>
                  <a:pt x="73901" y="714"/>
                </a:lnTo>
                <a:lnTo>
                  <a:pt x="78636" y="1905"/>
                </a:lnTo>
                <a:lnTo>
                  <a:pt x="83380" y="3413"/>
                </a:lnTo>
                <a:lnTo>
                  <a:pt x="88131" y="4419"/>
                </a:lnTo>
                <a:lnTo>
                  <a:pt x="92885" y="5089"/>
                </a:lnTo>
                <a:lnTo>
                  <a:pt x="97642" y="5536"/>
                </a:lnTo>
                <a:lnTo>
                  <a:pt x="103194" y="5834"/>
                </a:lnTo>
                <a:lnTo>
                  <a:pt x="115714" y="6164"/>
                </a:lnTo>
                <a:lnTo>
                  <a:pt x="171505" y="6419"/>
                </a:lnTo>
                <a:lnTo>
                  <a:pt x="596608" y="6429"/>
                </a:lnTo>
                <a:lnTo>
                  <a:pt x="636105" y="4524"/>
                </a:lnTo>
                <a:lnTo>
                  <a:pt x="682763" y="2011"/>
                </a:lnTo>
                <a:lnTo>
                  <a:pt x="714083" y="893"/>
                </a:lnTo>
                <a:lnTo>
                  <a:pt x="745774" y="265"/>
                </a:lnTo>
                <a:lnTo>
                  <a:pt x="9715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InkAnnotation108"/>
          <p:cNvSpPr/>
          <p:nvPr/>
        </p:nvSpPr>
        <p:spPr>
          <a:xfrm>
            <a:off x="6207918" y="2404586"/>
            <a:ext cx="192853" cy="437198"/>
          </a:xfrm>
          <a:custGeom>
            <a:avLst/>
            <a:gdLst/>
            <a:ahLst/>
            <a:cxnLst/>
            <a:rect l="0" t="0" r="0" b="0"/>
            <a:pathLst>
              <a:path w="192853" h="437198">
                <a:moveTo>
                  <a:pt x="0" y="0"/>
                </a:moveTo>
                <a:lnTo>
                  <a:pt x="32188" y="14484"/>
                </a:lnTo>
                <a:lnTo>
                  <a:pt x="37333" y="17514"/>
                </a:lnTo>
                <a:lnTo>
                  <a:pt x="42352" y="20963"/>
                </a:lnTo>
                <a:lnTo>
                  <a:pt x="47285" y="24691"/>
                </a:lnTo>
                <a:lnTo>
                  <a:pt x="52161" y="27891"/>
                </a:lnTo>
                <a:lnTo>
                  <a:pt x="56999" y="30738"/>
                </a:lnTo>
                <a:lnTo>
                  <a:pt x="61812" y="33351"/>
                </a:lnTo>
                <a:lnTo>
                  <a:pt x="66608" y="35807"/>
                </a:lnTo>
                <a:lnTo>
                  <a:pt x="76171" y="40441"/>
                </a:lnTo>
                <a:lnTo>
                  <a:pt x="81737" y="43391"/>
                </a:lnTo>
                <a:lnTo>
                  <a:pt x="94271" y="50479"/>
                </a:lnTo>
                <a:lnTo>
                  <a:pt x="100154" y="54370"/>
                </a:lnTo>
                <a:lnTo>
                  <a:pt x="105663" y="58392"/>
                </a:lnTo>
                <a:lnTo>
                  <a:pt x="110924" y="62502"/>
                </a:lnTo>
                <a:lnTo>
                  <a:pt x="116018" y="66671"/>
                </a:lnTo>
                <a:lnTo>
                  <a:pt x="125911" y="75113"/>
                </a:lnTo>
                <a:lnTo>
                  <a:pt x="130773" y="80079"/>
                </a:lnTo>
                <a:lnTo>
                  <a:pt x="135601" y="85533"/>
                </a:lnTo>
                <a:lnTo>
                  <a:pt x="140406" y="91312"/>
                </a:lnTo>
                <a:lnTo>
                  <a:pt x="145198" y="96593"/>
                </a:lnTo>
                <a:lnTo>
                  <a:pt x="149980" y="101543"/>
                </a:lnTo>
                <a:lnTo>
                  <a:pt x="154756" y="106272"/>
                </a:lnTo>
                <a:lnTo>
                  <a:pt x="159527" y="111567"/>
                </a:lnTo>
                <a:lnTo>
                  <a:pt x="164295" y="117241"/>
                </a:lnTo>
                <a:lnTo>
                  <a:pt x="169062" y="123166"/>
                </a:lnTo>
                <a:lnTo>
                  <a:pt x="173033" y="129259"/>
                </a:lnTo>
                <a:lnTo>
                  <a:pt x="176474" y="135464"/>
                </a:lnTo>
                <a:lnTo>
                  <a:pt x="181621" y="147360"/>
                </a:lnTo>
                <a:lnTo>
                  <a:pt x="185312" y="162804"/>
                </a:lnTo>
                <a:lnTo>
                  <a:pt x="188988" y="174513"/>
                </a:lnTo>
                <a:lnTo>
                  <a:pt x="190286" y="181350"/>
                </a:lnTo>
                <a:lnTo>
                  <a:pt x="191151" y="188766"/>
                </a:lnTo>
                <a:lnTo>
                  <a:pt x="191728" y="196567"/>
                </a:lnTo>
                <a:lnTo>
                  <a:pt x="192112" y="203911"/>
                </a:lnTo>
                <a:lnTo>
                  <a:pt x="192540" y="217786"/>
                </a:lnTo>
                <a:lnTo>
                  <a:pt x="192852" y="262639"/>
                </a:lnTo>
                <a:lnTo>
                  <a:pt x="190751" y="276034"/>
                </a:lnTo>
                <a:lnTo>
                  <a:pt x="185107" y="297529"/>
                </a:lnTo>
                <a:lnTo>
                  <a:pt x="182936" y="305509"/>
                </a:lnTo>
                <a:lnTo>
                  <a:pt x="178407" y="318185"/>
                </a:lnTo>
                <a:lnTo>
                  <a:pt x="173749" y="329296"/>
                </a:lnTo>
                <a:lnTo>
                  <a:pt x="164290" y="353892"/>
                </a:lnTo>
                <a:lnTo>
                  <a:pt x="159537" y="365883"/>
                </a:lnTo>
                <a:lnTo>
                  <a:pt x="154778" y="375974"/>
                </a:lnTo>
                <a:lnTo>
                  <a:pt x="150018" y="385222"/>
                </a:lnTo>
                <a:lnTo>
                  <a:pt x="140494" y="402800"/>
                </a:lnTo>
                <a:lnTo>
                  <a:pt x="135732" y="409527"/>
                </a:lnTo>
                <a:lnTo>
                  <a:pt x="133350" y="412321"/>
                </a:lnTo>
                <a:lnTo>
                  <a:pt x="130704" y="417331"/>
                </a:lnTo>
                <a:lnTo>
                  <a:pt x="129999" y="419667"/>
                </a:lnTo>
                <a:lnTo>
                  <a:pt x="127099" y="424167"/>
                </a:lnTo>
                <a:lnTo>
                  <a:pt x="125213" y="426367"/>
                </a:lnTo>
                <a:lnTo>
                  <a:pt x="123120" y="430717"/>
                </a:lnTo>
                <a:lnTo>
                  <a:pt x="122561" y="432877"/>
                </a:lnTo>
                <a:lnTo>
                  <a:pt x="121395" y="434317"/>
                </a:lnTo>
                <a:lnTo>
                  <a:pt x="119824" y="435277"/>
                </a:lnTo>
                <a:lnTo>
                  <a:pt x="114300" y="4371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InkAnnotation109"/>
          <p:cNvSpPr/>
          <p:nvPr/>
        </p:nvSpPr>
        <p:spPr>
          <a:xfrm>
            <a:off x="6615112" y="2623185"/>
            <a:ext cx="242889" cy="12859"/>
          </a:xfrm>
          <a:custGeom>
            <a:avLst/>
            <a:gdLst/>
            <a:ahLst/>
            <a:cxnLst/>
            <a:rect l="0" t="0" r="0" b="0"/>
            <a:pathLst>
              <a:path w="242889" h="12859">
                <a:moveTo>
                  <a:pt x="0" y="12858"/>
                </a:moveTo>
                <a:lnTo>
                  <a:pt x="12302" y="12858"/>
                </a:lnTo>
                <a:lnTo>
                  <a:pt x="13757" y="12144"/>
                </a:lnTo>
                <a:lnTo>
                  <a:pt x="15522" y="10953"/>
                </a:lnTo>
                <a:lnTo>
                  <a:pt x="17491" y="9445"/>
                </a:lnTo>
                <a:lnTo>
                  <a:pt x="20392" y="8440"/>
                </a:lnTo>
                <a:lnTo>
                  <a:pt x="23913" y="7769"/>
                </a:lnTo>
                <a:lnTo>
                  <a:pt x="27849" y="7323"/>
                </a:lnTo>
                <a:lnTo>
                  <a:pt x="32059" y="7025"/>
                </a:lnTo>
                <a:lnTo>
                  <a:pt x="36454" y="6826"/>
                </a:lnTo>
                <a:lnTo>
                  <a:pt x="45571" y="6605"/>
                </a:lnTo>
                <a:lnTo>
                  <a:pt x="69099" y="6452"/>
                </a:lnTo>
                <a:lnTo>
                  <a:pt x="74641" y="5730"/>
                </a:lnTo>
                <a:lnTo>
                  <a:pt x="80717" y="4534"/>
                </a:lnTo>
                <a:lnTo>
                  <a:pt x="87149" y="3023"/>
                </a:lnTo>
                <a:lnTo>
                  <a:pt x="93818" y="2015"/>
                </a:lnTo>
                <a:lnTo>
                  <a:pt x="100645" y="1343"/>
                </a:lnTo>
                <a:lnTo>
                  <a:pt x="107578" y="895"/>
                </a:lnTo>
                <a:lnTo>
                  <a:pt x="113787" y="597"/>
                </a:lnTo>
                <a:lnTo>
                  <a:pt x="124920" y="265"/>
                </a:lnTo>
                <a:lnTo>
                  <a:pt x="160819" y="23"/>
                </a:lnTo>
                <a:lnTo>
                  <a:pt x="211608" y="0"/>
                </a:lnTo>
                <a:lnTo>
                  <a:pt x="215685" y="714"/>
                </a:lnTo>
                <a:lnTo>
                  <a:pt x="219196" y="1905"/>
                </a:lnTo>
                <a:lnTo>
                  <a:pt x="222331" y="3413"/>
                </a:lnTo>
                <a:lnTo>
                  <a:pt x="225214" y="4418"/>
                </a:lnTo>
                <a:lnTo>
                  <a:pt x="227930" y="5088"/>
                </a:lnTo>
                <a:lnTo>
                  <a:pt x="230535" y="5535"/>
                </a:lnTo>
                <a:lnTo>
                  <a:pt x="233065" y="5833"/>
                </a:lnTo>
                <a:lnTo>
                  <a:pt x="235545" y="6032"/>
                </a:lnTo>
                <a:lnTo>
                  <a:pt x="242888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InkAnnotation110"/>
          <p:cNvSpPr/>
          <p:nvPr/>
        </p:nvSpPr>
        <p:spPr>
          <a:xfrm>
            <a:off x="6704188" y="2526744"/>
            <a:ext cx="39513" cy="212170"/>
          </a:xfrm>
          <a:custGeom>
            <a:avLst/>
            <a:gdLst/>
            <a:ahLst/>
            <a:cxnLst/>
            <a:rect l="0" t="0" r="0" b="0"/>
            <a:pathLst>
              <a:path w="39513" h="212170">
                <a:moveTo>
                  <a:pt x="3793" y="0"/>
                </a:moveTo>
                <a:lnTo>
                  <a:pt x="0" y="0"/>
                </a:lnTo>
                <a:lnTo>
                  <a:pt x="470" y="3572"/>
                </a:lnTo>
                <a:lnTo>
                  <a:pt x="2372" y="9525"/>
                </a:lnTo>
                <a:lnTo>
                  <a:pt x="5227" y="17065"/>
                </a:lnTo>
                <a:lnTo>
                  <a:pt x="6336" y="23521"/>
                </a:lnTo>
                <a:lnTo>
                  <a:pt x="6283" y="29254"/>
                </a:lnTo>
                <a:lnTo>
                  <a:pt x="5453" y="34504"/>
                </a:lnTo>
                <a:lnTo>
                  <a:pt x="5693" y="39434"/>
                </a:lnTo>
                <a:lnTo>
                  <a:pt x="6647" y="44148"/>
                </a:lnTo>
                <a:lnTo>
                  <a:pt x="8076" y="48720"/>
                </a:lnTo>
                <a:lnTo>
                  <a:pt x="9030" y="53197"/>
                </a:lnTo>
                <a:lnTo>
                  <a:pt x="9665" y="57610"/>
                </a:lnTo>
                <a:lnTo>
                  <a:pt x="10088" y="61981"/>
                </a:lnTo>
                <a:lnTo>
                  <a:pt x="11165" y="67038"/>
                </a:lnTo>
                <a:lnTo>
                  <a:pt x="12677" y="72553"/>
                </a:lnTo>
                <a:lnTo>
                  <a:pt x="14478" y="78372"/>
                </a:lnTo>
                <a:lnTo>
                  <a:pt x="15678" y="83680"/>
                </a:lnTo>
                <a:lnTo>
                  <a:pt x="16479" y="88648"/>
                </a:lnTo>
                <a:lnTo>
                  <a:pt x="17013" y="93389"/>
                </a:lnTo>
                <a:lnTo>
                  <a:pt x="18162" y="97978"/>
                </a:lnTo>
                <a:lnTo>
                  <a:pt x="19723" y="102466"/>
                </a:lnTo>
                <a:lnTo>
                  <a:pt x="21557" y="106887"/>
                </a:lnTo>
                <a:lnTo>
                  <a:pt x="23572" y="111263"/>
                </a:lnTo>
                <a:lnTo>
                  <a:pt x="25711" y="115609"/>
                </a:lnTo>
                <a:lnTo>
                  <a:pt x="27930" y="119935"/>
                </a:lnTo>
                <a:lnTo>
                  <a:pt x="29409" y="124962"/>
                </a:lnTo>
                <a:lnTo>
                  <a:pt x="30396" y="130457"/>
                </a:lnTo>
                <a:lnTo>
                  <a:pt x="31052" y="136263"/>
                </a:lnTo>
                <a:lnTo>
                  <a:pt x="32285" y="141563"/>
                </a:lnTo>
                <a:lnTo>
                  <a:pt x="33900" y="146524"/>
                </a:lnTo>
                <a:lnTo>
                  <a:pt x="35771" y="151261"/>
                </a:lnTo>
                <a:lnTo>
                  <a:pt x="37017" y="155848"/>
                </a:lnTo>
                <a:lnTo>
                  <a:pt x="37849" y="160334"/>
                </a:lnTo>
                <a:lnTo>
                  <a:pt x="38403" y="164753"/>
                </a:lnTo>
                <a:lnTo>
                  <a:pt x="38772" y="168414"/>
                </a:lnTo>
                <a:lnTo>
                  <a:pt x="39184" y="174387"/>
                </a:lnTo>
                <a:lnTo>
                  <a:pt x="39366" y="181328"/>
                </a:lnTo>
                <a:lnTo>
                  <a:pt x="39512" y="2121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InkAnnotation111"/>
          <p:cNvSpPr/>
          <p:nvPr/>
        </p:nvSpPr>
        <p:spPr>
          <a:xfrm>
            <a:off x="7029450" y="2449591"/>
            <a:ext cx="64294" cy="257176"/>
          </a:xfrm>
          <a:custGeom>
            <a:avLst/>
            <a:gdLst/>
            <a:ahLst/>
            <a:cxnLst/>
            <a:rect l="0" t="0" r="0" b="0"/>
            <a:pathLst>
              <a:path w="64294" h="257176">
                <a:moveTo>
                  <a:pt x="0" y="0"/>
                </a:moveTo>
                <a:lnTo>
                  <a:pt x="0" y="11701"/>
                </a:lnTo>
                <a:lnTo>
                  <a:pt x="3792" y="43234"/>
                </a:lnTo>
                <a:lnTo>
                  <a:pt x="5703" y="53826"/>
                </a:lnTo>
                <a:lnTo>
                  <a:pt x="7771" y="62316"/>
                </a:lnTo>
                <a:lnTo>
                  <a:pt x="9942" y="69405"/>
                </a:lnTo>
                <a:lnTo>
                  <a:pt x="11391" y="76274"/>
                </a:lnTo>
                <a:lnTo>
                  <a:pt x="12356" y="82996"/>
                </a:lnTo>
                <a:lnTo>
                  <a:pt x="12999" y="89621"/>
                </a:lnTo>
                <a:lnTo>
                  <a:pt x="13429" y="96181"/>
                </a:lnTo>
                <a:lnTo>
                  <a:pt x="13906" y="109184"/>
                </a:lnTo>
                <a:lnTo>
                  <a:pt x="14174" y="128554"/>
                </a:lnTo>
                <a:lnTo>
                  <a:pt x="15006" y="134280"/>
                </a:lnTo>
                <a:lnTo>
                  <a:pt x="16354" y="139526"/>
                </a:lnTo>
                <a:lnTo>
                  <a:pt x="22043" y="155642"/>
                </a:lnTo>
                <a:lnTo>
                  <a:pt x="24221" y="161625"/>
                </a:lnTo>
                <a:lnTo>
                  <a:pt x="25672" y="167044"/>
                </a:lnTo>
                <a:lnTo>
                  <a:pt x="26639" y="172085"/>
                </a:lnTo>
                <a:lnTo>
                  <a:pt x="27284" y="176874"/>
                </a:lnTo>
                <a:lnTo>
                  <a:pt x="28508" y="181495"/>
                </a:lnTo>
                <a:lnTo>
                  <a:pt x="30117" y="186005"/>
                </a:lnTo>
                <a:lnTo>
                  <a:pt x="31984" y="190441"/>
                </a:lnTo>
                <a:lnTo>
                  <a:pt x="34023" y="194826"/>
                </a:lnTo>
                <a:lnTo>
                  <a:pt x="36176" y="199179"/>
                </a:lnTo>
                <a:lnTo>
                  <a:pt x="38405" y="203509"/>
                </a:lnTo>
                <a:lnTo>
                  <a:pt x="39890" y="207825"/>
                </a:lnTo>
                <a:lnTo>
                  <a:pt x="40882" y="212131"/>
                </a:lnTo>
                <a:lnTo>
                  <a:pt x="41541" y="216430"/>
                </a:lnTo>
                <a:lnTo>
                  <a:pt x="42775" y="220010"/>
                </a:lnTo>
                <a:lnTo>
                  <a:pt x="44391" y="223112"/>
                </a:lnTo>
                <a:lnTo>
                  <a:pt x="46263" y="225894"/>
                </a:lnTo>
                <a:lnTo>
                  <a:pt x="48304" y="228463"/>
                </a:lnTo>
                <a:lnTo>
                  <a:pt x="50459" y="230890"/>
                </a:lnTo>
                <a:lnTo>
                  <a:pt x="52689" y="233222"/>
                </a:lnTo>
                <a:lnTo>
                  <a:pt x="54176" y="235492"/>
                </a:lnTo>
                <a:lnTo>
                  <a:pt x="55828" y="239918"/>
                </a:lnTo>
                <a:lnTo>
                  <a:pt x="56888" y="247866"/>
                </a:lnTo>
                <a:lnTo>
                  <a:pt x="57033" y="249466"/>
                </a:lnTo>
                <a:lnTo>
                  <a:pt x="57866" y="249893"/>
                </a:lnTo>
                <a:lnTo>
                  <a:pt x="59214" y="250177"/>
                </a:lnTo>
                <a:lnTo>
                  <a:pt x="60907" y="250367"/>
                </a:lnTo>
                <a:lnTo>
                  <a:pt x="62036" y="251208"/>
                </a:lnTo>
                <a:lnTo>
                  <a:pt x="62789" y="252482"/>
                </a:lnTo>
                <a:lnTo>
                  <a:pt x="64293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InkAnnotation112"/>
          <p:cNvSpPr/>
          <p:nvPr/>
        </p:nvSpPr>
        <p:spPr>
          <a:xfrm>
            <a:off x="3201488" y="2449617"/>
            <a:ext cx="213225" cy="192857"/>
          </a:xfrm>
          <a:custGeom>
            <a:avLst/>
            <a:gdLst/>
            <a:ahLst/>
            <a:cxnLst/>
            <a:rect l="0" t="0" r="0" b="0"/>
            <a:pathLst>
              <a:path w="213225" h="192857">
                <a:moveTo>
                  <a:pt x="27487" y="38551"/>
                </a:moveTo>
                <a:lnTo>
                  <a:pt x="21336" y="38551"/>
                </a:lnTo>
                <a:lnTo>
                  <a:pt x="31010" y="38551"/>
                </a:lnTo>
                <a:lnTo>
                  <a:pt x="32217" y="37836"/>
                </a:lnTo>
                <a:lnTo>
                  <a:pt x="33022" y="36646"/>
                </a:lnTo>
                <a:lnTo>
                  <a:pt x="33558" y="35138"/>
                </a:lnTo>
                <a:lnTo>
                  <a:pt x="34709" y="34132"/>
                </a:lnTo>
                <a:lnTo>
                  <a:pt x="36270" y="33462"/>
                </a:lnTo>
                <a:lnTo>
                  <a:pt x="38105" y="33015"/>
                </a:lnTo>
                <a:lnTo>
                  <a:pt x="42260" y="30613"/>
                </a:lnTo>
                <a:lnTo>
                  <a:pt x="46753" y="27165"/>
                </a:lnTo>
                <a:lnTo>
                  <a:pt x="51395" y="23251"/>
                </a:lnTo>
                <a:lnTo>
                  <a:pt x="54538" y="21207"/>
                </a:lnTo>
                <a:lnTo>
                  <a:pt x="58221" y="19130"/>
                </a:lnTo>
                <a:lnTo>
                  <a:pt x="62263" y="17031"/>
                </a:lnTo>
                <a:lnTo>
                  <a:pt x="66546" y="15632"/>
                </a:lnTo>
                <a:lnTo>
                  <a:pt x="70989" y="14699"/>
                </a:lnTo>
                <a:lnTo>
                  <a:pt x="75538" y="14077"/>
                </a:lnTo>
                <a:lnTo>
                  <a:pt x="79365" y="12948"/>
                </a:lnTo>
                <a:lnTo>
                  <a:pt x="85733" y="9789"/>
                </a:lnTo>
                <a:lnTo>
                  <a:pt x="89337" y="8661"/>
                </a:lnTo>
                <a:lnTo>
                  <a:pt x="93326" y="7908"/>
                </a:lnTo>
                <a:lnTo>
                  <a:pt x="97573" y="7407"/>
                </a:lnTo>
                <a:lnTo>
                  <a:pt x="101992" y="6358"/>
                </a:lnTo>
                <a:lnTo>
                  <a:pt x="106526" y="4944"/>
                </a:lnTo>
                <a:lnTo>
                  <a:pt x="111136" y="3288"/>
                </a:lnTo>
                <a:lnTo>
                  <a:pt x="115797" y="2183"/>
                </a:lnTo>
                <a:lnTo>
                  <a:pt x="120491" y="1447"/>
                </a:lnTo>
                <a:lnTo>
                  <a:pt x="125208" y="956"/>
                </a:lnTo>
                <a:lnTo>
                  <a:pt x="129940" y="629"/>
                </a:lnTo>
                <a:lnTo>
                  <a:pt x="134683" y="411"/>
                </a:lnTo>
                <a:lnTo>
                  <a:pt x="146826" y="104"/>
                </a:lnTo>
                <a:lnTo>
                  <a:pt x="161832" y="0"/>
                </a:lnTo>
                <a:lnTo>
                  <a:pt x="165469" y="706"/>
                </a:lnTo>
                <a:lnTo>
                  <a:pt x="171627" y="3395"/>
                </a:lnTo>
                <a:lnTo>
                  <a:pt x="177009" y="6972"/>
                </a:lnTo>
                <a:lnTo>
                  <a:pt x="179556" y="8925"/>
                </a:lnTo>
                <a:lnTo>
                  <a:pt x="182047" y="10228"/>
                </a:lnTo>
                <a:lnTo>
                  <a:pt x="186932" y="11675"/>
                </a:lnTo>
                <a:lnTo>
                  <a:pt x="188552" y="13490"/>
                </a:lnTo>
                <a:lnTo>
                  <a:pt x="189632" y="16129"/>
                </a:lnTo>
                <a:lnTo>
                  <a:pt x="190353" y="19316"/>
                </a:lnTo>
                <a:lnTo>
                  <a:pt x="193269" y="24763"/>
                </a:lnTo>
                <a:lnTo>
                  <a:pt x="195158" y="27216"/>
                </a:lnTo>
                <a:lnTo>
                  <a:pt x="197257" y="31846"/>
                </a:lnTo>
                <a:lnTo>
                  <a:pt x="198190" y="37000"/>
                </a:lnTo>
                <a:lnTo>
                  <a:pt x="198439" y="40374"/>
                </a:lnTo>
                <a:lnTo>
                  <a:pt x="198605" y="44053"/>
                </a:lnTo>
                <a:lnTo>
                  <a:pt x="194747" y="52934"/>
                </a:lnTo>
                <a:lnTo>
                  <a:pt x="188206" y="65285"/>
                </a:lnTo>
                <a:lnTo>
                  <a:pt x="179876" y="79948"/>
                </a:lnTo>
                <a:lnTo>
                  <a:pt x="171942" y="91152"/>
                </a:lnTo>
                <a:lnTo>
                  <a:pt x="164272" y="100050"/>
                </a:lnTo>
                <a:lnTo>
                  <a:pt x="146332" y="117494"/>
                </a:lnTo>
                <a:lnTo>
                  <a:pt x="135990" y="127188"/>
                </a:lnTo>
                <a:lnTo>
                  <a:pt x="125384" y="136863"/>
                </a:lnTo>
                <a:lnTo>
                  <a:pt x="122914" y="139811"/>
                </a:lnTo>
                <a:lnTo>
                  <a:pt x="120474" y="143205"/>
                </a:lnTo>
                <a:lnTo>
                  <a:pt x="118053" y="146896"/>
                </a:lnTo>
                <a:lnTo>
                  <a:pt x="114852" y="150072"/>
                </a:lnTo>
                <a:lnTo>
                  <a:pt x="111130" y="152903"/>
                </a:lnTo>
                <a:lnTo>
                  <a:pt x="107061" y="155505"/>
                </a:lnTo>
                <a:lnTo>
                  <a:pt x="100424" y="160301"/>
                </a:lnTo>
                <a:lnTo>
                  <a:pt x="94828" y="164814"/>
                </a:lnTo>
                <a:lnTo>
                  <a:pt x="89695" y="169201"/>
                </a:lnTo>
                <a:lnTo>
                  <a:pt x="86422" y="171371"/>
                </a:lnTo>
                <a:lnTo>
                  <a:pt x="82652" y="173532"/>
                </a:lnTo>
                <a:lnTo>
                  <a:pt x="78551" y="175687"/>
                </a:lnTo>
                <a:lnTo>
                  <a:pt x="74229" y="177124"/>
                </a:lnTo>
                <a:lnTo>
                  <a:pt x="69761" y="178081"/>
                </a:lnTo>
                <a:lnTo>
                  <a:pt x="65195" y="178720"/>
                </a:lnTo>
                <a:lnTo>
                  <a:pt x="61357" y="179860"/>
                </a:lnTo>
                <a:lnTo>
                  <a:pt x="54976" y="183032"/>
                </a:lnTo>
                <a:lnTo>
                  <a:pt x="49493" y="186823"/>
                </a:lnTo>
                <a:lnTo>
                  <a:pt x="46920" y="188834"/>
                </a:lnTo>
                <a:lnTo>
                  <a:pt x="44411" y="190174"/>
                </a:lnTo>
                <a:lnTo>
                  <a:pt x="39507" y="191664"/>
                </a:lnTo>
                <a:lnTo>
                  <a:pt x="34681" y="192326"/>
                </a:lnTo>
                <a:lnTo>
                  <a:pt x="29890" y="192620"/>
                </a:lnTo>
                <a:lnTo>
                  <a:pt x="21757" y="192825"/>
                </a:lnTo>
                <a:lnTo>
                  <a:pt x="18855" y="190937"/>
                </a:lnTo>
                <a:lnTo>
                  <a:pt x="13150" y="186306"/>
                </a:lnTo>
                <a:lnTo>
                  <a:pt x="2586" y="176872"/>
                </a:lnTo>
                <a:lnTo>
                  <a:pt x="1361" y="175056"/>
                </a:lnTo>
                <a:lnTo>
                  <a:pt x="0" y="171134"/>
                </a:lnTo>
                <a:lnTo>
                  <a:pt x="431" y="169802"/>
                </a:lnTo>
                <a:lnTo>
                  <a:pt x="1512" y="168914"/>
                </a:lnTo>
                <a:lnTo>
                  <a:pt x="3027" y="168322"/>
                </a:lnTo>
                <a:lnTo>
                  <a:pt x="8950" y="164076"/>
                </a:lnTo>
                <a:lnTo>
                  <a:pt x="10366" y="162239"/>
                </a:lnTo>
                <a:lnTo>
                  <a:pt x="11940" y="158293"/>
                </a:lnTo>
                <a:lnTo>
                  <a:pt x="13947" y="156955"/>
                </a:lnTo>
                <a:lnTo>
                  <a:pt x="20411" y="155469"/>
                </a:lnTo>
                <a:lnTo>
                  <a:pt x="26458" y="152903"/>
                </a:lnTo>
                <a:lnTo>
                  <a:pt x="29182" y="151219"/>
                </a:lnTo>
                <a:lnTo>
                  <a:pt x="34326" y="149348"/>
                </a:lnTo>
                <a:lnTo>
                  <a:pt x="40051" y="147801"/>
                </a:lnTo>
                <a:lnTo>
                  <a:pt x="43800" y="146389"/>
                </a:lnTo>
                <a:lnTo>
                  <a:pt x="47888" y="144733"/>
                </a:lnTo>
                <a:lnTo>
                  <a:pt x="54545" y="142893"/>
                </a:lnTo>
                <a:lnTo>
                  <a:pt x="60944" y="142075"/>
                </a:lnTo>
                <a:lnTo>
                  <a:pt x="64873" y="141857"/>
                </a:lnTo>
                <a:lnTo>
                  <a:pt x="72678" y="141614"/>
                </a:lnTo>
                <a:lnTo>
                  <a:pt x="78792" y="141507"/>
                </a:lnTo>
                <a:lnTo>
                  <a:pt x="82328" y="142193"/>
                </a:lnTo>
                <a:lnTo>
                  <a:pt x="86272" y="143364"/>
                </a:lnTo>
                <a:lnTo>
                  <a:pt x="90490" y="144859"/>
                </a:lnTo>
                <a:lnTo>
                  <a:pt x="94889" y="145856"/>
                </a:lnTo>
                <a:lnTo>
                  <a:pt x="99409" y="146521"/>
                </a:lnTo>
                <a:lnTo>
                  <a:pt x="104010" y="146964"/>
                </a:lnTo>
                <a:lnTo>
                  <a:pt x="108664" y="147974"/>
                </a:lnTo>
                <a:lnTo>
                  <a:pt x="113355" y="149361"/>
                </a:lnTo>
                <a:lnTo>
                  <a:pt x="118070" y="151001"/>
                </a:lnTo>
                <a:lnTo>
                  <a:pt x="122007" y="152094"/>
                </a:lnTo>
                <a:lnTo>
                  <a:pt x="128498" y="153308"/>
                </a:lnTo>
                <a:lnTo>
                  <a:pt x="132134" y="154346"/>
                </a:lnTo>
                <a:lnTo>
                  <a:pt x="136145" y="155753"/>
                </a:lnTo>
                <a:lnTo>
                  <a:pt x="140407" y="157405"/>
                </a:lnTo>
                <a:lnTo>
                  <a:pt x="144041" y="159221"/>
                </a:lnTo>
                <a:lnTo>
                  <a:pt x="150197" y="163143"/>
                </a:lnTo>
                <a:lnTo>
                  <a:pt x="153744" y="165189"/>
                </a:lnTo>
                <a:lnTo>
                  <a:pt x="157695" y="167268"/>
                </a:lnTo>
                <a:lnTo>
                  <a:pt x="161917" y="169367"/>
                </a:lnTo>
                <a:lnTo>
                  <a:pt x="165526" y="171482"/>
                </a:lnTo>
                <a:lnTo>
                  <a:pt x="171652" y="175736"/>
                </a:lnTo>
                <a:lnTo>
                  <a:pt x="177020" y="178103"/>
                </a:lnTo>
                <a:lnTo>
                  <a:pt x="179563" y="178734"/>
                </a:lnTo>
                <a:lnTo>
                  <a:pt x="184505" y="181341"/>
                </a:lnTo>
                <a:lnTo>
                  <a:pt x="186935" y="183036"/>
                </a:lnTo>
                <a:lnTo>
                  <a:pt x="191750" y="184920"/>
                </a:lnTo>
                <a:lnTo>
                  <a:pt x="194145" y="185422"/>
                </a:lnTo>
                <a:lnTo>
                  <a:pt x="198924" y="187885"/>
                </a:lnTo>
                <a:lnTo>
                  <a:pt x="204667" y="191874"/>
                </a:lnTo>
                <a:lnTo>
                  <a:pt x="207569" y="192419"/>
                </a:lnTo>
                <a:lnTo>
                  <a:pt x="213224" y="1928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InkAnnotation113"/>
          <p:cNvSpPr/>
          <p:nvPr/>
        </p:nvSpPr>
        <p:spPr>
          <a:xfrm>
            <a:off x="3471862" y="2526744"/>
            <a:ext cx="185739" cy="115730"/>
          </a:xfrm>
          <a:custGeom>
            <a:avLst/>
            <a:gdLst/>
            <a:ahLst/>
            <a:cxnLst/>
            <a:rect l="0" t="0" r="0" b="0"/>
            <a:pathLst>
              <a:path w="185739" h="115730">
                <a:moveTo>
                  <a:pt x="0" y="0"/>
                </a:moveTo>
                <a:lnTo>
                  <a:pt x="0" y="3413"/>
                </a:lnTo>
                <a:lnTo>
                  <a:pt x="794" y="4418"/>
                </a:lnTo>
                <a:lnTo>
                  <a:pt x="2117" y="5089"/>
                </a:lnTo>
                <a:lnTo>
                  <a:pt x="3792" y="5535"/>
                </a:lnTo>
                <a:lnTo>
                  <a:pt x="7771" y="7937"/>
                </a:lnTo>
                <a:lnTo>
                  <a:pt x="9943" y="9578"/>
                </a:lnTo>
                <a:lnTo>
                  <a:pt x="12185" y="10671"/>
                </a:lnTo>
                <a:lnTo>
                  <a:pt x="16792" y="11886"/>
                </a:lnTo>
                <a:lnTo>
                  <a:pt x="21486" y="14331"/>
                </a:lnTo>
                <a:lnTo>
                  <a:pt x="26218" y="17799"/>
                </a:lnTo>
                <a:lnTo>
                  <a:pt x="28591" y="19724"/>
                </a:lnTo>
                <a:lnTo>
                  <a:pt x="33345" y="23768"/>
                </a:lnTo>
                <a:lnTo>
                  <a:pt x="38103" y="27946"/>
                </a:lnTo>
                <a:lnTo>
                  <a:pt x="41277" y="29347"/>
                </a:lnTo>
                <a:lnTo>
                  <a:pt x="44981" y="30280"/>
                </a:lnTo>
                <a:lnTo>
                  <a:pt x="49037" y="30902"/>
                </a:lnTo>
                <a:lnTo>
                  <a:pt x="52535" y="32031"/>
                </a:lnTo>
                <a:lnTo>
                  <a:pt x="55661" y="33499"/>
                </a:lnTo>
                <a:lnTo>
                  <a:pt x="58538" y="35191"/>
                </a:lnTo>
                <a:lnTo>
                  <a:pt x="60457" y="37034"/>
                </a:lnTo>
                <a:lnTo>
                  <a:pt x="61736" y="38977"/>
                </a:lnTo>
                <a:lnTo>
                  <a:pt x="62588" y="40986"/>
                </a:lnTo>
                <a:lnTo>
                  <a:pt x="63950" y="43041"/>
                </a:lnTo>
                <a:lnTo>
                  <a:pt x="65653" y="45124"/>
                </a:lnTo>
                <a:lnTo>
                  <a:pt x="67581" y="47228"/>
                </a:lnTo>
                <a:lnTo>
                  <a:pt x="70454" y="49345"/>
                </a:lnTo>
                <a:lnTo>
                  <a:pt x="73957" y="51470"/>
                </a:lnTo>
                <a:lnTo>
                  <a:pt x="77879" y="53601"/>
                </a:lnTo>
                <a:lnTo>
                  <a:pt x="82082" y="55737"/>
                </a:lnTo>
                <a:lnTo>
                  <a:pt x="90985" y="60014"/>
                </a:lnTo>
                <a:lnTo>
                  <a:pt x="94788" y="62155"/>
                </a:lnTo>
                <a:lnTo>
                  <a:pt x="98117" y="64297"/>
                </a:lnTo>
                <a:lnTo>
                  <a:pt x="101130" y="66439"/>
                </a:lnTo>
                <a:lnTo>
                  <a:pt x="103932" y="68582"/>
                </a:lnTo>
                <a:lnTo>
                  <a:pt x="106595" y="70724"/>
                </a:lnTo>
                <a:lnTo>
                  <a:pt x="109163" y="72867"/>
                </a:lnTo>
                <a:lnTo>
                  <a:pt x="112463" y="75009"/>
                </a:lnTo>
                <a:lnTo>
                  <a:pt x="116250" y="77153"/>
                </a:lnTo>
                <a:lnTo>
                  <a:pt x="120362" y="79296"/>
                </a:lnTo>
                <a:lnTo>
                  <a:pt x="123898" y="82153"/>
                </a:lnTo>
                <a:lnTo>
                  <a:pt x="127049" y="85487"/>
                </a:lnTo>
                <a:lnTo>
                  <a:pt x="129943" y="89138"/>
                </a:lnTo>
                <a:lnTo>
                  <a:pt x="132666" y="91572"/>
                </a:lnTo>
                <a:lnTo>
                  <a:pt x="135275" y="93195"/>
                </a:lnTo>
                <a:lnTo>
                  <a:pt x="141085" y="95712"/>
                </a:lnTo>
                <a:lnTo>
                  <a:pt x="148959" y="99213"/>
                </a:lnTo>
                <a:lnTo>
                  <a:pt x="152487" y="101146"/>
                </a:lnTo>
                <a:lnTo>
                  <a:pt x="155633" y="103150"/>
                </a:lnTo>
                <a:lnTo>
                  <a:pt x="158524" y="105200"/>
                </a:lnTo>
                <a:lnTo>
                  <a:pt x="161245" y="107281"/>
                </a:lnTo>
                <a:lnTo>
                  <a:pt x="163853" y="109382"/>
                </a:lnTo>
                <a:lnTo>
                  <a:pt x="169949" y="114475"/>
                </a:lnTo>
                <a:lnTo>
                  <a:pt x="171243" y="114893"/>
                </a:lnTo>
                <a:lnTo>
                  <a:pt x="176857" y="115481"/>
                </a:lnTo>
                <a:lnTo>
                  <a:pt x="181261" y="115619"/>
                </a:lnTo>
                <a:lnTo>
                  <a:pt x="185738" y="1157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InkAnnotation114"/>
          <p:cNvSpPr/>
          <p:nvPr/>
        </p:nvSpPr>
        <p:spPr>
          <a:xfrm>
            <a:off x="3500437" y="2526744"/>
            <a:ext cx="128589" cy="122159"/>
          </a:xfrm>
          <a:custGeom>
            <a:avLst/>
            <a:gdLst/>
            <a:ahLst/>
            <a:cxnLst/>
            <a:rect l="0" t="0" r="0" b="0"/>
            <a:pathLst>
              <a:path w="128589" h="122159">
                <a:moveTo>
                  <a:pt x="128588" y="0"/>
                </a:moveTo>
                <a:lnTo>
                  <a:pt x="124795" y="3413"/>
                </a:lnTo>
                <a:lnTo>
                  <a:pt x="123678" y="5133"/>
                </a:lnTo>
                <a:lnTo>
                  <a:pt x="122437" y="8949"/>
                </a:lnTo>
                <a:lnTo>
                  <a:pt x="121312" y="10966"/>
                </a:lnTo>
                <a:lnTo>
                  <a:pt x="119769" y="13026"/>
                </a:lnTo>
                <a:lnTo>
                  <a:pt x="117946" y="15113"/>
                </a:lnTo>
                <a:lnTo>
                  <a:pt x="115936" y="17219"/>
                </a:lnTo>
                <a:lnTo>
                  <a:pt x="113804" y="19338"/>
                </a:lnTo>
                <a:lnTo>
                  <a:pt x="109317" y="23596"/>
                </a:lnTo>
                <a:lnTo>
                  <a:pt x="97603" y="34293"/>
                </a:lnTo>
                <a:lnTo>
                  <a:pt x="93643" y="37149"/>
                </a:lnTo>
                <a:lnTo>
                  <a:pt x="88622" y="40482"/>
                </a:lnTo>
                <a:lnTo>
                  <a:pt x="82894" y="44133"/>
                </a:lnTo>
                <a:lnTo>
                  <a:pt x="78281" y="47281"/>
                </a:lnTo>
                <a:lnTo>
                  <a:pt x="74413" y="50095"/>
                </a:lnTo>
                <a:lnTo>
                  <a:pt x="71040" y="52684"/>
                </a:lnTo>
                <a:lnTo>
                  <a:pt x="67997" y="55125"/>
                </a:lnTo>
                <a:lnTo>
                  <a:pt x="62500" y="59742"/>
                </a:lnTo>
                <a:lnTo>
                  <a:pt x="33647" y="85453"/>
                </a:lnTo>
                <a:lnTo>
                  <a:pt x="19077" y="98560"/>
                </a:lnTo>
                <a:lnTo>
                  <a:pt x="17481" y="100711"/>
                </a:lnTo>
                <a:lnTo>
                  <a:pt x="16416" y="102859"/>
                </a:lnTo>
                <a:lnTo>
                  <a:pt x="15707" y="105006"/>
                </a:lnTo>
                <a:lnTo>
                  <a:pt x="14440" y="107151"/>
                </a:lnTo>
                <a:lnTo>
                  <a:pt x="12802" y="109296"/>
                </a:lnTo>
                <a:lnTo>
                  <a:pt x="10916" y="111440"/>
                </a:lnTo>
                <a:lnTo>
                  <a:pt x="8865" y="112870"/>
                </a:lnTo>
                <a:lnTo>
                  <a:pt x="6703" y="113823"/>
                </a:lnTo>
                <a:lnTo>
                  <a:pt x="1324" y="115352"/>
                </a:lnTo>
                <a:lnTo>
                  <a:pt x="883" y="116192"/>
                </a:lnTo>
                <a:lnTo>
                  <a:pt x="393" y="119030"/>
                </a:lnTo>
                <a:lnTo>
                  <a:pt x="0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InkAnnotation115"/>
          <p:cNvSpPr/>
          <p:nvPr/>
        </p:nvSpPr>
        <p:spPr>
          <a:xfrm>
            <a:off x="3729037" y="2558891"/>
            <a:ext cx="92870" cy="6430"/>
          </a:xfrm>
          <a:custGeom>
            <a:avLst/>
            <a:gdLst/>
            <a:ahLst/>
            <a:cxnLst/>
            <a:rect l="0" t="0" r="0" b="0"/>
            <a:pathLst>
              <a:path w="92870" h="6430">
                <a:moveTo>
                  <a:pt x="0" y="6429"/>
                </a:moveTo>
                <a:lnTo>
                  <a:pt x="58459" y="6429"/>
                </a:lnTo>
                <a:lnTo>
                  <a:pt x="61197" y="5715"/>
                </a:lnTo>
                <a:lnTo>
                  <a:pt x="63817" y="4524"/>
                </a:lnTo>
                <a:lnTo>
                  <a:pt x="66358" y="3016"/>
                </a:lnTo>
                <a:lnTo>
                  <a:pt x="69638" y="2011"/>
                </a:lnTo>
                <a:lnTo>
                  <a:pt x="73413" y="1340"/>
                </a:lnTo>
                <a:lnTo>
                  <a:pt x="83293" y="265"/>
                </a:lnTo>
                <a:lnTo>
                  <a:pt x="84898" y="176"/>
                </a:lnTo>
                <a:lnTo>
                  <a:pt x="9286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InkAnnotation116"/>
          <p:cNvSpPr/>
          <p:nvPr/>
        </p:nvSpPr>
        <p:spPr>
          <a:xfrm>
            <a:off x="3879056" y="2456914"/>
            <a:ext cx="164181" cy="179123"/>
          </a:xfrm>
          <a:custGeom>
            <a:avLst/>
            <a:gdLst/>
            <a:ahLst/>
            <a:cxnLst/>
            <a:rect l="0" t="0" r="0" b="0"/>
            <a:pathLst>
              <a:path w="164181" h="179123">
                <a:moveTo>
                  <a:pt x="21431" y="5536"/>
                </a:moveTo>
                <a:lnTo>
                  <a:pt x="38223" y="5536"/>
                </a:lnTo>
                <a:lnTo>
                  <a:pt x="40563" y="4822"/>
                </a:lnTo>
                <a:lnTo>
                  <a:pt x="45280" y="2123"/>
                </a:lnTo>
                <a:lnTo>
                  <a:pt x="48443" y="1117"/>
                </a:lnTo>
                <a:lnTo>
                  <a:pt x="52139" y="447"/>
                </a:lnTo>
                <a:lnTo>
                  <a:pt x="56190" y="0"/>
                </a:lnTo>
                <a:lnTo>
                  <a:pt x="59685" y="417"/>
                </a:lnTo>
                <a:lnTo>
                  <a:pt x="62809" y="1409"/>
                </a:lnTo>
                <a:lnTo>
                  <a:pt x="65685" y="2785"/>
                </a:lnTo>
                <a:lnTo>
                  <a:pt x="68396" y="3702"/>
                </a:lnTo>
                <a:lnTo>
                  <a:pt x="73525" y="4721"/>
                </a:lnTo>
                <a:lnTo>
                  <a:pt x="78450" y="5174"/>
                </a:lnTo>
                <a:lnTo>
                  <a:pt x="80875" y="5295"/>
                </a:lnTo>
                <a:lnTo>
                  <a:pt x="83286" y="6089"/>
                </a:lnTo>
                <a:lnTo>
                  <a:pt x="88080" y="8878"/>
                </a:lnTo>
                <a:lnTo>
                  <a:pt x="91264" y="9907"/>
                </a:lnTo>
                <a:lnTo>
                  <a:pt x="94974" y="10593"/>
                </a:lnTo>
                <a:lnTo>
                  <a:pt x="99034" y="11051"/>
                </a:lnTo>
                <a:lnTo>
                  <a:pt x="101741" y="12070"/>
                </a:lnTo>
                <a:lnTo>
                  <a:pt x="103547" y="13464"/>
                </a:lnTo>
                <a:lnTo>
                  <a:pt x="108203" y="18839"/>
                </a:lnTo>
                <a:lnTo>
                  <a:pt x="110236" y="20834"/>
                </a:lnTo>
                <a:lnTo>
                  <a:pt x="111590" y="22878"/>
                </a:lnTo>
                <a:lnTo>
                  <a:pt x="113096" y="27055"/>
                </a:lnTo>
                <a:lnTo>
                  <a:pt x="112703" y="29169"/>
                </a:lnTo>
                <a:lnTo>
                  <a:pt x="110150" y="33423"/>
                </a:lnTo>
                <a:lnTo>
                  <a:pt x="106370" y="37695"/>
                </a:lnTo>
                <a:lnTo>
                  <a:pt x="104251" y="39834"/>
                </a:lnTo>
                <a:lnTo>
                  <a:pt x="102838" y="41975"/>
                </a:lnTo>
                <a:lnTo>
                  <a:pt x="101268" y="46258"/>
                </a:lnTo>
                <a:lnTo>
                  <a:pt x="98454" y="50543"/>
                </a:lnTo>
                <a:lnTo>
                  <a:pt x="96592" y="52686"/>
                </a:lnTo>
                <a:lnTo>
                  <a:pt x="92969" y="56257"/>
                </a:lnTo>
                <a:lnTo>
                  <a:pt x="74743" y="73202"/>
                </a:lnTo>
                <a:lnTo>
                  <a:pt x="73641" y="74935"/>
                </a:lnTo>
                <a:lnTo>
                  <a:pt x="72417" y="78767"/>
                </a:lnTo>
                <a:lnTo>
                  <a:pt x="71297" y="80074"/>
                </a:lnTo>
                <a:lnTo>
                  <a:pt x="69756" y="80946"/>
                </a:lnTo>
                <a:lnTo>
                  <a:pt x="65373" y="82344"/>
                </a:lnTo>
                <a:lnTo>
                  <a:pt x="65807" y="82459"/>
                </a:lnTo>
                <a:lnTo>
                  <a:pt x="70539" y="82659"/>
                </a:lnTo>
                <a:lnTo>
                  <a:pt x="77509" y="82686"/>
                </a:lnTo>
                <a:lnTo>
                  <a:pt x="82056" y="79275"/>
                </a:lnTo>
                <a:lnTo>
                  <a:pt x="84866" y="78270"/>
                </a:lnTo>
                <a:lnTo>
                  <a:pt x="88328" y="77600"/>
                </a:lnTo>
                <a:lnTo>
                  <a:pt x="92222" y="77153"/>
                </a:lnTo>
                <a:lnTo>
                  <a:pt x="95613" y="76855"/>
                </a:lnTo>
                <a:lnTo>
                  <a:pt x="98667" y="76656"/>
                </a:lnTo>
                <a:lnTo>
                  <a:pt x="101496" y="76524"/>
                </a:lnTo>
                <a:lnTo>
                  <a:pt x="104971" y="77150"/>
                </a:lnTo>
                <a:lnTo>
                  <a:pt x="108874" y="78282"/>
                </a:lnTo>
                <a:lnTo>
                  <a:pt x="113064" y="79751"/>
                </a:lnTo>
                <a:lnTo>
                  <a:pt x="116651" y="80730"/>
                </a:lnTo>
                <a:lnTo>
                  <a:pt x="119836" y="81383"/>
                </a:lnTo>
                <a:lnTo>
                  <a:pt x="122753" y="81818"/>
                </a:lnTo>
                <a:lnTo>
                  <a:pt x="126285" y="82823"/>
                </a:lnTo>
                <a:lnTo>
                  <a:pt x="130227" y="84207"/>
                </a:lnTo>
                <a:lnTo>
                  <a:pt x="134443" y="85844"/>
                </a:lnTo>
                <a:lnTo>
                  <a:pt x="138048" y="86935"/>
                </a:lnTo>
                <a:lnTo>
                  <a:pt x="141244" y="87663"/>
                </a:lnTo>
                <a:lnTo>
                  <a:pt x="144169" y="88148"/>
                </a:lnTo>
                <a:lnTo>
                  <a:pt x="146913" y="89186"/>
                </a:lnTo>
                <a:lnTo>
                  <a:pt x="149536" y="90592"/>
                </a:lnTo>
                <a:lnTo>
                  <a:pt x="154566" y="94059"/>
                </a:lnTo>
                <a:lnTo>
                  <a:pt x="159449" y="97982"/>
                </a:lnTo>
                <a:lnTo>
                  <a:pt x="161068" y="100028"/>
                </a:lnTo>
                <a:lnTo>
                  <a:pt x="162867" y="104206"/>
                </a:lnTo>
                <a:lnTo>
                  <a:pt x="163667" y="108445"/>
                </a:lnTo>
                <a:lnTo>
                  <a:pt x="164022" y="112709"/>
                </a:lnTo>
                <a:lnTo>
                  <a:pt x="164180" y="116986"/>
                </a:lnTo>
                <a:lnTo>
                  <a:pt x="163428" y="119127"/>
                </a:lnTo>
                <a:lnTo>
                  <a:pt x="160476" y="123410"/>
                </a:lnTo>
                <a:lnTo>
                  <a:pt x="159372" y="126267"/>
                </a:lnTo>
                <a:lnTo>
                  <a:pt x="158635" y="129600"/>
                </a:lnTo>
                <a:lnTo>
                  <a:pt x="158144" y="133251"/>
                </a:lnTo>
                <a:lnTo>
                  <a:pt x="157023" y="136400"/>
                </a:lnTo>
                <a:lnTo>
                  <a:pt x="153661" y="141803"/>
                </a:lnTo>
                <a:lnTo>
                  <a:pt x="149521" y="146585"/>
                </a:lnTo>
                <a:lnTo>
                  <a:pt x="145035" y="151092"/>
                </a:lnTo>
                <a:lnTo>
                  <a:pt x="140396" y="155477"/>
                </a:lnTo>
                <a:lnTo>
                  <a:pt x="126197" y="168407"/>
                </a:lnTo>
                <a:lnTo>
                  <a:pt x="123026" y="169838"/>
                </a:lnTo>
                <a:lnTo>
                  <a:pt x="119323" y="170792"/>
                </a:lnTo>
                <a:lnTo>
                  <a:pt x="115267" y="171428"/>
                </a:lnTo>
                <a:lnTo>
                  <a:pt x="110976" y="171852"/>
                </a:lnTo>
                <a:lnTo>
                  <a:pt x="106528" y="172135"/>
                </a:lnTo>
                <a:lnTo>
                  <a:pt x="101975" y="172323"/>
                </a:lnTo>
                <a:lnTo>
                  <a:pt x="98146" y="173163"/>
                </a:lnTo>
                <a:lnTo>
                  <a:pt x="94799" y="174438"/>
                </a:lnTo>
                <a:lnTo>
                  <a:pt x="91774" y="176002"/>
                </a:lnTo>
                <a:lnTo>
                  <a:pt x="87376" y="177044"/>
                </a:lnTo>
                <a:lnTo>
                  <a:pt x="82064" y="177739"/>
                </a:lnTo>
                <a:lnTo>
                  <a:pt x="76140" y="178203"/>
                </a:lnTo>
                <a:lnTo>
                  <a:pt x="71398" y="178511"/>
                </a:lnTo>
                <a:lnTo>
                  <a:pt x="64011" y="178855"/>
                </a:lnTo>
                <a:lnTo>
                  <a:pt x="55966" y="179007"/>
                </a:lnTo>
                <a:lnTo>
                  <a:pt x="33686" y="179122"/>
                </a:lnTo>
                <a:lnTo>
                  <a:pt x="31189" y="178410"/>
                </a:lnTo>
                <a:lnTo>
                  <a:pt x="26297" y="175714"/>
                </a:lnTo>
                <a:lnTo>
                  <a:pt x="21477" y="174040"/>
                </a:lnTo>
                <a:lnTo>
                  <a:pt x="16689" y="173295"/>
                </a:lnTo>
                <a:lnTo>
                  <a:pt x="11915" y="172965"/>
                </a:lnTo>
                <a:lnTo>
                  <a:pt x="7292" y="172752"/>
                </a:lnTo>
                <a:lnTo>
                  <a:pt x="0" y="1727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InkAnnotation117"/>
          <p:cNvSpPr/>
          <p:nvPr/>
        </p:nvSpPr>
        <p:spPr>
          <a:xfrm>
            <a:off x="5307806" y="2476283"/>
            <a:ext cx="264320" cy="185390"/>
          </a:xfrm>
          <a:custGeom>
            <a:avLst/>
            <a:gdLst/>
            <a:ahLst/>
            <a:cxnLst/>
            <a:rect l="0" t="0" r="0" b="0"/>
            <a:pathLst>
              <a:path w="264320" h="185390">
                <a:moveTo>
                  <a:pt x="0" y="18314"/>
                </a:moveTo>
                <a:lnTo>
                  <a:pt x="3792" y="14901"/>
                </a:lnTo>
                <a:lnTo>
                  <a:pt x="5703" y="13895"/>
                </a:lnTo>
                <a:lnTo>
                  <a:pt x="9943" y="12778"/>
                </a:lnTo>
                <a:lnTo>
                  <a:pt x="16793" y="12149"/>
                </a:lnTo>
                <a:lnTo>
                  <a:pt x="20720" y="11347"/>
                </a:lnTo>
                <a:lnTo>
                  <a:pt x="25720" y="10097"/>
                </a:lnTo>
                <a:lnTo>
                  <a:pt x="31434" y="8550"/>
                </a:lnTo>
                <a:lnTo>
                  <a:pt x="36830" y="7519"/>
                </a:lnTo>
                <a:lnTo>
                  <a:pt x="42017" y="6831"/>
                </a:lnTo>
                <a:lnTo>
                  <a:pt x="47061" y="6372"/>
                </a:lnTo>
                <a:lnTo>
                  <a:pt x="52011" y="5352"/>
                </a:lnTo>
                <a:lnTo>
                  <a:pt x="56899" y="3958"/>
                </a:lnTo>
                <a:lnTo>
                  <a:pt x="61745" y="2314"/>
                </a:lnTo>
                <a:lnTo>
                  <a:pt x="66564" y="1218"/>
                </a:lnTo>
                <a:lnTo>
                  <a:pt x="71363" y="487"/>
                </a:lnTo>
                <a:lnTo>
                  <a:pt x="76150" y="0"/>
                </a:lnTo>
                <a:lnTo>
                  <a:pt x="81723" y="390"/>
                </a:lnTo>
                <a:lnTo>
                  <a:pt x="87819" y="1364"/>
                </a:lnTo>
                <a:lnTo>
                  <a:pt x="94265" y="2728"/>
                </a:lnTo>
                <a:lnTo>
                  <a:pt x="100150" y="3637"/>
                </a:lnTo>
                <a:lnTo>
                  <a:pt x="105660" y="4243"/>
                </a:lnTo>
                <a:lnTo>
                  <a:pt x="110921" y="4647"/>
                </a:lnTo>
                <a:lnTo>
                  <a:pt x="116016" y="5631"/>
                </a:lnTo>
                <a:lnTo>
                  <a:pt x="121001" y="7001"/>
                </a:lnTo>
                <a:lnTo>
                  <a:pt x="125910" y="8629"/>
                </a:lnTo>
                <a:lnTo>
                  <a:pt x="130772" y="10429"/>
                </a:lnTo>
                <a:lnTo>
                  <a:pt x="135600" y="12343"/>
                </a:lnTo>
                <a:lnTo>
                  <a:pt x="140406" y="14333"/>
                </a:lnTo>
                <a:lnTo>
                  <a:pt x="147863" y="18450"/>
                </a:lnTo>
                <a:lnTo>
                  <a:pt x="150963" y="20548"/>
                </a:lnTo>
                <a:lnTo>
                  <a:pt x="153823" y="23375"/>
                </a:lnTo>
                <a:lnTo>
                  <a:pt x="156524" y="26689"/>
                </a:lnTo>
                <a:lnTo>
                  <a:pt x="159118" y="30326"/>
                </a:lnTo>
                <a:lnTo>
                  <a:pt x="161641" y="33466"/>
                </a:lnTo>
                <a:lnTo>
                  <a:pt x="166561" y="38859"/>
                </a:lnTo>
                <a:lnTo>
                  <a:pt x="168191" y="42012"/>
                </a:lnTo>
                <a:lnTo>
                  <a:pt x="169277" y="45543"/>
                </a:lnTo>
                <a:lnTo>
                  <a:pt x="170001" y="49326"/>
                </a:lnTo>
                <a:lnTo>
                  <a:pt x="170484" y="53276"/>
                </a:lnTo>
                <a:lnTo>
                  <a:pt x="170806" y="57338"/>
                </a:lnTo>
                <a:lnTo>
                  <a:pt x="171020" y="61475"/>
                </a:lnTo>
                <a:lnTo>
                  <a:pt x="171259" y="71787"/>
                </a:lnTo>
                <a:lnTo>
                  <a:pt x="171323" y="77537"/>
                </a:lnTo>
                <a:lnTo>
                  <a:pt x="170571" y="82799"/>
                </a:lnTo>
                <a:lnTo>
                  <a:pt x="169277" y="87736"/>
                </a:lnTo>
                <a:lnTo>
                  <a:pt x="167620" y="92456"/>
                </a:lnTo>
                <a:lnTo>
                  <a:pt x="165721" y="97031"/>
                </a:lnTo>
                <a:lnTo>
                  <a:pt x="163662" y="101510"/>
                </a:lnTo>
                <a:lnTo>
                  <a:pt x="161495" y="105925"/>
                </a:lnTo>
                <a:lnTo>
                  <a:pt x="156972" y="114640"/>
                </a:lnTo>
                <a:lnTo>
                  <a:pt x="147599" y="131877"/>
                </a:lnTo>
                <a:lnTo>
                  <a:pt x="145231" y="135456"/>
                </a:lnTo>
                <a:lnTo>
                  <a:pt x="142858" y="138557"/>
                </a:lnTo>
                <a:lnTo>
                  <a:pt x="138104" y="143908"/>
                </a:lnTo>
                <a:lnTo>
                  <a:pt x="133346" y="148667"/>
                </a:lnTo>
                <a:lnTo>
                  <a:pt x="130966" y="151650"/>
                </a:lnTo>
                <a:lnTo>
                  <a:pt x="128586" y="155068"/>
                </a:lnTo>
                <a:lnTo>
                  <a:pt x="126204" y="158775"/>
                </a:lnTo>
                <a:lnTo>
                  <a:pt x="123030" y="161961"/>
                </a:lnTo>
                <a:lnTo>
                  <a:pt x="115270" y="167406"/>
                </a:lnTo>
                <a:lnTo>
                  <a:pt x="108645" y="172207"/>
                </a:lnTo>
                <a:lnTo>
                  <a:pt x="105768" y="174487"/>
                </a:lnTo>
                <a:lnTo>
                  <a:pt x="102262" y="176008"/>
                </a:lnTo>
                <a:lnTo>
                  <a:pt x="94133" y="177697"/>
                </a:lnTo>
                <a:lnTo>
                  <a:pt x="87345" y="180353"/>
                </a:lnTo>
                <a:lnTo>
                  <a:pt x="81682" y="183200"/>
                </a:lnTo>
                <a:lnTo>
                  <a:pt x="76520" y="184465"/>
                </a:lnTo>
                <a:lnTo>
                  <a:pt x="69463" y="185028"/>
                </a:lnTo>
                <a:lnTo>
                  <a:pt x="61829" y="185278"/>
                </a:lnTo>
                <a:lnTo>
                  <a:pt x="55790" y="185389"/>
                </a:lnTo>
                <a:lnTo>
                  <a:pt x="53068" y="184704"/>
                </a:lnTo>
                <a:lnTo>
                  <a:pt x="45445" y="181042"/>
                </a:lnTo>
                <a:lnTo>
                  <a:pt x="38160" y="178925"/>
                </a:lnTo>
                <a:lnTo>
                  <a:pt x="33364" y="175898"/>
                </a:lnTo>
                <a:lnTo>
                  <a:pt x="31768" y="174091"/>
                </a:lnTo>
                <a:lnTo>
                  <a:pt x="30703" y="172171"/>
                </a:lnTo>
                <a:lnTo>
                  <a:pt x="29994" y="170177"/>
                </a:lnTo>
                <a:lnTo>
                  <a:pt x="29521" y="165276"/>
                </a:lnTo>
                <a:lnTo>
                  <a:pt x="29206" y="158437"/>
                </a:lnTo>
                <a:lnTo>
                  <a:pt x="28995" y="150306"/>
                </a:lnTo>
                <a:lnTo>
                  <a:pt x="30443" y="144170"/>
                </a:lnTo>
                <a:lnTo>
                  <a:pt x="32995" y="139366"/>
                </a:lnTo>
                <a:lnTo>
                  <a:pt x="36284" y="135448"/>
                </a:lnTo>
                <a:lnTo>
                  <a:pt x="39271" y="132122"/>
                </a:lnTo>
                <a:lnTo>
                  <a:pt x="44706" y="126522"/>
                </a:lnTo>
                <a:lnTo>
                  <a:pt x="51883" y="121651"/>
                </a:lnTo>
                <a:lnTo>
                  <a:pt x="56020" y="119353"/>
                </a:lnTo>
                <a:lnTo>
                  <a:pt x="60365" y="117106"/>
                </a:lnTo>
                <a:lnTo>
                  <a:pt x="69427" y="112704"/>
                </a:lnTo>
                <a:lnTo>
                  <a:pt x="74066" y="111244"/>
                </a:lnTo>
                <a:lnTo>
                  <a:pt x="78746" y="110271"/>
                </a:lnTo>
                <a:lnTo>
                  <a:pt x="83454" y="109623"/>
                </a:lnTo>
                <a:lnTo>
                  <a:pt x="88179" y="109190"/>
                </a:lnTo>
                <a:lnTo>
                  <a:pt x="92917" y="108902"/>
                </a:lnTo>
                <a:lnTo>
                  <a:pt x="97664" y="108709"/>
                </a:lnTo>
                <a:lnTo>
                  <a:pt x="109287" y="108496"/>
                </a:lnTo>
                <a:lnTo>
                  <a:pt x="115721" y="108439"/>
                </a:lnTo>
                <a:lnTo>
                  <a:pt x="121597" y="109115"/>
                </a:lnTo>
                <a:lnTo>
                  <a:pt x="127102" y="110281"/>
                </a:lnTo>
                <a:lnTo>
                  <a:pt x="151136" y="117284"/>
                </a:lnTo>
                <a:lnTo>
                  <a:pt x="157114" y="119298"/>
                </a:lnTo>
                <a:lnTo>
                  <a:pt x="162686" y="121356"/>
                </a:lnTo>
                <a:lnTo>
                  <a:pt x="167988" y="123442"/>
                </a:lnTo>
                <a:lnTo>
                  <a:pt x="173111" y="126261"/>
                </a:lnTo>
                <a:lnTo>
                  <a:pt x="178114" y="129569"/>
                </a:lnTo>
                <a:lnTo>
                  <a:pt x="183036" y="133204"/>
                </a:lnTo>
                <a:lnTo>
                  <a:pt x="187905" y="136341"/>
                </a:lnTo>
                <a:lnTo>
                  <a:pt x="192739" y="139147"/>
                </a:lnTo>
                <a:lnTo>
                  <a:pt x="197549" y="141732"/>
                </a:lnTo>
                <a:lnTo>
                  <a:pt x="205010" y="146509"/>
                </a:lnTo>
                <a:lnTo>
                  <a:pt x="208111" y="148783"/>
                </a:lnTo>
                <a:lnTo>
                  <a:pt x="211765" y="150299"/>
                </a:lnTo>
                <a:lnTo>
                  <a:pt x="215790" y="151310"/>
                </a:lnTo>
                <a:lnTo>
                  <a:pt x="220059" y="151983"/>
                </a:lnTo>
                <a:lnTo>
                  <a:pt x="224493" y="153147"/>
                </a:lnTo>
                <a:lnTo>
                  <a:pt x="229038" y="154637"/>
                </a:lnTo>
                <a:lnTo>
                  <a:pt x="233654" y="156345"/>
                </a:lnTo>
                <a:lnTo>
                  <a:pt x="240900" y="160147"/>
                </a:lnTo>
                <a:lnTo>
                  <a:pt x="246766" y="164219"/>
                </a:lnTo>
                <a:lnTo>
                  <a:pt x="252020" y="168409"/>
                </a:lnTo>
                <a:lnTo>
                  <a:pt x="254532" y="169812"/>
                </a:lnTo>
                <a:lnTo>
                  <a:pt x="262150" y="172065"/>
                </a:lnTo>
                <a:lnTo>
                  <a:pt x="264319" y="1726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InkAnnotation118"/>
          <p:cNvSpPr/>
          <p:nvPr/>
        </p:nvSpPr>
        <p:spPr>
          <a:xfrm>
            <a:off x="5607843" y="2520314"/>
            <a:ext cx="192883" cy="135018"/>
          </a:xfrm>
          <a:custGeom>
            <a:avLst/>
            <a:gdLst/>
            <a:ahLst/>
            <a:cxnLst/>
            <a:rect l="0" t="0" r="0" b="0"/>
            <a:pathLst>
              <a:path w="192883" h="135018">
                <a:moveTo>
                  <a:pt x="0" y="0"/>
                </a:moveTo>
                <a:lnTo>
                  <a:pt x="0" y="5536"/>
                </a:lnTo>
                <a:lnTo>
                  <a:pt x="794" y="5834"/>
                </a:lnTo>
                <a:lnTo>
                  <a:pt x="5703" y="6254"/>
                </a:lnTo>
                <a:lnTo>
                  <a:pt x="9943" y="6351"/>
                </a:lnTo>
                <a:lnTo>
                  <a:pt x="12185" y="7092"/>
                </a:lnTo>
                <a:lnTo>
                  <a:pt x="16793" y="9820"/>
                </a:lnTo>
                <a:lnTo>
                  <a:pt x="21487" y="13413"/>
                </a:lnTo>
                <a:lnTo>
                  <a:pt x="26218" y="17392"/>
                </a:lnTo>
                <a:lnTo>
                  <a:pt x="30967" y="21541"/>
                </a:lnTo>
                <a:lnTo>
                  <a:pt x="33345" y="24362"/>
                </a:lnTo>
                <a:lnTo>
                  <a:pt x="35724" y="27672"/>
                </a:lnTo>
                <a:lnTo>
                  <a:pt x="38104" y="31307"/>
                </a:lnTo>
                <a:lnTo>
                  <a:pt x="41277" y="34444"/>
                </a:lnTo>
                <a:lnTo>
                  <a:pt x="44981" y="37251"/>
                </a:lnTo>
                <a:lnTo>
                  <a:pt x="49038" y="39836"/>
                </a:lnTo>
                <a:lnTo>
                  <a:pt x="52535" y="42274"/>
                </a:lnTo>
                <a:lnTo>
                  <a:pt x="55661" y="44613"/>
                </a:lnTo>
                <a:lnTo>
                  <a:pt x="58539" y="46887"/>
                </a:lnTo>
                <a:lnTo>
                  <a:pt x="62044" y="49118"/>
                </a:lnTo>
                <a:lnTo>
                  <a:pt x="65970" y="51319"/>
                </a:lnTo>
                <a:lnTo>
                  <a:pt x="70174" y="53501"/>
                </a:lnTo>
                <a:lnTo>
                  <a:pt x="79078" y="57831"/>
                </a:lnTo>
                <a:lnTo>
                  <a:pt x="83675" y="59985"/>
                </a:lnTo>
                <a:lnTo>
                  <a:pt x="88327" y="62850"/>
                </a:lnTo>
                <a:lnTo>
                  <a:pt x="93016" y="66189"/>
                </a:lnTo>
                <a:lnTo>
                  <a:pt x="97730" y="69843"/>
                </a:lnTo>
                <a:lnTo>
                  <a:pt x="106428" y="75852"/>
                </a:lnTo>
                <a:lnTo>
                  <a:pt x="130910" y="92053"/>
                </a:lnTo>
                <a:lnTo>
                  <a:pt x="141249" y="98516"/>
                </a:lnTo>
                <a:lnTo>
                  <a:pt x="149728" y="103539"/>
                </a:lnTo>
                <a:lnTo>
                  <a:pt x="156969" y="107603"/>
                </a:lnTo>
                <a:lnTo>
                  <a:pt x="162590" y="111026"/>
                </a:lnTo>
                <a:lnTo>
                  <a:pt x="167131" y="114022"/>
                </a:lnTo>
                <a:lnTo>
                  <a:pt x="170952" y="116735"/>
                </a:lnTo>
                <a:lnTo>
                  <a:pt x="174293" y="119257"/>
                </a:lnTo>
                <a:lnTo>
                  <a:pt x="177314" y="121653"/>
                </a:lnTo>
                <a:lnTo>
                  <a:pt x="180122" y="123965"/>
                </a:lnTo>
                <a:lnTo>
                  <a:pt x="182788" y="125506"/>
                </a:lnTo>
                <a:lnTo>
                  <a:pt x="187866" y="127218"/>
                </a:lnTo>
                <a:lnTo>
                  <a:pt x="189538" y="128389"/>
                </a:lnTo>
                <a:lnTo>
                  <a:pt x="190653" y="129884"/>
                </a:lnTo>
                <a:lnTo>
                  <a:pt x="192882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InkAnnotation119"/>
          <p:cNvSpPr/>
          <p:nvPr/>
        </p:nvSpPr>
        <p:spPr>
          <a:xfrm>
            <a:off x="5664993" y="2526744"/>
            <a:ext cx="114301" cy="122159"/>
          </a:xfrm>
          <a:custGeom>
            <a:avLst/>
            <a:gdLst/>
            <a:ahLst/>
            <a:cxnLst/>
            <a:rect l="0" t="0" r="0" b="0"/>
            <a:pathLst>
              <a:path w="114301" h="122159">
                <a:moveTo>
                  <a:pt x="114300" y="0"/>
                </a:moveTo>
                <a:lnTo>
                  <a:pt x="110508" y="3413"/>
                </a:lnTo>
                <a:lnTo>
                  <a:pt x="109390" y="5133"/>
                </a:lnTo>
                <a:lnTo>
                  <a:pt x="108149" y="8949"/>
                </a:lnTo>
                <a:lnTo>
                  <a:pt x="106231" y="11681"/>
                </a:lnTo>
                <a:lnTo>
                  <a:pt x="103364" y="14931"/>
                </a:lnTo>
                <a:lnTo>
                  <a:pt x="99866" y="18526"/>
                </a:lnTo>
                <a:lnTo>
                  <a:pt x="93862" y="24427"/>
                </a:lnTo>
                <a:lnTo>
                  <a:pt x="87754" y="30144"/>
                </a:lnTo>
                <a:lnTo>
                  <a:pt x="58432" y="56704"/>
                </a:lnTo>
                <a:lnTo>
                  <a:pt x="54829" y="60663"/>
                </a:lnTo>
                <a:lnTo>
                  <a:pt x="51635" y="64731"/>
                </a:lnTo>
                <a:lnTo>
                  <a:pt x="48710" y="68871"/>
                </a:lnTo>
                <a:lnTo>
                  <a:pt x="45968" y="72346"/>
                </a:lnTo>
                <a:lnTo>
                  <a:pt x="43345" y="75377"/>
                </a:lnTo>
                <a:lnTo>
                  <a:pt x="40803" y="78112"/>
                </a:lnTo>
                <a:lnTo>
                  <a:pt x="37521" y="81364"/>
                </a:lnTo>
                <a:lnTo>
                  <a:pt x="29641" y="88787"/>
                </a:lnTo>
                <a:lnTo>
                  <a:pt x="4852" y="111355"/>
                </a:lnTo>
                <a:lnTo>
                  <a:pt x="3235" y="113527"/>
                </a:lnTo>
                <a:lnTo>
                  <a:pt x="2157" y="115690"/>
                </a:lnTo>
                <a:lnTo>
                  <a:pt x="0" y="122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InkAnnotation120"/>
          <p:cNvSpPr/>
          <p:nvPr/>
        </p:nvSpPr>
        <p:spPr>
          <a:xfrm>
            <a:off x="5886450" y="2565320"/>
            <a:ext cx="114301" cy="6431"/>
          </a:xfrm>
          <a:custGeom>
            <a:avLst/>
            <a:gdLst/>
            <a:ahLst/>
            <a:cxnLst/>
            <a:rect l="0" t="0" r="0" b="0"/>
            <a:pathLst>
              <a:path w="114301" h="6431">
                <a:moveTo>
                  <a:pt x="0" y="6430"/>
                </a:moveTo>
                <a:lnTo>
                  <a:pt x="70166" y="6430"/>
                </a:lnTo>
                <a:lnTo>
                  <a:pt x="75352" y="5715"/>
                </a:lnTo>
                <a:lnTo>
                  <a:pt x="81191" y="4525"/>
                </a:lnTo>
                <a:lnTo>
                  <a:pt x="87465" y="3017"/>
                </a:lnTo>
                <a:lnTo>
                  <a:pt x="92441" y="2011"/>
                </a:lnTo>
                <a:lnTo>
                  <a:pt x="96552" y="1341"/>
                </a:lnTo>
                <a:lnTo>
                  <a:pt x="100086" y="894"/>
                </a:lnTo>
                <a:lnTo>
                  <a:pt x="103237" y="596"/>
                </a:lnTo>
                <a:lnTo>
                  <a:pt x="106131" y="397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InkAnnotation121"/>
          <p:cNvSpPr/>
          <p:nvPr/>
        </p:nvSpPr>
        <p:spPr>
          <a:xfrm>
            <a:off x="6029325" y="2462800"/>
            <a:ext cx="178462" cy="173242"/>
          </a:xfrm>
          <a:custGeom>
            <a:avLst/>
            <a:gdLst/>
            <a:ahLst/>
            <a:cxnLst/>
            <a:rect l="0" t="0" r="0" b="0"/>
            <a:pathLst>
              <a:path w="178462" h="173242">
                <a:moveTo>
                  <a:pt x="0" y="18938"/>
                </a:moveTo>
                <a:lnTo>
                  <a:pt x="10641" y="18938"/>
                </a:lnTo>
                <a:lnTo>
                  <a:pt x="13444" y="18224"/>
                </a:lnTo>
                <a:lnTo>
                  <a:pt x="16900" y="17033"/>
                </a:lnTo>
                <a:lnTo>
                  <a:pt x="20791" y="15525"/>
                </a:lnTo>
                <a:lnTo>
                  <a:pt x="24180" y="14520"/>
                </a:lnTo>
                <a:lnTo>
                  <a:pt x="27232" y="13849"/>
                </a:lnTo>
                <a:lnTo>
                  <a:pt x="30061" y="13403"/>
                </a:lnTo>
                <a:lnTo>
                  <a:pt x="33534" y="12390"/>
                </a:lnTo>
                <a:lnTo>
                  <a:pt x="37437" y="11001"/>
                </a:lnTo>
                <a:lnTo>
                  <a:pt x="41626" y="9361"/>
                </a:lnTo>
                <a:lnTo>
                  <a:pt x="51564" y="7553"/>
                </a:lnTo>
                <a:lnTo>
                  <a:pt x="65332" y="5633"/>
                </a:lnTo>
                <a:lnTo>
                  <a:pt x="81655" y="3639"/>
                </a:lnTo>
                <a:lnTo>
                  <a:pt x="94124" y="2309"/>
                </a:lnTo>
                <a:lnTo>
                  <a:pt x="104024" y="1423"/>
                </a:lnTo>
                <a:lnTo>
                  <a:pt x="118464" y="438"/>
                </a:lnTo>
                <a:lnTo>
                  <a:pt x="127527" y="0"/>
                </a:lnTo>
                <a:lnTo>
                  <a:pt x="131849" y="598"/>
                </a:lnTo>
                <a:lnTo>
                  <a:pt x="136318" y="1711"/>
                </a:lnTo>
                <a:lnTo>
                  <a:pt x="147312" y="5216"/>
                </a:lnTo>
                <a:lnTo>
                  <a:pt x="150933" y="7601"/>
                </a:lnTo>
                <a:lnTo>
                  <a:pt x="153009" y="9237"/>
                </a:lnTo>
                <a:lnTo>
                  <a:pt x="154393" y="11042"/>
                </a:lnTo>
                <a:lnTo>
                  <a:pt x="155931" y="14953"/>
                </a:lnTo>
                <a:lnTo>
                  <a:pt x="156616" y="19072"/>
                </a:lnTo>
                <a:lnTo>
                  <a:pt x="156919" y="23284"/>
                </a:lnTo>
                <a:lnTo>
                  <a:pt x="157054" y="27537"/>
                </a:lnTo>
                <a:lnTo>
                  <a:pt x="156297" y="29671"/>
                </a:lnTo>
                <a:lnTo>
                  <a:pt x="153338" y="33948"/>
                </a:lnTo>
                <a:lnTo>
                  <a:pt x="149377" y="38230"/>
                </a:lnTo>
                <a:lnTo>
                  <a:pt x="144971" y="42514"/>
                </a:lnTo>
                <a:lnTo>
                  <a:pt x="138028" y="48943"/>
                </a:lnTo>
                <a:lnTo>
                  <a:pt x="133312" y="53228"/>
                </a:lnTo>
                <a:lnTo>
                  <a:pt x="130150" y="55371"/>
                </a:lnTo>
                <a:lnTo>
                  <a:pt x="126454" y="57515"/>
                </a:lnTo>
                <a:lnTo>
                  <a:pt x="122402" y="59658"/>
                </a:lnTo>
                <a:lnTo>
                  <a:pt x="118908" y="61801"/>
                </a:lnTo>
                <a:lnTo>
                  <a:pt x="115784" y="63944"/>
                </a:lnTo>
                <a:lnTo>
                  <a:pt x="112908" y="66087"/>
                </a:lnTo>
                <a:lnTo>
                  <a:pt x="107596" y="68468"/>
                </a:lnTo>
                <a:lnTo>
                  <a:pt x="102589" y="69527"/>
                </a:lnTo>
                <a:lnTo>
                  <a:pt x="97718" y="69997"/>
                </a:lnTo>
                <a:lnTo>
                  <a:pt x="94306" y="70262"/>
                </a:lnTo>
                <a:lnTo>
                  <a:pt x="93826" y="71013"/>
                </a:lnTo>
                <a:lnTo>
                  <a:pt x="93294" y="73753"/>
                </a:lnTo>
                <a:lnTo>
                  <a:pt x="93152" y="74055"/>
                </a:lnTo>
                <a:lnTo>
                  <a:pt x="92872" y="70428"/>
                </a:lnTo>
                <a:lnTo>
                  <a:pt x="96662" y="70390"/>
                </a:lnTo>
                <a:lnTo>
                  <a:pt x="120510" y="70374"/>
                </a:lnTo>
                <a:lnTo>
                  <a:pt x="124790" y="71088"/>
                </a:lnTo>
                <a:lnTo>
                  <a:pt x="129231" y="72278"/>
                </a:lnTo>
                <a:lnTo>
                  <a:pt x="133779" y="73787"/>
                </a:lnTo>
                <a:lnTo>
                  <a:pt x="137604" y="74792"/>
                </a:lnTo>
                <a:lnTo>
                  <a:pt x="140949" y="75462"/>
                </a:lnTo>
                <a:lnTo>
                  <a:pt x="143972" y="75909"/>
                </a:lnTo>
                <a:lnTo>
                  <a:pt x="147575" y="76921"/>
                </a:lnTo>
                <a:lnTo>
                  <a:pt x="151565" y="78310"/>
                </a:lnTo>
                <a:lnTo>
                  <a:pt x="155812" y="79951"/>
                </a:lnTo>
                <a:lnTo>
                  <a:pt x="159437" y="81759"/>
                </a:lnTo>
                <a:lnTo>
                  <a:pt x="162647" y="83679"/>
                </a:lnTo>
                <a:lnTo>
                  <a:pt x="165582" y="85673"/>
                </a:lnTo>
                <a:lnTo>
                  <a:pt x="170958" y="89794"/>
                </a:lnTo>
                <a:lnTo>
                  <a:pt x="173503" y="91893"/>
                </a:lnTo>
                <a:lnTo>
                  <a:pt x="175200" y="94721"/>
                </a:lnTo>
                <a:lnTo>
                  <a:pt x="176331" y="98035"/>
                </a:lnTo>
                <a:lnTo>
                  <a:pt x="177085" y="101673"/>
                </a:lnTo>
                <a:lnTo>
                  <a:pt x="177588" y="104813"/>
                </a:lnTo>
                <a:lnTo>
                  <a:pt x="178147" y="110207"/>
                </a:lnTo>
                <a:lnTo>
                  <a:pt x="178395" y="114985"/>
                </a:lnTo>
                <a:lnTo>
                  <a:pt x="178461" y="117260"/>
                </a:lnTo>
                <a:lnTo>
                  <a:pt x="177712" y="120205"/>
                </a:lnTo>
                <a:lnTo>
                  <a:pt x="176418" y="123597"/>
                </a:lnTo>
                <a:lnTo>
                  <a:pt x="174762" y="127287"/>
                </a:lnTo>
                <a:lnTo>
                  <a:pt x="172864" y="130461"/>
                </a:lnTo>
                <a:lnTo>
                  <a:pt x="170805" y="133292"/>
                </a:lnTo>
                <a:lnTo>
                  <a:pt x="168638" y="135894"/>
                </a:lnTo>
                <a:lnTo>
                  <a:pt x="165607" y="138342"/>
                </a:lnTo>
                <a:lnTo>
                  <a:pt x="161999" y="140689"/>
                </a:lnTo>
                <a:lnTo>
                  <a:pt x="158005" y="142968"/>
                </a:lnTo>
                <a:lnTo>
                  <a:pt x="154549" y="145916"/>
                </a:lnTo>
                <a:lnTo>
                  <a:pt x="151451" y="149310"/>
                </a:lnTo>
                <a:lnTo>
                  <a:pt x="148592" y="153001"/>
                </a:lnTo>
                <a:lnTo>
                  <a:pt x="145099" y="156177"/>
                </a:lnTo>
                <a:lnTo>
                  <a:pt x="141182" y="159008"/>
                </a:lnTo>
                <a:lnTo>
                  <a:pt x="136984" y="161610"/>
                </a:lnTo>
                <a:lnTo>
                  <a:pt x="131803" y="163345"/>
                </a:lnTo>
                <a:lnTo>
                  <a:pt x="125969" y="164501"/>
                </a:lnTo>
                <a:lnTo>
                  <a:pt x="119698" y="165272"/>
                </a:lnTo>
                <a:lnTo>
                  <a:pt x="113930" y="166500"/>
                </a:lnTo>
                <a:lnTo>
                  <a:pt x="108497" y="168033"/>
                </a:lnTo>
                <a:lnTo>
                  <a:pt x="103287" y="169770"/>
                </a:lnTo>
                <a:lnTo>
                  <a:pt x="98227" y="170928"/>
                </a:lnTo>
                <a:lnTo>
                  <a:pt x="93266" y="171700"/>
                </a:lnTo>
                <a:lnTo>
                  <a:pt x="88371" y="172214"/>
                </a:lnTo>
                <a:lnTo>
                  <a:pt x="83520" y="172557"/>
                </a:lnTo>
                <a:lnTo>
                  <a:pt x="78699" y="172786"/>
                </a:lnTo>
                <a:lnTo>
                  <a:pt x="66445" y="173108"/>
                </a:lnTo>
                <a:lnTo>
                  <a:pt x="44541" y="173231"/>
                </a:lnTo>
                <a:lnTo>
                  <a:pt x="33668" y="173241"/>
                </a:lnTo>
                <a:lnTo>
                  <a:pt x="31177" y="172527"/>
                </a:lnTo>
                <a:lnTo>
                  <a:pt x="26291" y="169830"/>
                </a:lnTo>
                <a:lnTo>
                  <a:pt x="21474" y="168154"/>
                </a:lnTo>
                <a:lnTo>
                  <a:pt x="19079" y="167708"/>
                </a:lnTo>
                <a:lnTo>
                  <a:pt x="17482" y="166695"/>
                </a:lnTo>
                <a:lnTo>
                  <a:pt x="16416" y="165306"/>
                </a:lnTo>
                <a:lnTo>
                  <a:pt x="15707" y="163665"/>
                </a:lnTo>
                <a:lnTo>
                  <a:pt x="14440" y="162572"/>
                </a:lnTo>
                <a:lnTo>
                  <a:pt x="12801" y="161843"/>
                </a:lnTo>
                <a:lnTo>
                  <a:pt x="7143" y="1603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InkAnnotation122"/>
          <p:cNvSpPr/>
          <p:nvPr/>
        </p:nvSpPr>
        <p:spPr>
          <a:xfrm>
            <a:off x="3500437" y="2803207"/>
            <a:ext cx="100014" cy="90012"/>
          </a:xfrm>
          <a:custGeom>
            <a:avLst/>
            <a:gdLst/>
            <a:ahLst/>
            <a:cxnLst/>
            <a:rect l="0" t="0" r="0" b="0"/>
            <a:pathLst>
              <a:path w="100014" h="90012">
                <a:moveTo>
                  <a:pt x="0" y="0"/>
                </a:moveTo>
                <a:lnTo>
                  <a:pt x="11377" y="13653"/>
                </a:lnTo>
                <a:lnTo>
                  <a:pt x="15522" y="18389"/>
                </a:lnTo>
                <a:lnTo>
                  <a:pt x="19079" y="22260"/>
                </a:lnTo>
                <a:lnTo>
                  <a:pt x="22244" y="25556"/>
                </a:lnTo>
                <a:lnTo>
                  <a:pt x="25148" y="28468"/>
                </a:lnTo>
                <a:lnTo>
                  <a:pt x="30492" y="33607"/>
                </a:lnTo>
                <a:lnTo>
                  <a:pt x="32234" y="35978"/>
                </a:lnTo>
                <a:lnTo>
                  <a:pt x="33396" y="38273"/>
                </a:lnTo>
                <a:lnTo>
                  <a:pt x="34170" y="40517"/>
                </a:lnTo>
                <a:lnTo>
                  <a:pt x="35480" y="42728"/>
                </a:lnTo>
                <a:lnTo>
                  <a:pt x="37147" y="44916"/>
                </a:lnTo>
                <a:lnTo>
                  <a:pt x="39052" y="47089"/>
                </a:lnTo>
                <a:lnTo>
                  <a:pt x="41116" y="49252"/>
                </a:lnTo>
                <a:lnTo>
                  <a:pt x="43286" y="51409"/>
                </a:lnTo>
                <a:lnTo>
                  <a:pt x="47813" y="55709"/>
                </a:lnTo>
                <a:lnTo>
                  <a:pt x="59556" y="66436"/>
                </a:lnTo>
                <a:lnTo>
                  <a:pt x="61929" y="67865"/>
                </a:lnTo>
                <a:lnTo>
                  <a:pt x="64305" y="68818"/>
                </a:lnTo>
                <a:lnTo>
                  <a:pt x="66682" y="69453"/>
                </a:lnTo>
                <a:lnTo>
                  <a:pt x="69061" y="70591"/>
                </a:lnTo>
                <a:lnTo>
                  <a:pt x="71441" y="72064"/>
                </a:lnTo>
                <a:lnTo>
                  <a:pt x="73821" y="73760"/>
                </a:lnTo>
                <a:lnTo>
                  <a:pt x="76202" y="75605"/>
                </a:lnTo>
                <a:lnTo>
                  <a:pt x="78582" y="77550"/>
                </a:lnTo>
                <a:lnTo>
                  <a:pt x="80963" y="79560"/>
                </a:lnTo>
                <a:lnTo>
                  <a:pt x="83345" y="80901"/>
                </a:lnTo>
                <a:lnTo>
                  <a:pt x="85725" y="81795"/>
                </a:lnTo>
                <a:lnTo>
                  <a:pt x="88107" y="82390"/>
                </a:lnTo>
                <a:lnTo>
                  <a:pt x="89694" y="83502"/>
                </a:lnTo>
                <a:lnTo>
                  <a:pt x="90752" y="84957"/>
                </a:lnTo>
                <a:lnTo>
                  <a:pt x="91458" y="86642"/>
                </a:lnTo>
                <a:lnTo>
                  <a:pt x="92722" y="87765"/>
                </a:lnTo>
                <a:lnTo>
                  <a:pt x="94358" y="88514"/>
                </a:lnTo>
                <a:lnTo>
                  <a:pt x="100013" y="900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InkAnnotation123"/>
          <p:cNvSpPr/>
          <p:nvPr/>
        </p:nvSpPr>
        <p:spPr>
          <a:xfrm>
            <a:off x="3500437" y="2816066"/>
            <a:ext cx="85726" cy="83583"/>
          </a:xfrm>
          <a:custGeom>
            <a:avLst/>
            <a:gdLst/>
            <a:ahLst/>
            <a:cxnLst/>
            <a:rect l="0" t="0" r="0" b="0"/>
            <a:pathLst>
              <a:path w="85726" h="83583">
                <a:moveTo>
                  <a:pt x="85725" y="0"/>
                </a:moveTo>
                <a:lnTo>
                  <a:pt x="85725" y="3413"/>
                </a:lnTo>
                <a:lnTo>
                  <a:pt x="84138" y="5133"/>
                </a:lnTo>
                <a:lnTo>
                  <a:pt x="81492" y="6994"/>
                </a:lnTo>
                <a:lnTo>
                  <a:pt x="73423" y="11700"/>
                </a:lnTo>
                <a:lnTo>
                  <a:pt x="71968" y="13515"/>
                </a:lnTo>
                <a:lnTo>
                  <a:pt x="70203" y="16154"/>
                </a:lnTo>
                <a:lnTo>
                  <a:pt x="68234" y="19341"/>
                </a:lnTo>
                <a:lnTo>
                  <a:pt x="65333" y="22181"/>
                </a:lnTo>
                <a:lnTo>
                  <a:pt x="61811" y="24789"/>
                </a:lnTo>
                <a:lnTo>
                  <a:pt x="57876" y="27241"/>
                </a:lnTo>
                <a:lnTo>
                  <a:pt x="53666" y="30305"/>
                </a:lnTo>
                <a:lnTo>
                  <a:pt x="49271" y="33777"/>
                </a:lnTo>
                <a:lnTo>
                  <a:pt x="44753" y="37519"/>
                </a:lnTo>
                <a:lnTo>
                  <a:pt x="40948" y="41444"/>
                </a:lnTo>
                <a:lnTo>
                  <a:pt x="37617" y="45488"/>
                </a:lnTo>
                <a:lnTo>
                  <a:pt x="34603" y="49614"/>
                </a:lnTo>
                <a:lnTo>
                  <a:pt x="31800" y="53078"/>
                </a:lnTo>
                <a:lnTo>
                  <a:pt x="29138" y="56102"/>
                </a:lnTo>
                <a:lnTo>
                  <a:pt x="26569" y="58832"/>
                </a:lnTo>
                <a:lnTo>
                  <a:pt x="24063" y="61367"/>
                </a:lnTo>
                <a:lnTo>
                  <a:pt x="19161" y="66088"/>
                </a:lnTo>
                <a:lnTo>
                  <a:pt x="9547" y="74940"/>
                </a:lnTo>
                <a:lnTo>
                  <a:pt x="0" y="835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InkAnnotation124"/>
          <p:cNvSpPr/>
          <p:nvPr/>
        </p:nvSpPr>
        <p:spPr>
          <a:xfrm>
            <a:off x="5636418" y="2796778"/>
            <a:ext cx="107158" cy="64294"/>
          </a:xfrm>
          <a:custGeom>
            <a:avLst/>
            <a:gdLst/>
            <a:ahLst/>
            <a:cxnLst/>
            <a:rect l="0" t="0" r="0" b="0"/>
            <a:pathLst>
              <a:path w="107158" h="64294">
                <a:moveTo>
                  <a:pt x="0" y="0"/>
                </a:moveTo>
                <a:lnTo>
                  <a:pt x="0" y="3413"/>
                </a:lnTo>
                <a:lnTo>
                  <a:pt x="794" y="4419"/>
                </a:lnTo>
                <a:lnTo>
                  <a:pt x="2117" y="5089"/>
                </a:lnTo>
                <a:lnTo>
                  <a:pt x="3793" y="5536"/>
                </a:lnTo>
                <a:lnTo>
                  <a:pt x="5703" y="6548"/>
                </a:lnTo>
                <a:lnTo>
                  <a:pt x="7771" y="7937"/>
                </a:lnTo>
                <a:lnTo>
                  <a:pt x="9943" y="9578"/>
                </a:lnTo>
                <a:lnTo>
                  <a:pt x="12185" y="11386"/>
                </a:lnTo>
                <a:lnTo>
                  <a:pt x="16793" y="15300"/>
                </a:lnTo>
                <a:lnTo>
                  <a:pt x="19927" y="17344"/>
                </a:lnTo>
                <a:lnTo>
                  <a:pt x="23603" y="19420"/>
                </a:lnTo>
                <a:lnTo>
                  <a:pt x="27642" y="21519"/>
                </a:lnTo>
                <a:lnTo>
                  <a:pt x="31128" y="23633"/>
                </a:lnTo>
                <a:lnTo>
                  <a:pt x="34246" y="25757"/>
                </a:lnTo>
                <a:lnTo>
                  <a:pt x="37118" y="27886"/>
                </a:lnTo>
                <a:lnTo>
                  <a:pt x="39827" y="30021"/>
                </a:lnTo>
                <a:lnTo>
                  <a:pt x="42426" y="32158"/>
                </a:lnTo>
                <a:lnTo>
                  <a:pt x="44953" y="34298"/>
                </a:lnTo>
                <a:lnTo>
                  <a:pt x="48225" y="35724"/>
                </a:lnTo>
                <a:lnTo>
                  <a:pt x="51994" y="36675"/>
                </a:lnTo>
                <a:lnTo>
                  <a:pt x="56095" y="37308"/>
                </a:lnTo>
                <a:lnTo>
                  <a:pt x="59621" y="38445"/>
                </a:lnTo>
                <a:lnTo>
                  <a:pt x="62766" y="39918"/>
                </a:lnTo>
                <a:lnTo>
                  <a:pt x="65657" y="41614"/>
                </a:lnTo>
                <a:lnTo>
                  <a:pt x="68377" y="43458"/>
                </a:lnTo>
                <a:lnTo>
                  <a:pt x="70985" y="45403"/>
                </a:lnTo>
                <a:lnTo>
                  <a:pt x="73517" y="47414"/>
                </a:lnTo>
                <a:lnTo>
                  <a:pt x="78447" y="51552"/>
                </a:lnTo>
                <a:lnTo>
                  <a:pt x="80873" y="53656"/>
                </a:lnTo>
                <a:lnTo>
                  <a:pt x="83284" y="55059"/>
                </a:lnTo>
                <a:lnTo>
                  <a:pt x="85686" y="55994"/>
                </a:lnTo>
                <a:lnTo>
                  <a:pt x="88080" y="56617"/>
                </a:lnTo>
                <a:lnTo>
                  <a:pt x="90470" y="57747"/>
                </a:lnTo>
                <a:lnTo>
                  <a:pt x="92857" y="59215"/>
                </a:lnTo>
                <a:lnTo>
                  <a:pt x="95242" y="60908"/>
                </a:lnTo>
                <a:lnTo>
                  <a:pt x="97626" y="62037"/>
                </a:lnTo>
                <a:lnTo>
                  <a:pt x="100009" y="62789"/>
                </a:lnTo>
                <a:lnTo>
                  <a:pt x="107157" y="642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InkAnnotation125"/>
          <p:cNvSpPr/>
          <p:nvPr/>
        </p:nvSpPr>
        <p:spPr>
          <a:xfrm>
            <a:off x="5600700" y="2790348"/>
            <a:ext cx="150019" cy="96442"/>
          </a:xfrm>
          <a:custGeom>
            <a:avLst/>
            <a:gdLst/>
            <a:ahLst/>
            <a:cxnLst/>
            <a:rect l="0" t="0" r="0" b="0"/>
            <a:pathLst>
              <a:path w="150019" h="96442">
                <a:moveTo>
                  <a:pt x="150018" y="0"/>
                </a:moveTo>
                <a:lnTo>
                  <a:pt x="129433" y="18527"/>
                </a:lnTo>
                <a:lnTo>
                  <a:pt x="125183" y="21638"/>
                </a:lnTo>
                <a:lnTo>
                  <a:pt x="120761" y="24427"/>
                </a:lnTo>
                <a:lnTo>
                  <a:pt x="116226" y="27000"/>
                </a:lnTo>
                <a:lnTo>
                  <a:pt x="111615" y="30144"/>
                </a:lnTo>
                <a:lnTo>
                  <a:pt x="106954" y="33670"/>
                </a:lnTo>
                <a:lnTo>
                  <a:pt x="102259" y="37448"/>
                </a:lnTo>
                <a:lnTo>
                  <a:pt x="96747" y="41396"/>
                </a:lnTo>
                <a:lnTo>
                  <a:pt x="90692" y="45457"/>
                </a:lnTo>
                <a:lnTo>
                  <a:pt x="84273" y="49593"/>
                </a:lnTo>
                <a:lnTo>
                  <a:pt x="77613" y="53065"/>
                </a:lnTo>
                <a:lnTo>
                  <a:pt x="70792" y="56093"/>
                </a:lnTo>
                <a:lnTo>
                  <a:pt x="63863" y="58827"/>
                </a:lnTo>
                <a:lnTo>
                  <a:pt x="57656" y="62078"/>
                </a:lnTo>
                <a:lnTo>
                  <a:pt x="51931" y="65674"/>
                </a:lnTo>
                <a:lnTo>
                  <a:pt x="46527" y="69500"/>
                </a:lnTo>
                <a:lnTo>
                  <a:pt x="40543" y="73480"/>
                </a:lnTo>
                <a:lnTo>
                  <a:pt x="27544" y="81712"/>
                </a:lnTo>
                <a:lnTo>
                  <a:pt x="22331" y="85193"/>
                </a:lnTo>
                <a:lnTo>
                  <a:pt x="18062" y="88228"/>
                </a:lnTo>
                <a:lnTo>
                  <a:pt x="14422" y="90966"/>
                </a:lnTo>
                <a:lnTo>
                  <a:pt x="11203" y="92791"/>
                </a:lnTo>
                <a:lnTo>
                  <a:pt x="8262" y="94007"/>
                </a:lnTo>
                <a:lnTo>
                  <a:pt x="0" y="964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InkAnnotation126"/>
          <p:cNvSpPr/>
          <p:nvPr/>
        </p:nvSpPr>
        <p:spPr>
          <a:xfrm>
            <a:off x="2528887" y="3182540"/>
            <a:ext cx="164307" cy="19289"/>
          </a:xfrm>
          <a:custGeom>
            <a:avLst/>
            <a:gdLst/>
            <a:ahLst/>
            <a:cxnLst/>
            <a:rect l="0" t="0" r="0" b="0"/>
            <a:pathLst>
              <a:path w="164307" h="19289">
                <a:moveTo>
                  <a:pt x="0" y="19288"/>
                </a:moveTo>
                <a:lnTo>
                  <a:pt x="30080" y="19288"/>
                </a:lnTo>
                <a:lnTo>
                  <a:pt x="33547" y="18574"/>
                </a:lnTo>
                <a:lnTo>
                  <a:pt x="37446" y="17383"/>
                </a:lnTo>
                <a:lnTo>
                  <a:pt x="41633" y="15875"/>
                </a:lnTo>
                <a:lnTo>
                  <a:pt x="45218" y="14870"/>
                </a:lnTo>
                <a:lnTo>
                  <a:pt x="48401" y="14200"/>
                </a:lnTo>
                <a:lnTo>
                  <a:pt x="51318" y="13753"/>
                </a:lnTo>
                <a:lnTo>
                  <a:pt x="54849" y="12740"/>
                </a:lnTo>
                <a:lnTo>
                  <a:pt x="58791" y="11351"/>
                </a:lnTo>
                <a:lnTo>
                  <a:pt x="63007" y="9711"/>
                </a:lnTo>
                <a:lnTo>
                  <a:pt x="67404" y="8617"/>
                </a:lnTo>
                <a:lnTo>
                  <a:pt x="71924" y="7888"/>
                </a:lnTo>
                <a:lnTo>
                  <a:pt x="76524" y="7402"/>
                </a:lnTo>
                <a:lnTo>
                  <a:pt x="81179" y="7078"/>
                </a:lnTo>
                <a:lnTo>
                  <a:pt x="85869" y="6862"/>
                </a:lnTo>
                <a:lnTo>
                  <a:pt x="95314" y="6622"/>
                </a:lnTo>
                <a:lnTo>
                  <a:pt x="104803" y="6515"/>
                </a:lnTo>
                <a:lnTo>
                  <a:pt x="109557" y="5772"/>
                </a:lnTo>
                <a:lnTo>
                  <a:pt x="114313" y="4563"/>
                </a:lnTo>
                <a:lnTo>
                  <a:pt x="119071" y="3042"/>
                </a:lnTo>
                <a:lnTo>
                  <a:pt x="123037" y="2028"/>
                </a:lnTo>
                <a:lnTo>
                  <a:pt x="126475" y="1352"/>
                </a:lnTo>
                <a:lnTo>
                  <a:pt x="129560" y="901"/>
                </a:lnTo>
                <a:lnTo>
                  <a:pt x="133205" y="601"/>
                </a:lnTo>
                <a:lnTo>
                  <a:pt x="137222" y="401"/>
                </a:lnTo>
                <a:lnTo>
                  <a:pt x="145125" y="178"/>
                </a:lnTo>
                <a:lnTo>
                  <a:pt x="156795" y="16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InkAnnotation127"/>
          <p:cNvSpPr/>
          <p:nvPr/>
        </p:nvSpPr>
        <p:spPr>
          <a:xfrm>
            <a:off x="2514600" y="3246834"/>
            <a:ext cx="171451" cy="32148"/>
          </a:xfrm>
          <a:custGeom>
            <a:avLst/>
            <a:gdLst/>
            <a:ahLst/>
            <a:cxnLst/>
            <a:rect l="0" t="0" r="0" b="0"/>
            <a:pathLst>
              <a:path w="171451" h="32148">
                <a:moveTo>
                  <a:pt x="0" y="32147"/>
                </a:moveTo>
                <a:lnTo>
                  <a:pt x="0" y="26611"/>
                </a:lnTo>
                <a:lnTo>
                  <a:pt x="793" y="26313"/>
                </a:lnTo>
                <a:lnTo>
                  <a:pt x="6150" y="25796"/>
                </a:lnTo>
                <a:lnTo>
                  <a:pt x="10641" y="25741"/>
                </a:lnTo>
                <a:lnTo>
                  <a:pt x="23910" y="25720"/>
                </a:lnTo>
                <a:lnTo>
                  <a:pt x="27052" y="25005"/>
                </a:lnTo>
                <a:lnTo>
                  <a:pt x="30735" y="23814"/>
                </a:lnTo>
                <a:lnTo>
                  <a:pt x="34777" y="22305"/>
                </a:lnTo>
                <a:lnTo>
                  <a:pt x="38266" y="21299"/>
                </a:lnTo>
                <a:lnTo>
                  <a:pt x="41385" y="20629"/>
                </a:lnTo>
                <a:lnTo>
                  <a:pt x="44259" y="20182"/>
                </a:lnTo>
                <a:lnTo>
                  <a:pt x="47762" y="19884"/>
                </a:lnTo>
                <a:lnTo>
                  <a:pt x="51685" y="19685"/>
                </a:lnTo>
                <a:lnTo>
                  <a:pt x="55888" y="19553"/>
                </a:lnTo>
                <a:lnTo>
                  <a:pt x="60277" y="18750"/>
                </a:lnTo>
                <a:lnTo>
                  <a:pt x="64791" y="17501"/>
                </a:lnTo>
                <a:lnTo>
                  <a:pt x="69388" y="15954"/>
                </a:lnTo>
                <a:lnTo>
                  <a:pt x="74039" y="14922"/>
                </a:lnTo>
                <a:lnTo>
                  <a:pt x="78728" y="14234"/>
                </a:lnTo>
                <a:lnTo>
                  <a:pt x="83441" y="13775"/>
                </a:lnTo>
                <a:lnTo>
                  <a:pt x="87378" y="13470"/>
                </a:lnTo>
                <a:lnTo>
                  <a:pt x="90795" y="13266"/>
                </a:lnTo>
                <a:lnTo>
                  <a:pt x="93867" y="13130"/>
                </a:lnTo>
                <a:lnTo>
                  <a:pt x="101515" y="12979"/>
                </a:lnTo>
                <a:lnTo>
                  <a:pt x="105776" y="12939"/>
                </a:lnTo>
                <a:lnTo>
                  <a:pt x="110205" y="12198"/>
                </a:lnTo>
                <a:lnTo>
                  <a:pt x="114745" y="10989"/>
                </a:lnTo>
                <a:lnTo>
                  <a:pt x="119359" y="9469"/>
                </a:lnTo>
                <a:lnTo>
                  <a:pt x="123228" y="8456"/>
                </a:lnTo>
                <a:lnTo>
                  <a:pt x="126602" y="7780"/>
                </a:lnTo>
                <a:lnTo>
                  <a:pt x="129645" y="7330"/>
                </a:lnTo>
                <a:lnTo>
                  <a:pt x="133261" y="6315"/>
                </a:lnTo>
                <a:lnTo>
                  <a:pt x="137259" y="4925"/>
                </a:lnTo>
                <a:lnTo>
                  <a:pt x="141512" y="3283"/>
                </a:lnTo>
                <a:lnTo>
                  <a:pt x="145935" y="2189"/>
                </a:lnTo>
                <a:lnTo>
                  <a:pt x="150471" y="1459"/>
                </a:lnTo>
                <a:lnTo>
                  <a:pt x="155082" y="972"/>
                </a:lnTo>
                <a:lnTo>
                  <a:pt x="158951" y="648"/>
                </a:lnTo>
                <a:lnTo>
                  <a:pt x="162324" y="432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InkAnnotation128"/>
          <p:cNvSpPr/>
          <p:nvPr/>
        </p:nvSpPr>
        <p:spPr>
          <a:xfrm>
            <a:off x="2843213" y="3150393"/>
            <a:ext cx="171450" cy="90012"/>
          </a:xfrm>
          <a:custGeom>
            <a:avLst/>
            <a:gdLst/>
            <a:ahLst/>
            <a:cxnLst/>
            <a:rect l="0" t="0" r="0" b="0"/>
            <a:pathLst>
              <a:path w="171450" h="90012">
                <a:moveTo>
                  <a:pt x="21430" y="6430"/>
                </a:moveTo>
                <a:lnTo>
                  <a:pt x="15279" y="6430"/>
                </a:lnTo>
                <a:lnTo>
                  <a:pt x="14949" y="5715"/>
                </a:lnTo>
                <a:lnTo>
                  <a:pt x="14580" y="3017"/>
                </a:lnTo>
                <a:lnTo>
                  <a:pt x="14287" y="11"/>
                </a:lnTo>
                <a:lnTo>
                  <a:pt x="14287" y="0"/>
                </a:lnTo>
                <a:lnTo>
                  <a:pt x="14287" y="27258"/>
                </a:lnTo>
                <a:lnTo>
                  <a:pt x="13493" y="29602"/>
                </a:lnTo>
                <a:lnTo>
                  <a:pt x="12170" y="31879"/>
                </a:lnTo>
                <a:lnTo>
                  <a:pt x="10494" y="34112"/>
                </a:lnTo>
                <a:lnTo>
                  <a:pt x="8583" y="37029"/>
                </a:lnTo>
                <a:lnTo>
                  <a:pt x="6515" y="40402"/>
                </a:lnTo>
                <a:lnTo>
                  <a:pt x="4343" y="44080"/>
                </a:lnTo>
                <a:lnTo>
                  <a:pt x="2895" y="47246"/>
                </a:lnTo>
                <a:lnTo>
                  <a:pt x="1930" y="50071"/>
                </a:lnTo>
                <a:lnTo>
                  <a:pt x="1286" y="52669"/>
                </a:lnTo>
                <a:lnTo>
                  <a:pt x="857" y="55115"/>
                </a:lnTo>
                <a:lnTo>
                  <a:pt x="571" y="57461"/>
                </a:lnTo>
                <a:lnTo>
                  <a:pt x="380" y="59738"/>
                </a:lnTo>
                <a:lnTo>
                  <a:pt x="253" y="61971"/>
                </a:lnTo>
                <a:lnTo>
                  <a:pt x="112" y="66357"/>
                </a:lnTo>
                <a:lnTo>
                  <a:pt x="2" y="82310"/>
                </a:lnTo>
                <a:lnTo>
                  <a:pt x="0" y="86619"/>
                </a:lnTo>
                <a:lnTo>
                  <a:pt x="793" y="87750"/>
                </a:lnTo>
                <a:lnTo>
                  <a:pt x="2116" y="88503"/>
                </a:lnTo>
                <a:lnTo>
                  <a:pt x="6150" y="89714"/>
                </a:lnTo>
                <a:lnTo>
                  <a:pt x="10641" y="89923"/>
                </a:lnTo>
                <a:lnTo>
                  <a:pt x="14867" y="90006"/>
                </a:lnTo>
                <a:lnTo>
                  <a:pt x="27994" y="90011"/>
                </a:lnTo>
                <a:lnTo>
                  <a:pt x="31362" y="89297"/>
                </a:lnTo>
                <a:lnTo>
                  <a:pt x="34402" y="88106"/>
                </a:lnTo>
                <a:lnTo>
                  <a:pt x="37222" y="86598"/>
                </a:lnTo>
                <a:lnTo>
                  <a:pt x="42471" y="84923"/>
                </a:lnTo>
                <a:lnTo>
                  <a:pt x="44982" y="84476"/>
                </a:lnTo>
                <a:lnTo>
                  <a:pt x="48244" y="83464"/>
                </a:lnTo>
                <a:lnTo>
                  <a:pt x="52006" y="82075"/>
                </a:lnTo>
                <a:lnTo>
                  <a:pt x="56102" y="80434"/>
                </a:lnTo>
                <a:lnTo>
                  <a:pt x="60420" y="79340"/>
                </a:lnTo>
                <a:lnTo>
                  <a:pt x="64886" y="78611"/>
                </a:lnTo>
                <a:lnTo>
                  <a:pt x="69451" y="78125"/>
                </a:lnTo>
                <a:lnTo>
                  <a:pt x="73288" y="77801"/>
                </a:lnTo>
                <a:lnTo>
                  <a:pt x="76639" y="77585"/>
                </a:lnTo>
                <a:lnTo>
                  <a:pt x="79667" y="77441"/>
                </a:lnTo>
                <a:lnTo>
                  <a:pt x="84068" y="76630"/>
                </a:lnTo>
                <a:lnTo>
                  <a:pt x="89382" y="75376"/>
                </a:lnTo>
                <a:lnTo>
                  <a:pt x="95307" y="73825"/>
                </a:lnTo>
                <a:lnTo>
                  <a:pt x="100844" y="72791"/>
                </a:lnTo>
                <a:lnTo>
                  <a:pt x="106123" y="72102"/>
                </a:lnTo>
                <a:lnTo>
                  <a:pt x="111229" y="71643"/>
                </a:lnTo>
                <a:lnTo>
                  <a:pt x="115428" y="70622"/>
                </a:lnTo>
                <a:lnTo>
                  <a:pt x="119020" y="69227"/>
                </a:lnTo>
                <a:lnTo>
                  <a:pt x="122209" y="67583"/>
                </a:lnTo>
                <a:lnTo>
                  <a:pt x="125922" y="66487"/>
                </a:lnTo>
                <a:lnTo>
                  <a:pt x="129986" y="65756"/>
                </a:lnTo>
                <a:lnTo>
                  <a:pt x="134282" y="65269"/>
                </a:lnTo>
                <a:lnTo>
                  <a:pt x="138733" y="64944"/>
                </a:lnTo>
                <a:lnTo>
                  <a:pt x="143289" y="64727"/>
                </a:lnTo>
                <a:lnTo>
                  <a:pt x="155168" y="64422"/>
                </a:lnTo>
                <a:lnTo>
                  <a:pt x="158214" y="64380"/>
                </a:lnTo>
                <a:lnTo>
                  <a:pt x="161038" y="63637"/>
                </a:lnTo>
                <a:lnTo>
                  <a:pt x="166293" y="60906"/>
                </a:lnTo>
                <a:lnTo>
                  <a:pt x="171449" y="578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InkAnnotation129"/>
          <p:cNvSpPr/>
          <p:nvPr/>
        </p:nvSpPr>
        <p:spPr>
          <a:xfrm>
            <a:off x="2971800" y="3118247"/>
            <a:ext cx="7144" cy="218599"/>
          </a:xfrm>
          <a:custGeom>
            <a:avLst/>
            <a:gdLst/>
            <a:ahLst/>
            <a:cxnLst/>
            <a:rect l="0" t="0" r="0" b="0"/>
            <a:pathLst>
              <a:path w="7144" h="218599">
                <a:moveTo>
                  <a:pt x="7143" y="0"/>
                </a:moveTo>
                <a:lnTo>
                  <a:pt x="7143" y="3413"/>
                </a:lnTo>
                <a:lnTo>
                  <a:pt x="6350" y="5847"/>
                </a:lnTo>
                <a:lnTo>
                  <a:pt x="5027" y="8898"/>
                </a:lnTo>
                <a:lnTo>
                  <a:pt x="3351" y="12361"/>
                </a:lnTo>
                <a:lnTo>
                  <a:pt x="2234" y="15384"/>
                </a:lnTo>
                <a:lnTo>
                  <a:pt x="1489" y="18114"/>
                </a:lnTo>
                <a:lnTo>
                  <a:pt x="993" y="20649"/>
                </a:lnTo>
                <a:lnTo>
                  <a:pt x="662" y="23767"/>
                </a:lnTo>
                <a:lnTo>
                  <a:pt x="441" y="27274"/>
                </a:lnTo>
                <a:lnTo>
                  <a:pt x="196" y="34982"/>
                </a:lnTo>
                <a:lnTo>
                  <a:pt x="5" y="72884"/>
                </a:lnTo>
                <a:lnTo>
                  <a:pt x="0" y="112692"/>
                </a:lnTo>
                <a:lnTo>
                  <a:pt x="793" y="117276"/>
                </a:lnTo>
                <a:lnTo>
                  <a:pt x="2116" y="121761"/>
                </a:lnTo>
                <a:lnTo>
                  <a:pt x="3792" y="126179"/>
                </a:lnTo>
                <a:lnTo>
                  <a:pt x="4909" y="130554"/>
                </a:lnTo>
                <a:lnTo>
                  <a:pt x="5654" y="134899"/>
                </a:lnTo>
                <a:lnTo>
                  <a:pt x="6150" y="139224"/>
                </a:lnTo>
                <a:lnTo>
                  <a:pt x="6481" y="143537"/>
                </a:lnTo>
                <a:lnTo>
                  <a:pt x="6702" y="147840"/>
                </a:lnTo>
                <a:lnTo>
                  <a:pt x="6947" y="156432"/>
                </a:lnTo>
                <a:lnTo>
                  <a:pt x="7143" y="2185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InkAnnotation130"/>
          <p:cNvSpPr/>
          <p:nvPr/>
        </p:nvSpPr>
        <p:spPr>
          <a:xfrm>
            <a:off x="3078956" y="3195399"/>
            <a:ext cx="192882" cy="135018"/>
          </a:xfrm>
          <a:custGeom>
            <a:avLst/>
            <a:gdLst/>
            <a:ahLst/>
            <a:cxnLst/>
            <a:rect l="0" t="0" r="0" b="0"/>
            <a:pathLst>
              <a:path w="192882" h="135018">
                <a:moveTo>
                  <a:pt x="0" y="0"/>
                </a:moveTo>
                <a:lnTo>
                  <a:pt x="10642" y="9578"/>
                </a:lnTo>
                <a:lnTo>
                  <a:pt x="13444" y="11386"/>
                </a:lnTo>
                <a:lnTo>
                  <a:pt x="16900" y="13305"/>
                </a:lnTo>
                <a:lnTo>
                  <a:pt x="20792" y="15300"/>
                </a:lnTo>
                <a:lnTo>
                  <a:pt x="24180" y="17344"/>
                </a:lnTo>
                <a:lnTo>
                  <a:pt x="30061" y="21519"/>
                </a:lnTo>
                <a:lnTo>
                  <a:pt x="32741" y="23633"/>
                </a:lnTo>
                <a:lnTo>
                  <a:pt x="35321" y="25757"/>
                </a:lnTo>
                <a:lnTo>
                  <a:pt x="37835" y="27887"/>
                </a:lnTo>
                <a:lnTo>
                  <a:pt x="42685" y="31450"/>
                </a:lnTo>
                <a:lnTo>
                  <a:pt x="56542" y="41124"/>
                </a:lnTo>
                <a:lnTo>
                  <a:pt x="63095" y="45275"/>
                </a:lnTo>
                <a:lnTo>
                  <a:pt x="69051" y="48757"/>
                </a:lnTo>
                <a:lnTo>
                  <a:pt x="74609" y="51793"/>
                </a:lnTo>
                <a:lnTo>
                  <a:pt x="79901" y="55245"/>
                </a:lnTo>
                <a:lnTo>
                  <a:pt x="85017" y="58976"/>
                </a:lnTo>
                <a:lnTo>
                  <a:pt x="94142" y="66217"/>
                </a:lnTo>
                <a:lnTo>
                  <a:pt x="100843" y="71816"/>
                </a:lnTo>
                <a:lnTo>
                  <a:pt x="104535" y="74309"/>
                </a:lnTo>
                <a:lnTo>
                  <a:pt x="108583" y="76686"/>
                </a:lnTo>
                <a:lnTo>
                  <a:pt x="112870" y="78984"/>
                </a:lnTo>
                <a:lnTo>
                  <a:pt x="117315" y="81945"/>
                </a:lnTo>
                <a:lnTo>
                  <a:pt x="121866" y="85348"/>
                </a:lnTo>
                <a:lnTo>
                  <a:pt x="130363" y="92225"/>
                </a:lnTo>
                <a:lnTo>
                  <a:pt x="136785" y="97662"/>
                </a:lnTo>
                <a:lnTo>
                  <a:pt x="144863" y="104740"/>
                </a:lnTo>
                <a:lnTo>
                  <a:pt x="148169" y="106974"/>
                </a:lnTo>
                <a:lnTo>
                  <a:pt x="151960" y="109178"/>
                </a:lnTo>
                <a:lnTo>
                  <a:pt x="156076" y="111361"/>
                </a:lnTo>
                <a:lnTo>
                  <a:pt x="159613" y="113531"/>
                </a:lnTo>
                <a:lnTo>
                  <a:pt x="162765" y="115693"/>
                </a:lnTo>
                <a:lnTo>
                  <a:pt x="165660" y="117847"/>
                </a:lnTo>
                <a:lnTo>
                  <a:pt x="170993" y="120242"/>
                </a:lnTo>
                <a:lnTo>
                  <a:pt x="173527" y="120881"/>
                </a:lnTo>
                <a:lnTo>
                  <a:pt x="178458" y="123495"/>
                </a:lnTo>
                <a:lnTo>
                  <a:pt x="180884" y="125192"/>
                </a:lnTo>
                <a:lnTo>
                  <a:pt x="185697" y="127079"/>
                </a:lnTo>
                <a:lnTo>
                  <a:pt x="188092" y="127582"/>
                </a:lnTo>
                <a:lnTo>
                  <a:pt x="189688" y="128631"/>
                </a:lnTo>
                <a:lnTo>
                  <a:pt x="190752" y="130046"/>
                </a:lnTo>
                <a:lnTo>
                  <a:pt x="192881" y="135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InkAnnotation131"/>
          <p:cNvSpPr/>
          <p:nvPr/>
        </p:nvSpPr>
        <p:spPr>
          <a:xfrm>
            <a:off x="3150393" y="3176111"/>
            <a:ext cx="85726" cy="154306"/>
          </a:xfrm>
          <a:custGeom>
            <a:avLst/>
            <a:gdLst/>
            <a:ahLst/>
            <a:cxnLst/>
            <a:rect l="0" t="0" r="0" b="0"/>
            <a:pathLst>
              <a:path w="85726" h="154306">
                <a:moveTo>
                  <a:pt x="85725" y="0"/>
                </a:moveTo>
                <a:lnTo>
                  <a:pt x="81933" y="0"/>
                </a:lnTo>
                <a:lnTo>
                  <a:pt x="80816" y="714"/>
                </a:lnTo>
                <a:lnTo>
                  <a:pt x="80071" y="1905"/>
                </a:lnTo>
                <a:lnTo>
                  <a:pt x="78875" y="5536"/>
                </a:lnTo>
                <a:lnTo>
                  <a:pt x="76596" y="7937"/>
                </a:lnTo>
                <a:lnTo>
                  <a:pt x="74876" y="9578"/>
                </a:lnTo>
                <a:lnTo>
                  <a:pt x="73730" y="12100"/>
                </a:lnTo>
                <a:lnTo>
                  <a:pt x="72966" y="15211"/>
                </a:lnTo>
                <a:lnTo>
                  <a:pt x="72456" y="18713"/>
                </a:lnTo>
                <a:lnTo>
                  <a:pt x="71323" y="21762"/>
                </a:lnTo>
                <a:lnTo>
                  <a:pt x="69774" y="24509"/>
                </a:lnTo>
                <a:lnTo>
                  <a:pt x="67947" y="27055"/>
                </a:lnTo>
                <a:lnTo>
                  <a:pt x="65936" y="30181"/>
                </a:lnTo>
                <a:lnTo>
                  <a:pt x="61584" y="37464"/>
                </a:lnTo>
                <a:lnTo>
                  <a:pt x="58519" y="41407"/>
                </a:lnTo>
                <a:lnTo>
                  <a:pt x="54888" y="45464"/>
                </a:lnTo>
                <a:lnTo>
                  <a:pt x="50879" y="49597"/>
                </a:lnTo>
                <a:lnTo>
                  <a:pt x="47414" y="53781"/>
                </a:lnTo>
                <a:lnTo>
                  <a:pt x="44309" y="58000"/>
                </a:lnTo>
                <a:lnTo>
                  <a:pt x="41446" y="62241"/>
                </a:lnTo>
                <a:lnTo>
                  <a:pt x="38743" y="66497"/>
                </a:lnTo>
                <a:lnTo>
                  <a:pt x="33624" y="75036"/>
                </a:lnTo>
                <a:lnTo>
                  <a:pt x="31147" y="78599"/>
                </a:lnTo>
                <a:lnTo>
                  <a:pt x="28702" y="81689"/>
                </a:lnTo>
                <a:lnTo>
                  <a:pt x="26279" y="84463"/>
                </a:lnTo>
                <a:lnTo>
                  <a:pt x="24663" y="87741"/>
                </a:lnTo>
                <a:lnTo>
                  <a:pt x="23586" y="91355"/>
                </a:lnTo>
                <a:lnTo>
                  <a:pt x="22868" y="95193"/>
                </a:lnTo>
                <a:lnTo>
                  <a:pt x="21595" y="99181"/>
                </a:lnTo>
                <a:lnTo>
                  <a:pt x="19953" y="103268"/>
                </a:lnTo>
                <a:lnTo>
                  <a:pt x="7822" y="130332"/>
                </a:lnTo>
                <a:lnTo>
                  <a:pt x="5215" y="136895"/>
                </a:lnTo>
                <a:lnTo>
                  <a:pt x="3477" y="141984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InkAnnotation132"/>
          <p:cNvSpPr/>
          <p:nvPr/>
        </p:nvSpPr>
        <p:spPr>
          <a:xfrm>
            <a:off x="3336131" y="3073266"/>
            <a:ext cx="164307" cy="134993"/>
          </a:xfrm>
          <a:custGeom>
            <a:avLst/>
            <a:gdLst/>
            <a:ahLst/>
            <a:cxnLst/>
            <a:rect l="0" t="0" r="0" b="0"/>
            <a:pathLst>
              <a:path w="164307" h="134993">
                <a:moveTo>
                  <a:pt x="0" y="19263"/>
                </a:moveTo>
                <a:lnTo>
                  <a:pt x="6151" y="13727"/>
                </a:lnTo>
                <a:lnTo>
                  <a:pt x="8819" y="13231"/>
                </a:lnTo>
                <a:lnTo>
                  <a:pt x="10642" y="13098"/>
                </a:lnTo>
                <a:lnTo>
                  <a:pt x="12651" y="12296"/>
                </a:lnTo>
                <a:lnTo>
                  <a:pt x="16999" y="9499"/>
                </a:lnTo>
                <a:lnTo>
                  <a:pt x="19271" y="8467"/>
                </a:lnTo>
                <a:lnTo>
                  <a:pt x="23910" y="7321"/>
                </a:lnTo>
                <a:lnTo>
                  <a:pt x="28619" y="4907"/>
                </a:lnTo>
                <a:lnTo>
                  <a:pt x="30985" y="3263"/>
                </a:lnTo>
                <a:lnTo>
                  <a:pt x="34150" y="2167"/>
                </a:lnTo>
                <a:lnTo>
                  <a:pt x="37848" y="1436"/>
                </a:lnTo>
                <a:lnTo>
                  <a:pt x="41901" y="949"/>
                </a:lnTo>
                <a:lnTo>
                  <a:pt x="45396" y="624"/>
                </a:lnTo>
                <a:lnTo>
                  <a:pt x="48520" y="408"/>
                </a:lnTo>
                <a:lnTo>
                  <a:pt x="51397" y="263"/>
                </a:lnTo>
                <a:lnTo>
                  <a:pt x="56709" y="103"/>
                </a:lnTo>
                <a:lnTo>
                  <a:pt x="66588" y="0"/>
                </a:lnTo>
                <a:lnTo>
                  <a:pt x="68998" y="706"/>
                </a:lnTo>
                <a:lnTo>
                  <a:pt x="73793" y="3396"/>
                </a:lnTo>
                <a:lnTo>
                  <a:pt x="78569" y="5067"/>
                </a:lnTo>
                <a:lnTo>
                  <a:pt x="80954" y="5513"/>
                </a:lnTo>
                <a:lnTo>
                  <a:pt x="85721" y="7913"/>
                </a:lnTo>
                <a:lnTo>
                  <a:pt x="88104" y="9553"/>
                </a:lnTo>
                <a:lnTo>
                  <a:pt x="89692" y="11361"/>
                </a:lnTo>
                <a:lnTo>
                  <a:pt x="90751" y="13281"/>
                </a:lnTo>
                <a:lnTo>
                  <a:pt x="91927" y="17318"/>
                </a:lnTo>
                <a:lnTo>
                  <a:pt x="92450" y="21495"/>
                </a:lnTo>
                <a:lnTo>
                  <a:pt x="92590" y="23608"/>
                </a:lnTo>
                <a:lnTo>
                  <a:pt x="92744" y="27862"/>
                </a:lnTo>
                <a:lnTo>
                  <a:pt x="92832" y="34273"/>
                </a:lnTo>
                <a:lnTo>
                  <a:pt x="91257" y="39985"/>
                </a:lnTo>
                <a:lnTo>
                  <a:pt x="88619" y="48080"/>
                </a:lnTo>
                <a:lnTo>
                  <a:pt x="85273" y="57762"/>
                </a:lnTo>
                <a:lnTo>
                  <a:pt x="83042" y="64932"/>
                </a:lnTo>
                <a:lnTo>
                  <a:pt x="81555" y="70426"/>
                </a:lnTo>
                <a:lnTo>
                  <a:pt x="80564" y="74803"/>
                </a:lnTo>
                <a:lnTo>
                  <a:pt x="79109" y="78435"/>
                </a:lnTo>
                <a:lnTo>
                  <a:pt x="77345" y="81571"/>
                </a:lnTo>
                <a:lnTo>
                  <a:pt x="75376" y="84376"/>
                </a:lnTo>
                <a:lnTo>
                  <a:pt x="73270" y="86960"/>
                </a:lnTo>
                <a:lnTo>
                  <a:pt x="71071" y="89398"/>
                </a:lnTo>
                <a:lnTo>
                  <a:pt x="68812" y="91737"/>
                </a:lnTo>
                <a:lnTo>
                  <a:pt x="67306" y="94011"/>
                </a:lnTo>
                <a:lnTo>
                  <a:pt x="66302" y="96241"/>
                </a:lnTo>
                <a:lnTo>
                  <a:pt x="65633" y="98442"/>
                </a:lnTo>
                <a:lnTo>
                  <a:pt x="64392" y="100624"/>
                </a:lnTo>
                <a:lnTo>
                  <a:pt x="62772" y="102793"/>
                </a:lnTo>
                <a:lnTo>
                  <a:pt x="60898" y="104953"/>
                </a:lnTo>
                <a:lnTo>
                  <a:pt x="58855" y="107108"/>
                </a:lnTo>
                <a:lnTo>
                  <a:pt x="56699" y="109259"/>
                </a:lnTo>
                <a:lnTo>
                  <a:pt x="54468" y="111407"/>
                </a:lnTo>
                <a:lnTo>
                  <a:pt x="52187" y="112839"/>
                </a:lnTo>
                <a:lnTo>
                  <a:pt x="47536" y="114431"/>
                </a:lnTo>
                <a:lnTo>
                  <a:pt x="42823" y="115138"/>
                </a:lnTo>
                <a:lnTo>
                  <a:pt x="37122" y="115592"/>
                </a:lnTo>
                <a:lnTo>
                  <a:pt x="32342" y="115670"/>
                </a:lnTo>
                <a:lnTo>
                  <a:pt x="25899" y="115694"/>
                </a:lnTo>
                <a:lnTo>
                  <a:pt x="24410" y="114983"/>
                </a:lnTo>
                <a:lnTo>
                  <a:pt x="23417" y="113794"/>
                </a:lnTo>
                <a:lnTo>
                  <a:pt x="22755" y="112288"/>
                </a:lnTo>
                <a:lnTo>
                  <a:pt x="21520" y="111283"/>
                </a:lnTo>
                <a:lnTo>
                  <a:pt x="19903" y="110614"/>
                </a:lnTo>
                <a:lnTo>
                  <a:pt x="18031" y="110167"/>
                </a:lnTo>
                <a:lnTo>
                  <a:pt x="16783" y="109155"/>
                </a:lnTo>
                <a:lnTo>
                  <a:pt x="15951" y="107766"/>
                </a:lnTo>
                <a:lnTo>
                  <a:pt x="15027" y="104318"/>
                </a:lnTo>
                <a:lnTo>
                  <a:pt x="14616" y="100404"/>
                </a:lnTo>
                <a:lnTo>
                  <a:pt x="14316" y="96766"/>
                </a:lnTo>
                <a:lnTo>
                  <a:pt x="14296" y="93106"/>
                </a:lnTo>
                <a:lnTo>
                  <a:pt x="15086" y="92066"/>
                </a:lnTo>
                <a:lnTo>
                  <a:pt x="16408" y="91373"/>
                </a:lnTo>
                <a:lnTo>
                  <a:pt x="18082" y="90911"/>
                </a:lnTo>
                <a:lnTo>
                  <a:pt x="22059" y="88492"/>
                </a:lnTo>
                <a:lnTo>
                  <a:pt x="24231" y="86847"/>
                </a:lnTo>
                <a:lnTo>
                  <a:pt x="26473" y="85750"/>
                </a:lnTo>
                <a:lnTo>
                  <a:pt x="31080" y="84531"/>
                </a:lnTo>
                <a:lnTo>
                  <a:pt x="34214" y="84207"/>
                </a:lnTo>
                <a:lnTo>
                  <a:pt x="37890" y="83990"/>
                </a:lnTo>
                <a:lnTo>
                  <a:pt x="45415" y="83749"/>
                </a:lnTo>
                <a:lnTo>
                  <a:pt x="54907" y="83614"/>
                </a:lnTo>
                <a:lnTo>
                  <a:pt x="63032" y="83582"/>
                </a:lnTo>
                <a:lnTo>
                  <a:pt x="68215" y="84288"/>
                </a:lnTo>
                <a:lnTo>
                  <a:pt x="74052" y="85473"/>
                </a:lnTo>
                <a:lnTo>
                  <a:pt x="80324" y="86977"/>
                </a:lnTo>
                <a:lnTo>
                  <a:pt x="85299" y="88695"/>
                </a:lnTo>
                <a:lnTo>
                  <a:pt x="89410" y="90554"/>
                </a:lnTo>
                <a:lnTo>
                  <a:pt x="92944" y="92508"/>
                </a:lnTo>
                <a:lnTo>
                  <a:pt x="96888" y="94525"/>
                </a:lnTo>
                <a:lnTo>
                  <a:pt x="105503" y="98671"/>
                </a:lnTo>
                <a:lnTo>
                  <a:pt x="109229" y="100776"/>
                </a:lnTo>
                <a:lnTo>
                  <a:pt x="112507" y="102895"/>
                </a:lnTo>
                <a:lnTo>
                  <a:pt x="115485" y="105021"/>
                </a:lnTo>
                <a:lnTo>
                  <a:pt x="118265" y="107153"/>
                </a:lnTo>
                <a:lnTo>
                  <a:pt x="120912" y="109289"/>
                </a:lnTo>
                <a:lnTo>
                  <a:pt x="123471" y="111427"/>
                </a:lnTo>
                <a:lnTo>
                  <a:pt x="126763" y="112853"/>
                </a:lnTo>
                <a:lnTo>
                  <a:pt x="130546" y="113803"/>
                </a:lnTo>
                <a:lnTo>
                  <a:pt x="134656" y="114436"/>
                </a:lnTo>
                <a:lnTo>
                  <a:pt x="138189" y="115573"/>
                </a:lnTo>
                <a:lnTo>
                  <a:pt x="141339" y="117046"/>
                </a:lnTo>
                <a:lnTo>
                  <a:pt x="144232" y="118741"/>
                </a:lnTo>
                <a:lnTo>
                  <a:pt x="146954" y="119872"/>
                </a:lnTo>
                <a:lnTo>
                  <a:pt x="149563" y="120626"/>
                </a:lnTo>
                <a:lnTo>
                  <a:pt x="152096" y="121128"/>
                </a:lnTo>
                <a:lnTo>
                  <a:pt x="153785" y="122177"/>
                </a:lnTo>
                <a:lnTo>
                  <a:pt x="154911" y="123591"/>
                </a:lnTo>
                <a:lnTo>
                  <a:pt x="155661" y="125248"/>
                </a:lnTo>
                <a:lnTo>
                  <a:pt x="156955" y="126353"/>
                </a:lnTo>
                <a:lnTo>
                  <a:pt x="158612" y="127090"/>
                </a:lnTo>
                <a:lnTo>
                  <a:pt x="160510" y="127581"/>
                </a:lnTo>
                <a:lnTo>
                  <a:pt x="161775" y="128622"/>
                </a:lnTo>
                <a:lnTo>
                  <a:pt x="162619" y="130031"/>
                </a:lnTo>
                <a:lnTo>
                  <a:pt x="164306" y="1349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InkAnnotation133"/>
          <p:cNvSpPr/>
          <p:nvPr/>
        </p:nvSpPr>
        <p:spPr>
          <a:xfrm>
            <a:off x="3693318" y="3188970"/>
            <a:ext cx="128589" cy="6430"/>
          </a:xfrm>
          <a:custGeom>
            <a:avLst/>
            <a:gdLst/>
            <a:ahLst/>
            <a:cxnLst/>
            <a:rect l="0" t="0" r="0" b="0"/>
            <a:pathLst>
              <a:path w="128589" h="6430">
                <a:moveTo>
                  <a:pt x="0" y="6429"/>
                </a:moveTo>
                <a:lnTo>
                  <a:pt x="48047" y="6429"/>
                </a:lnTo>
                <a:lnTo>
                  <a:pt x="51875" y="5715"/>
                </a:lnTo>
                <a:lnTo>
                  <a:pt x="55221" y="4524"/>
                </a:lnTo>
                <a:lnTo>
                  <a:pt x="58245" y="3016"/>
                </a:lnTo>
                <a:lnTo>
                  <a:pt x="61849" y="2010"/>
                </a:lnTo>
                <a:lnTo>
                  <a:pt x="65839" y="1340"/>
                </a:lnTo>
                <a:lnTo>
                  <a:pt x="70087" y="893"/>
                </a:lnTo>
                <a:lnTo>
                  <a:pt x="74505" y="595"/>
                </a:lnTo>
                <a:lnTo>
                  <a:pt x="79039" y="397"/>
                </a:lnTo>
                <a:lnTo>
                  <a:pt x="88310" y="176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InkAnnotation134"/>
          <p:cNvSpPr/>
          <p:nvPr/>
        </p:nvSpPr>
        <p:spPr>
          <a:xfrm>
            <a:off x="3893344" y="3092529"/>
            <a:ext cx="149692" cy="212170"/>
          </a:xfrm>
          <a:custGeom>
            <a:avLst/>
            <a:gdLst/>
            <a:ahLst/>
            <a:cxnLst/>
            <a:rect l="0" t="0" r="0" b="0"/>
            <a:pathLst>
              <a:path w="149692" h="212170">
                <a:moveTo>
                  <a:pt x="35718" y="0"/>
                </a:moveTo>
                <a:lnTo>
                  <a:pt x="29567" y="0"/>
                </a:lnTo>
                <a:lnTo>
                  <a:pt x="29236" y="714"/>
                </a:lnTo>
                <a:lnTo>
                  <a:pt x="28705" y="6994"/>
                </a:lnTo>
                <a:lnTo>
                  <a:pt x="28661" y="8949"/>
                </a:lnTo>
                <a:lnTo>
                  <a:pt x="27839" y="10966"/>
                </a:lnTo>
                <a:lnTo>
                  <a:pt x="23682" y="17219"/>
                </a:lnTo>
                <a:lnTo>
                  <a:pt x="22431" y="21464"/>
                </a:lnTo>
                <a:lnTo>
                  <a:pt x="21727" y="27871"/>
                </a:lnTo>
                <a:lnTo>
                  <a:pt x="19446" y="34056"/>
                </a:lnTo>
                <a:lnTo>
                  <a:pt x="17726" y="37706"/>
                </a:lnTo>
                <a:lnTo>
                  <a:pt x="13699" y="45571"/>
                </a:lnTo>
                <a:lnTo>
                  <a:pt x="11513" y="49669"/>
                </a:lnTo>
                <a:lnTo>
                  <a:pt x="10057" y="53830"/>
                </a:lnTo>
                <a:lnTo>
                  <a:pt x="9086" y="58032"/>
                </a:lnTo>
                <a:lnTo>
                  <a:pt x="8438" y="62262"/>
                </a:lnTo>
                <a:lnTo>
                  <a:pt x="5602" y="68868"/>
                </a:lnTo>
                <a:lnTo>
                  <a:pt x="3734" y="71629"/>
                </a:lnTo>
                <a:lnTo>
                  <a:pt x="2489" y="74899"/>
                </a:lnTo>
                <a:lnTo>
                  <a:pt x="1659" y="78508"/>
                </a:lnTo>
                <a:lnTo>
                  <a:pt x="1106" y="82342"/>
                </a:lnTo>
                <a:lnTo>
                  <a:pt x="737" y="86327"/>
                </a:lnTo>
                <a:lnTo>
                  <a:pt x="491" y="90413"/>
                </a:lnTo>
                <a:lnTo>
                  <a:pt x="218" y="98762"/>
                </a:lnTo>
                <a:lnTo>
                  <a:pt x="12" y="123509"/>
                </a:lnTo>
                <a:lnTo>
                  <a:pt x="0" y="153344"/>
                </a:lnTo>
                <a:lnTo>
                  <a:pt x="793" y="156522"/>
                </a:lnTo>
                <a:lnTo>
                  <a:pt x="4909" y="164407"/>
                </a:lnTo>
                <a:lnTo>
                  <a:pt x="6150" y="169034"/>
                </a:lnTo>
                <a:lnTo>
                  <a:pt x="7275" y="170554"/>
                </a:lnTo>
                <a:lnTo>
                  <a:pt x="8819" y="171567"/>
                </a:lnTo>
                <a:lnTo>
                  <a:pt x="10641" y="172242"/>
                </a:lnTo>
                <a:lnTo>
                  <a:pt x="14784" y="174897"/>
                </a:lnTo>
                <a:lnTo>
                  <a:pt x="19270" y="178459"/>
                </a:lnTo>
                <a:lnTo>
                  <a:pt x="23910" y="182423"/>
                </a:lnTo>
                <a:lnTo>
                  <a:pt x="30985" y="188671"/>
                </a:lnTo>
                <a:lnTo>
                  <a:pt x="33356" y="190074"/>
                </a:lnTo>
                <a:lnTo>
                  <a:pt x="35731" y="191010"/>
                </a:lnTo>
                <a:lnTo>
                  <a:pt x="38108" y="191634"/>
                </a:lnTo>
                <a:lnTo>
                  <a:pt x="40486" y="192049"/>
                </a:lnTo>
                <a:lnTo>
                  <a:pt x="42866" y="192327"/>
                </a:lnTo>
                <a:lnTo>
                  <a:pt x="45245" y="192511"/>
                </a:lnTo>
                <a:lnTo>
                  <a:pt x="48420" y="192635"/>
                </a:lnTo>
                <a:lnTo>
                  <a:pt x="59678" y="192808"/>
                </a:lnTo>
                <a:lnTo>
                  <a:pt x="87025" y="192878"/>
                </a:lnTo>
                <a:lnTo>
                  <a:pt x="90560" y="192165"/>
                </a:lnTo>
                <a:lnTo>
                  <a:pt x="94505" y="190975"/>
                </a:lnTo>
                <a:lnTo>
                  <a:pt x="98722" y="189467"/>
                </a:lnTo>
                <a:lnTo>
                  <a:pt x="102326" y="187748"/>
                </a:lnTo>
                <a:lnTo>
                  <a:pt x="105524" y="185887"/>
                </a:lnTo>
                <a:lnTo>
                  <a:pt x="108449" y="183932"/>
                </a:lnTo>
                <a:lnTo>
                  <a:pt x="111987" y="181914"/>
                </a:lnTo>
                <a:lnTo>
                  <a:pt x="115932" y="179855"/>
                </a:lnTo>
                <a:lnTo>
                  <a:pt x="120151" y="177768"/>
                </a:lnTo>
                <a:lnTo>
                  <a:pt x="125344" y="172804"/>
                </a:lnTo>
                <a:lnTo>
                  <a:pt x="131187" y="165924"/>
                </a:lnTo>
                <a:lnTo>
                  <a:pt x="137464" y="157765"/>
                </a:lnTo>
                <a:lnTo>
                  <a:pt x="141649" y="151611"/>
                </a:lnTo>
                <a:lnTo>
                  <a:pt x="144438" y="146794"/>
                </a:lnTo>
                <a:lnTo>
                  <a:pt x="146298" y="142868"/>
                </a:lnTo>
                <a:lnTo>
                  <a:pt x="148365" y="136601"/>
                </a:lnTo>
                <a:lnTo>
                  <a:pt x="149283" y="131435"/>
                </a:lnTo>
                <a:lnTo>
                  <a:pt x="149691" y="126757"/>
                </a:lnTo>
                <a:lnTo>
                  <a:pt x="149006" y="125224"/>
                </a:lnTo>
                <a:lnTo>
                  <a:pt x="147756" y="124202"/>
                </a:lnTo>
                <a:lnTo>
                  <a:pt x="146128" y="123521"/>
                </a:lnTo>
                <a:lnTo>
                  <a:pt x="142204" y="120859"/>
                </a:lnTo>
                <a:lnTo>
                  <a:pt x="140046" y="119149"/>
                </a:lnTo>
                <a:lnTo>
                  <a:pt x="137814" y="118009"/>
                </a:lnTo>
                <a:lnTo>
                  <a:pt x="133216" y="116742"/>
                </a:lnTo>
                <a:lnTo>
                  <a:pt x="130880" y="116404"/>
                </a:lnTo>
                <a:lnTo>
                  <a:pt x="128528" y="116179"/>
                </a:lnTo>
                <a:lnTo>
                  <a:pt x="126166" y="116029"/>
                </a:lnTo>
                <a:lnTo>
                  <a:pt x="123798" y="116643"/>
                </a:lnTo>
                <a:lnTo>
                  <a:pt x="121425" y="117767"/>
                </a:lnTo>
                <a:lnTo>
                  <a:pt x="119050" y="119231"/>
                </a:lnTo>
                <a:lnTo>
                  <a:pt x="116673" y="120921"/>
                </a:lnTo>
                <a:lnTo>
                  <a:pt x="114294" y="122762"/>
                </a:lnTo>
                <a:lnTo>
                  <a:pt x="111915" y="124704"/>
                </a:lnTo>
                <a:lnTo>
                  <a:pt x="107154" y="128767"/>
                </a:lnTo>
                <a:lnTo>
                  <a:pt x="104773" y="130850"/>
                </a:lnTo>
                <a:lnTo>
                  <a:pt x="101598" y="132953"/>
                </a:lnTo>
                <a:lnTo>
                  <a:pt x="97895" y="135070"/>
                </a:lnTo>
                <a:lnTo>
                  <a:pt x="93838" y="137195"/>
                </a:lnTo>
                <a:lnTo>
                  <a:pt x="90339" y="140041"/>
                </a:lnTo>
                <a:lnTo>
                  <a:pt x="87213" y="143367"/>
                </a:lnTo>
                <a:lnTo>
                  <a:pt x="84336" y="147013"/>
                </a:lnTo>
                <a:lnTo>
                  <a:pt x="81624" y="150158"/>
                </a:lnTo>
                <a:lnTo>
                  <a:pt x="79022" y="152969"/>
                </a:lnTo>
                <a:lnTo>
                  <a:pt x="76494" y="155558"/>
                </a:lnTo>
                <a:lnTo>
                  <a:pt x="74014" y="158712"/>
                </a:lnTo>
                <a:lnTo>
                  <a:pt x="71568" y="162244"/>
                </a:lnTo>
                <a:lnTo>
                  <a:pt x="69143" y="166027"/>
                </a:lnTo>
                <a:lnTo>
                  <a:pt x="66732" y="169263"/>
                </a:lnTo>
                <a:lnTo>
                  <a:pt x="64331" y="172135"/>
                </a:lnTo>
                <a:lnTo>
                  <a:pt x="61938" y="174764"/>
                </a:lnTo>
                <a:lnTo>
                  <a:pt x="59548" y="177231"/>
                </a:lnTo>
                <a:lnTo>
                  <a:pt x="57160" y="179591"/>
                </a:lnTo>
                <a:lnTo>
                  <a:pt x="54776" y="181878"/>
                </a:lnTo>
                <a:lnTo>
                  <a:pt x="53186" y="184117"/>
                </a:lnTo>
                <a:lnTo>
                  <a:pt x="51419" y="188509"/>
                </a:lnTo>
                <a:lnTo>
                  <a:pt x="50424" y="194999"/>
                </a:lnTo>
                <a:lnTo>
                  <a:pt x="50130" y="201446"/>
                </a:lnTo>
                <a:lnTo>
                  <a:pt x="50042" y="204468"/>
                </a:lnTo>
                <a:lnTo>
                  <a:pt x="50824" y="204892"/>
                </a:lnTo>
                <a:lnTo>
                  <a:pt x="53808" y="205363"/>
                </a:lnTo>
                <a:lnTo>
                  <a:pt x="54922" y="206203"/>
                </a:lnTo>
                <a:lnTo>
                  <a:pt x="55665" y="207477"/>
                </a:lnTo>
                <a:lnTo>
                  <a:pt x="57149" y="2121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InkAnnotation135"/>
          <p:cNvSpPr/>
          <p:nvPr/>
        </p:nvSpPr>
        <p:spPr>
          <a:xfrm>
            <a:off x="4121943" y="3176111"/>
            <a:ext cx="164308" cy="96441"/>
          </a:xfrm>
          <a:custGeom>
            <a:avLst/>
            <a:gdLst/>
            <a:ahLst/>
            <a:cxnLst/>
            <a:rect l="0" t="0" r="0" b="0"/>
            <a:pathLst>
              <a:path w="164308" h="96441">
                <a:moveTo>
                  <a:pt x="0" y="0"/>
                </a:moveTo>
                <a:lnTo>
                  <a:pt x="6151" y="0"/>
                </a:lnTo>
                <a:lnTo>
                  <a:pt x="6482" y="714"/>
                </a:lnTo>
                <a:lnTo>
                  <a:pt x="6850" y="3413"/>
                </a:lnTo>
                <a:lnTo>
                  <a:pt x="8535" y="4418"/>
                </a:lnTo>
                <a:lnTo>
                  <a:pt x="11246" y="5089"/>
                </a:lnTo>
                <a:lnTo>
                  <a:pt x="14641" y="5536"/>
                </a:lnTo>
                <a:lnTo>
                  <a:pt x="16905" y="6548"/>
                </a:lnTo>
                <a:lnTo>
                  <a:pt x="18413" y="7937"/>
                </a:lnTo>
                <a:lnTo>
                  <a:pt x="19420" y="9578"/>
                </a:lnTo>
                <a:lnTo>
                  <a:pt x="20884" y="10671"/>
                </a:lnTo>
                <a:lnTo>
                  <a:pt x="22654" y="11400"/>
                </a:lnTo>
                <a:lnTo>
                  <a:pt x="27531" y="12925"/>
                </a:lnTo>
                <a:lnTo>
                  <a:pt x="31054" y="14332"/>
                </a:lnTo>
                <a:lnTo>
                  <a:pt x="34990" y="15984"/>
                </a:lnTo>
                <a:lnTo>
                  <a:pt x="38408" y="17800"/>
                </a:lnTo>
                <a:lnTo>
                  <a:pt x="41481" y="19724"/>
                </a:lnTo>
                <a:lnTo>
                  <a:pt x="44322" y="21722"/>
                </a:lnTo>
                <a:lnTo>
                  <a:pt x="47804" y="23768"/>
                </a:lnTo>
                <a:lnTo>
                  <a:pt x="51713" y="25847"/>
                </a:lnTo>
                <a:lnTo>
                  <a:pt x="55907" y="27947"/>
                </a:lnTo>
                <a:lnTo>
                  <a:pt x="59496" y="30061"/>
                </a:lnTo>
                <a:lnTo>
                  <a:pt x="62683" y="32185"/>
                </a:lnTo>
                <a:lnTo>
                  <a:pt x="65601" y="34315"/>
                </a:lnTo>
                <a:lnTo>
                  <a:pt x="110355" y="64960"/>
                </a:lnTo>
                <a:lnTo>
                  <a:pt x="118020" y="70453"/>
                </a:lnTo>
                <a:lnTo>
                  <a:pt x="123923" y="74829"/>
                </a:lnTo>
                <a:lnTo>
                  <a:pt x="129447" y="78461"/>
                </a:lnTo>
                <a:lnTo>
                  <a:pt x="134717" y="81597"/>
                </a:lnTo>
                <a:lnTo>
                  <a:pt x="139817" y="84401"/>
                </a:lnTo>
                <a:lnTo>
                  <a:pt x="144012" y="86985"/>
                </a:lnTo>
                <a:lnTo>
                  <a:pt x="147602" y="89423"/>
                </a:lnTo>
                <a:lnTo>
                  <a:pt x="150789" y="91762"/>
                </a:lnTo>
                <a:lnTo>
                  <a:pt x="153707" y="93321"/>
                </a:lnTo>
                <a:lnTo>
                  <a:pt x="156446" y="94361"/>
                </a:lnTo>
                <a:lnTo>
                  <a:pt x="164307" y="964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InkAnnotation136"/>
          <p:cNvSpPr/>
          <p:nvPr/>
        </p:nvSpPr>
        <p:spPr>
          <a:xfrm>
            <a:off x="4143375" y="3163252"/>
            <a:ext cx="128588" cy="154306"/>
          </a:xfrm>
          <a:custGeom>
            <a:avLst/>
            <a:gdLst/>
            <a:ahLst/>
            <a:cxnLst/>
            <a:rect l="0" t="0" r="0" b="0"/>
            <a:pathLst>
              <a:path w="128588" h="154306">
                <a:moveTo>
                  <a:pt x="128587" y="0"/>
                </a:moveTo>
                <a:lnTo>
                  <a:pt x="122436" y="0"/>
                </a:lnTo>
                <a:lnTo>
                  <a:pt x="120518" y="714"/>
                </a:lnTo>
                <a:lnTo>
                  <a:pt x="117651" y="1905"/>
                </a:lnTo>
                <a:lnTo>
                  <a:pt x="109229" y="5536"/>
                </a:lnTo>
                <a:lnTo>
                  <a:pt x="105960" y="9842"/>
                </a:lnTo>
                <a:lnTo>
                  <a:pt x="103978" y="12991"/>
                </a:lnTo>
                <a:lnTo>
                  <a:pt x="101862" y="15804"/>
                </a:lnTo>
                <a:lnTo>
                  <a:pt x="99658" y="18394"/>
                </a:lnTo>
                <a:lnTo>
                  <a:pt x="97394" y="20836"/>
                </a:lnTo>
                <a:lnTo>
                  <a:pt x="95092" y="23892"/>
                </a:lnTo>
                <a:lnTo>
                  <a:pt x="92763" y="27358"/>
                </a:lnTo>
                <a:lnTo>
                  <a:pt x="90417" y="31097"/>
                </a:lnTo>
                <a:lnTo>
                  <a:pt x="87265" y="34304"/>
                </a:lnTo>
                <a:lnTo>
                  <a:pt x="83577" y="37157"/>
                </a:lnTo>
                <a:lnTo>
                  <a:pt x="79530" y="39773"/>
                </a:lnTo>
                <a:lnTo>
                  <a:pt x="76039" y="42946"/>
                </a:lnTo>
                <a:lnTo>
                  <a:pt x="72918" y="46490"/>
                </a:lnTo>
                <a:lnTo>
                  <a:pt x="70043" y="50282"/>
                </a:lnTo>
                <a:lnTo>
                  <a:pt x="66539" y="54238"/>
                </a:lnTo>
                <a:lnTo>
                  <a:pt x="62615" y="58304"/>
                </a:lnTo>
                <a:lnTo>
                  <a:pt x="58412" y="62444"/>
                </a:lnTo>
                <a:lnTo>
                  <a:pt x="54816" y="66632"/>
                </a:lnTo>
                <a:lnTo>
                  <a:pt x="51625" y="70854"/>
                </a:lnTo>
                <a:lnTo>
                  <a:pt x="48704" y="75097"/>
                </a:lnTo>
                <a:lnTo>
                  <a:pt x="45963" y="79354"/>
                </a:lnTo>
                <a:lnTo>
                  <a:pt x="40800" y="87894"/>
                </a:lnTo>
                <a:lnTo>
                  <a:pt x="33432" y="100735"/>
                </a:lnTo>
                <a:lnTo>
                  <a:pt x="31019" y="104304"/>
                </a:lnTo>
                <a:lnTo>
                  <a:pt x="28617" y="107398"/>
                </a:lnTo>
                <a:lnTo>
                  <a:pt x="26221" y="110175"/>
                </a:lnTo>
                <a:lnTo>
                  <a:pt x="23831" y="113455"/>
                </a:lnTo>
                <a:lnTo>
                  <a:pt x="21444" y="117071"/>
                </a:lnTo>
                <a:lnTo>
                  <a:pt x="19058" y="120909"/>
                </a:lnTo>
                <a:lnTo>
                  <a:pt x="16674" y="124183"/>
                </a:lnTo>
                <a:lnTo>
                  <a:pt x="14291" y="127080"/>
                </a:lnTo>
                <a:lnTo>
                  <a:pt x="11908" y="129726"/>
                </a:lnTo>
                <a:lnTo>
                  <a:pt x="10320" y="132204"/>
                </a:lnTo>
                <a:lnTo>
                  <a:pt x="8555" y="136862"/>
                </a:lnTo>
                <a:lnTo>
                  <a:pt x="7561" y="140088"/>
                </a:lnTo>
                <a:lnTo>
                  <a:pt x="5213" y="142748"/>
                </a:lnTo>
                <a:lnTo>
                  <a:pt x="3474" y="144457"/>
                </a:lnTo>
                <a:lnTo>
                  <a:pt x="2317" y="146311"/>
                </a:lnTo>
                <a:lnTo>
                  <a:pt x="1544" y="148261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InkAnnotation137"/>
          <p:cNvSpPr/>
          <p:nvPr/>
        </p:nvSpPr>
        <p:spPr>
          <a:xfrm>
            <a:off x="4407693" y="3201828"/>
            <a:ext cx="142876" cy="19290"/>
          </a:xfrm>
          <a:custGeom>
            <a:avLst/>
            <a:gdLst/>
            <a:ahLst/>
            <a:cxnLst/>
            <a:rect l="0" t="0" r="0" b="0"/>
            <a:pathLst>
              <a:path w="142876" h="19290">
                <a:moveTo>
                  <a:pt x="0" y="19289"/>
                </a:moveTo>
                <a:lnTo>
                  <a:pt x="0" y="13753"/>
                </a:lnTo>
                <a:lnTo>
                  <a:pt x="794" y="13455"/>
                </a:lnTo>
                <a:lnTo>
                  <a:pt x="3793" y="13124"/>
                </a:lnTo>
                <a:lnTo>
                  <a:pt x="7771" y="12977"/>
                </a:lnTo>
                <a:lnTo>
                  <a:pt x="14473" y="12894"/>
                </a:lnTo>
                <a:lnTo>
                  <a:pt x="27642" y="12866"/>
                </a:lnTo>
                <a:lnTo>
                  <a:pt x="32715" y="12150"/>
                </a:lnTo>
                <a:lnTo>
                  <a:pt x="38479" y="10957"/>
                </a:lnTo>
                <a:lnTo>
                  <a:pt x="44703" y="9448"/>
                </a:lnTo>
                <a:lnTo>
                  <a:pt x="49646" y="8442"/>
                </a:lnTo>
                <a:lnTo>
                  <a:pt x="53735" y="7771"/>
                </a:lnTo>
                <a:lnTo>
                  <a:pt x="57254" y="7324"/>
                </a:lnTo>
                <a:lnTo>
                  <a:pt x="61983" y="7026"/>
                </a:lnTo>
                <a:lnTo>
                  <a:pt x="67515" y="6827"/>
                </a:lnTo>
                <a:lnTo>
                  <a:pt x="84563" y="6548"/>
                </a:lnTo>
                <a:lnTo>
                  <a:pt x="104546" y="6453"/>
                </a:lnTo>
                <a:lnTo>
                  <a:pt x="109385" y="5731"/>
                </a:lnTo>
                <a:lnTo>
                  <a:pt x="114198" y="4535"/>
                </a:lnTo>
                <a:lnTo>
                  <a:pt x="118995" y="3024"/>
                </a:lnTo>
                <a:lnTo>
                  <a:pt x="123780" y="2016"/>
                </a:lnTo>
                <a:lnTo>
                  <a:pt x="128558" y="1344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InkAnnotation138"/>
          <p:cNvSpPr/>
          <p:nvPr/>
        </p:nvSpPr>
        <p:spPr>
          <a:xfrm>
            <a:off x="4657814" y="3079670"/>
            <a:ext cx="149833" cy="218590"/>
          </a:xfrm>
          <a:custGeom>
            <a:avLst/>
            <a:gdLst/>
            <a:ahLst/>
            <a:cxnLst/>
            <a:rect l="0" t="0" r="0" b="0"/>
            <a:pathLst>
              <a:path w="149833" h="218590">
                <a:moveTo>
                  <a:pt x="28486" y="0"/>
                </a:moveTo>
                <a:lnTo>
                  <a:pt x="34636" y="0"/>
                </a:lnTo>
                <a:lnTo>
                  <a:pt x="34968" y="715"/>
                </a:lnTo>
                <a:lnTo>
                  <a:pt x="35335" y="3413"/>
                </a:lnTo>
                <a:lnTo>
                  <a:pt x="36227" y="4419"/>
                </a:lnTo>
                <a:lnTo>
                  <a:pt x="37616" y="5089"/>
                </a:lnTo>
                <a:lnTo>
                  <a:pt x="39334" y="5536"/>
                </a:lnTo>
                <a:lnTo>
                  <a:pt x="40481" y="6548"/>
                </a:lnTo>
                <a:lnTo>
                  <a:pt x="41245" y="7938"/>
                </a:lnTo>
                <a:lnTo>
                  <a:pt x="42094" y="11386"/>
                </a:lnTo>
                <a:lnTo>
                  <a:pt x="42471" y="15300"/>
                </a:lnTo>
                <a:lnTo>
                  <a:pt x="41778" y="17344"/>
                </a:lnTo>
                <a:lnTo>
                  <a:pt x="37804" y="23633"/>
                </a:lnTo>
                <a:lnTo>
                  <a:pt x="36596" y="27887"/>
                </a:lnTo>
                <a:lnTo>
                  <a:pt x="33942" y="34064"/>
                </a:lnTo>
                <a:lnTo>
                  <a:pt x="30117" y="40857"/>
                </a:lnTo>
                <a:lnTo>
                  <a:pt x="25771" y="46257"/>
                </a:lnTo>
                <a:lnTo>
                  <a:pt x="24295" y="49412"/>
                </a:lnTo>
                <a:lnTo>
                  <a:pt x="23310" y="52944"/>
                </a:lnTo>
                <a:lnTo>
                  <a:pt x="22654" y="56727"/>
                </a:lnTo>
                <a:lnTo>
                  <a:pt x="19809" y="62836"/>
                </a:lnTo>
                <a:lnTo>
                  <a:pt x="17938" y="65465"/>
                </a:lnTo>
                <a:lnTo>
                  <a:pt x="15861" y="72196"/>
                </a:lnTo>
                <a:lnTo>
                  <a:pt x="15306" y="75992"/>
                </a:lnTo>
                <a:lnTo>
                  <a:pt x="12574" y="82114"/>
                </a:lnTo>
                <a:lnTo>
                  <a:pt x="10734" y="84746"/>
                </a:lnTo>
                <a:lnTo>
                  <a:pt x="8690" y="91481"/>
                </a:lnTo>
                <a:lnTo>
                  <a:pt x="8144" y="95278"/>
                </a:lnTo>
                <a:lnTo>
                  <a:pt x="7781" y="99237"/>
                </a:lnTo>
                <a:lnTo>
                  <a:pt x="7539" y="103306"/>
                </a:lnTo>
                <a:lnTo>
                  <a:pt x="7377" y="107447"/>
                </a:lnTo>
                <a:lnTo>
                  <a:pt x="6476" y="110922"/>
                </a:lnTo>
                <a:lnTo>
                  <a:pt x="3358" y="116688"/>
                </a:lnTo>
                <a:lnTo>
                  <a:pt x="2209" y="119940"/>
                </a:lnTo>
                <a:lnTo>
                  <a:pt x="1443" y="123537"/>
                </a:lnTo>
                <a:lnTo>
                  <a:pt x="932" y="127364"/>
                </a:lnTo>
                <a:lnTo>
                  <a:pt x="365" y="133521"/>
                </a:lnTo>
                <a:lnTo>
                  <a:pt x="112" y="139353"/>
                </a:lnTo>
                <a:lnTo>
                  <a:pt x="0" y="146707"/>
                </a:lnTo>
                <a:lnTo>
                  <a:pt x="764" y="149954"/>
                </a:lnTo>
                <a:lnTo>
                  <a:pt x="4837" y="157937"/>
                </a:lnTo>
                <a:lnTo>
                  <a:pt x="6069" y="162587"/>
                </a:lnTo>
                <a:lnTo>
                  <a:pt x="8733" y="168940"/>
                </a:lnTo>
                <a:lnTo>
                  <a:pt x="10555" y="172634"/>
                </a:lnTo>
                <a:lnTo>
                  <a:pt x="12579" y="178644"/>
                </a:lnTo>
                <a:lnTo>
                  <a:pt x="13118" y="181247"/>
                </a:lnTo>
                <a:lnTo>
                  <a:pt x="15835" y="186043"/>
                </a:lnTo>
                <a:lnTo>
                  <a:pt x="17670" y="188323"/>
                </a:lnTo>
                <a:lnTo>
                  <a:pt x="19688" y="189842"/>
                </a:lnTo>
                <a:lnTo>
                  <a:pt x="21827" y="190855"/>
                </a:lnTo>
                <a:lnTo>
                  <a:pt x="24047" y="191531"/>
                </a:lnTo>
                <a:lnTo>
                  <a:pt x="28630" y="194186"/>
                </a:lnTo>
                <a:lnTo>
                  <a:pt x="30962" y="195895"/>
                </a:lnTo>
                <a:lnTo>
                  <a:pt x="33312" y="197748"/>
                </a:lnTo>
                <a:lnTo>
                  <a:pt x="35672" y="199698"/>
                </a:lnTo>
                <a:lnTo>
                  <a:pt x="40411" y="203769"/>
                </a:lnTo>
                <a:lnTo>
                  <a:pt x="45163" y="207960"/>
                </a:lnTo>
                <a:lnTo>
                  <a:pt x="48335" y="210078"/>
                </a:lnTo>
                <a:lnTo>
                  <a:pt x="52037" y="212204"/>
                </a:lnTo>
                <a:lnTo>
                  <a:pt x="56093" y="214335"/>
                </a:lnTo>
                <a:lnTo>
                  <a:pt x="59590" y="215757"/>
                </a:lnTo>
                <a:lnTo>
                  <a:pt x="62716" y="216704"/>
                </a:lnTo>
                <a:lnTo>
                  <a:pt x="65593" y="217336"/>
                </a:lnTo>
                <a:lnTo>
                  <a:pt x="69099" y="217757"/>
                </a:lnTo>
                <a:lnTo>
                  <a:pt x="73024" y="218038"/>
                </a:lnTo>
                <a:lnTo>
                  <a:pt x="80824" y="218350"/>
                </a:lnTo>
                <a:lnTo>
                  <a:pt x="89678" y="218525"/>
                </a:lnTo>
                <a:lnTo>
                  <a:pt x="102210" y="218589"/>
                </a:lnTo>
                <a:lnTo>
                  <a:pt x="104623" y="217878"/>
                </a:lnTo>
                <a:lnTo>
                  <a:pt x="107025" y="216690"/>
                </a:lnTo>
                <a:lnTo>
                  <a:pt x="109420" y="215183"/>
                </a:lnTo>
                <a:lnTo>
                  <a:pt x="112604" y="214178"/>
                </a:lnTo>
                <a:lnTo>
                  <a:pt x="116315" y="213509"/>
                </a:lnTo>
                <a:lnTo>
                  <a:pt x="120376" y="213062"/>
                </a:lnTo>
                <a:lnTo>
                  <a:pt x="123083" y="212051"/>
                </a:lnTo>
                <a:lnTo>
                  <a:pt x="124889" y="210662"/>
                </a:lnTo>
                <a:lnTo>
                  <a:pt x="129546" y="205293"/>
                </a:lnTo>
                <a:lnTo>
                  <a:pt x="133726" y="201256"/>
                </a:lnTo>
                <a:lnTo>
                  <a:pt x="138230" y="197079"/>
                </a:lnTo>
                <a:lnTo>
                  <a:pt x="139749" y="194966"/>
                </a:lnTo>
                <a:lnTo>
                  <a:pt x="142680" y="188578"/>
                </a:lnTo>
                <a:lnTo>
                  <a:pt x="146178" y="184302"/>
                </a:lnTo>
                <a:lnTo>
                  <a:pt x="147429" y="181446"/>
                </a:lnTo>
                <a:lnTo>
                  <a:pt x="148262" y="178114"/>
                </a:lnTo>
                <a:lnTo>
                  <a:pt x="149189" y="171317"/>
                </a:lnTo>
                <a:lnTo>
                  <a:pt x="149601" y="165914"/>
                </a:lnTo>
                <a:lnTo>
                  <a:pt x="149783" y="161132"/>
                </a:lnTo>
                <a:lnTo>
                  <a:pt x="149832" y="158856"/>
                </a:lnTo>
                <a:lnTo>
                  <a:pt x="147483" y="155196"/>
                </a:lnTo>
                <a:lnTo>
                  <a:pt x="143536" y="150613"/>
                </a:lnTo>
                <a:lnTo>
                  <a:pt x="138524" y="145414"/>
                </a:lnTo>
                <a:lnTo>
                  <a:pt x="134388" y="141949"/>
                </a:lnTo>
                <a:lnTo>
                  <a:pt x="130837" y="139638"/>
                </a:lnTo>
                <a:lnTo>
                  <a:pt x="127676" y="138098"/>
                </a:lnTo>
                <a:lnTo>
                  <a:pt x="124775" y="137071"/>
                </a:lnTo>
                <a:lnTo>
                  <a:pt x="122048" y="136386"/>
                </a:lnTo>
                <a:lnTo>
                  <a:pt x="119435" y="135930"/>
                </a:lnTo>
                <a:lnTo>
                  <a:pt x="116900" y="135626"/>
                </a:lnTo>
                <a:lnTo>
                  <a:pt x="114416" y="135423"/>
                </a:lnTo>
                <a:lnTo>
                  <a:pt x="111966" y="135288"/>
                </a:lnTo>
                <a:lnTo>
                  <a:pt x="109539" y="135912"/>
                </a:lnTo>
                <a:lnTo>
                  <a:pt x="107128" y="137042"/>
                </a:lnTo>
                <a:lnTo>
                  <a:pt x="104726" y="138510"/>
                </a:lnTo>
                <a:lnTo>
                  <a:pt x="102331" y="140204"/>
                </a:lnTo>
                <a:lnTo>
                  <a:pt x="99941" y="142047"/>
                </a:lnTo>
                <a:lnTo>
                  <a:pt x="97554" y="143990"/>
                </a:lnTo>
                <a:lnTo>
                  <a:pt x="94375" y="145999"/>
                </a:lnTo>
                <a:lnTo>
                  <a:pt x="90668" y="148054"/>
                </a:lnTo>
                <a:lnTo>
                  <a:pt x="86609" y="150138"/>
                </a:lnTo>
                <a:lnTo>
                  <a:pt x="83110" y="152956"/>
                </a:lnTo>
                <a:lnTo>
                  <a:pt x="79983" y="156263"/>
                </a:lnTo>
                <a:lnTo>
                  <a:pt x="77105" y="159897"/>
                </a:lnTo>
                <a:lnTo>
                  <a:pt x="73907" y="165839"/>
                </a:lnTo>
                <a:lnTo>
                  <a:pt x="73054" y="168424"/>
                </a:lnTo>
                <a:lnTo>
                  <a:pt x="69989" y="173201"/>
                </a:lnTo>
                <a:lnTo>
                  <a:pt x="68061" y="175475"/>
                </a:lnTo>
                <a:lnTo>
                  <a:pt x="65918" y="179907"/>
                </a:lnTo>
                <a:lnTo>
                  <a:pt x="65347" y="182089"/>
                </a:lnTo>
                <a:lnTo>
                  <a:pt x="62596" y="186418"/>
                </a:lnTo>
                <a:lnTo>
                  <a:pt x="60751" y="188572"/>
                </a:lnTo>
                <a:lnTo>
                  <a:pt x="58700" y="192871"/>
                </a:lnTo>
                <a:lnTo>
                  <a:pt x="57547" y="199308"/>
                </a:lnTo>
                <a:lnTo>
                  <a:pt x="57385" y="201452"/>
                </a:lnTo>
                <a:lnTo>
                  <a:pt x="58070" y="202881"/>
                </a:lnTo>
                <a:lnTo>
                  <a:pt x="59321" y="203834"/>
                </a:lnTo>
                <a:lnTo>
                  <a:pt x="64204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InkAnnotation139"/>
          <p:cNvSpPr/>
          <p:nvPr/>
        </p:nvSpPr>
        <p:spPr>
          <a:xfrm>
            <a:off x="4907756" y="3169681"/>
            <a:ext cx="157163" cy="90013"/>
          </a:xfrm>
          <a:custGeom>
            <a:avLst/>
            <a:gdLst/>
            <a:ahLst/>
            <a:cxnLst/>
            <a:rect l="0" t="0" r="0" b="0"/>
            <a:pathLst>
              <a:path w="157163" h="90013">
                <a:moveTo>
                  <a:pt x="0" y="0"/>
                </a:moveTo>
                <a:lnTo>
                  <a:pt x="6151" y="5536"/>
                </a:lnTo>
                <a:lnTo>
                  <a:pt x="8819" y="6033"/>
                </a:lnTo>
                <a:lnTo>
                  <a:pt x="10642" y="6165"/>
                </a:lnTo>
                <a:lnTo>
                  <a:pt x="12651" y="6967"/>
                </a:lnTo>
                <a:lnTo>
                  <a:pt x="16999" y="9765"/>
                </a:lnTo>
                <a:lnTo>
                  <a:pt x="19271" y="11510"/>
                </a:lnTo>
                <a:lnTo>
                  <a:pt x="21578" y="13389"/>
                </a:lnTo>
                <a:lnTo>
                  <a:pt x="26259" y="17381"/>
                </a:lnTo>
                <a:lnTo>
                  <a:pt x="30985" y="21536"/>
                </a:lnTo>
                <a:lnTo>
                  <a:pt x="34151" y="22930"/>
                </a:lnTo>
                <a:lnTo>
                  <a:pt x="37848" y="23859"/>
                </a:lnTo>
                <a:lnTo>
                  <a:pt x="41901" y="24479"/>
                </a:lnTo>
                <a:lnTo>
                  <a:pt x="45397" y="26321"/>
                </a:lnTo>
                <a:lnTo>
                  <a:pt x="48520" y="28977"/>
                </a:lnTo>
                <a:lnTo>
                  <a:pt x="51397" y="32177"/>
                </a:lnTo>
                <a:lnTo>
                  <a:pt x="54108" y="35024"/>
                </a:lnTo>
                <a:lnTo>
                  <a:pt x="56710" y="37637"/>
                </a:lnTo>
                <a:lnTo>
                  <a:pt x="59238" y="40094"/>
                </a:lnTo>
                <a:lnTo>
                  <a:pt x="62510" y="42446"/>
                </a:lnTo>
                <a:lnTo>
                  <a:pt x="66279" y="44728"/>
                </a:lnTo>
                <a:lnTo>
                  <a:pt x="70380" y="46964"/>
                </a:lnTo>
                <a:lnTo>
                  <a:pt x="73908" y="49169"/>
                </a:lnTo>
                <a:lnTo>
                  <a:pt x="77053" y="51353"/>
                </a:lnTo>
                <a:lnTo>
                  <a:pt x="79944" y="53524"/>
                </a:lnTo>
                <a:lnTo>
                  <a:pt x="82664" y="55685"/>
                </a:lnTo>
                <a:lnTo>
                  <a:pt x="87804" y="59992"/>
                </a:lnTo>
                <a:lnTo>
                  <a:pt x="91080" y="62140"/>
                </a:lnTo>
                <a:lnTo>
                  <a:pt x="94851" y="64287"/>
                </a:lnTo>
                <a:lnTo>
                  <a:pt x="98953" y="66432"/>
                </a:lnTo>
                <a:lnTo>
                  <a:pt x="102481" y="68577"/>
                </a:lnTo>
                <a:lnTo>
                  <a:pt x="105627" y="70721"/>
                </a:lnTo>
                <a:lnTo>
                  <a:pt x="108518" y="72865"/>
                </a:lnTo>
                <a:lnTo>
                  <a:pt x="112032" y="74295"/>
                </a:lnTo>
                <a:lnTo>
                  <a:pt x="115963" y="75247"/>
                </a:lnTo>
                <a:lnTo>
                  <a:pt x="157162" y="900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InkAnnotation140"/>
          <p:cNvSpPr/>
          <p:nvPr/>
        </p:nvSpPr>
        <p:spPr>
          <a:xfrm>
            <a:off x="4929187" y="3143964"/>
            <a:ext cx="164307" cy="160735"/>
          </a:xfrm>
          <a:custGeom>
            <a:avLst/>
            <a:gdLst/>
            <a:ahLst/>
            <a:cxnLst/>
            <a:rect l="0" t="0" r="0" b="0"/>
            <a:pathLst>
              <a:path w="164307" h="160735">
                <a:moveTo>
                  <a:pt x="164306" y="0"/>
                </a:moveTo>
                <a:lnTo>
                  <a:pt x="153664" y="0"/>
                </a:lnTo>
                <a:lnTo>
                  <a:pt x="152449" y="714"/>
                </a:lnTo>
                <a:lnTo>
                  <a:pt x="151639" y="1905"/>
                </a:lnTo>
                <a:lnTo>
                  <a:pt x="151099" y="3413"/>
                </a:lnTo>
                <a:lnTo>
                  <a:pt x="148382" y="6994"/>
                </a:lnTo>
                <a:lnTo>
                  <a:pt x="144529" y="10966"/>
                </a:lnTo>
                <a:lnTo>
                  <a:pt x="140170" y="15113"/>
                </a:lnTo>
                <a:lnTo>
                  <a:pt x="137897" y="17934"/>
                </a:lnTo>
                <a:lnTo>
                  <a:pt x="135587" y="21243"/>
                </a:lnTo>
                <a:lnTo>
                  <a:pt x="133254" y="24877"/>
                </a:lnTo>
                <a:lnTo>
                  <a:pt x="128545" y="32726"/>
                </a:lnTo>
                <a:lnTo>
                  <a:pt x="126178" y="36819"/>
                </a:lnTo>
                <a:lnTo>
                  <a:pt x="123013" y="40976"/>
                </a:lnTo>
                <a:lnTo>
                  <a:pt x="119315" y="45177"/>
                </a:lnTo>
                <a:lnTo>
                  <a:pt x="115262" y="49406"/>
                </a:lnTo>
                <a:lnTo>
                  <a:pt x="111766" y="53654"/>
                </a:lnTo>
                <a:lnTo>
                  <a:pt x="108642" y="57915"/>
                </a:lnTo>
                <a:lnTo>
                  <a:pt x="105766" y="62184"/>
                </a:lnTo>
                <a:lnTo>
                  <a:pt x="102260" y="66459"/>
                </a:lnTo>
                <a:lnTo>
                  <a:pt x="98336" y="70738"/>
                </a:lnTo>
                <a:lnTo>
                  <a:pt x="94132" y="75019"/>
                </a:lnTo>
                <a:lnTo>
                  <a:pt x="89742" y="80017"/>
                </a:lnTo>
                <a:lnTo>
                  <a:pt x="85228" y="85491"/>
                </a:lnTo>
                <a:lnTo>
                  <a:pt x="80632" y="91284"/>
                </a:lnTo>
                <a:lnTo>
                  <a:pt x="75979" y="96575"/>
                </a:lnTo>
                <a:lnTo>
                  <a:pt x="71290" y="101531"/>
                </a:lnTo>
                <a:lnTo>
                  <a:pt x="66577" y="106263"/>
                </a:lnTo>
                <a:lnTo>
                  <a:pt x="61847" y="110133"/>
                </a:lnTo>
                <a:lnTo>
                  <a:pt x="57106" y="113427"/>
                </a:lnTo>
                <a:lnTo>
                  <a:pt x="52358" y="116337"/>
                </a:lnTo>
                <a:lnTo>
                  <a:pt x="48399" y="119706"/>
                </a:lnTo>
                <a:lnTo>
                  <a:pt x="44966" y="123381"/>
                </a:lnTo>
                <a:lnTo>
                  <a:pt x="41884" y="127259"/>
                </a:lnTo>
                <a:lnTo>
                  <a:pt x="39035" y="130560"/>
                </a:lnTo>
                <a:lnTo>
                  <a:pt x="36342" y="133474"/>
                </a:lnTo>
                <a:lnTo>
                  <a:pt x="33753" y="136131"/>
                </a:lnTo>
                <a:lnTo>
                  <a:pt x="30440" y="139332"/>
                </a:lnTo>
                <a:lnTo>
                  <a:pt x="22524" y="146698"/>
                </a:lnTo>
                <a:lnTo>
                  <a:pt x="18985" y="149233"/>
                </a:lnTo>
                <a:lnTo>
                  <a:pt x="15832" y="150924"/>
                </a:lnTo>
                <a:lnTo>
                  <a:pt x="12936" y="152051"/>
                </a:lnTo>
                <a:lnTo>
                  <a:pt x="11005" y="153516"/>
                </a:lnTo>
                <a:lnTo>
                  <a:pt x="9718" y="155208"/>
                </a:lnTo>
                <a:lnTo>
                  <a:pt x="8860" y="157050"/>
                </a:lnTo>
                <a:lnTo>
                  <a:pt x="7494" y="158278"/>
                </a:lnTo>
                <a:lnTo>
                  <a:pt x="5790" y="159097"/>
                </a:lnTo>
                <a:lnTo>
                  <a:pt x="0" y="1607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InkAnnotation141"/>
          <p:cNvSpPr/>
          <p:nvPr/>
        </p:nvSpPr>
        <p:spPr>
          <a:xfrm>
            <a:off x="5257800" y="3124676"/>
            <a:ext cx="50007" cy="154306"/>
          </a:xfrm>
          <a:custGeom>
            <a:avLst/>
            <a:gdLst/>
            <a:ahLst/>
            <a:cxnLst/>
            <a:rect l="0" t="0" r="0" b="0"/>
            <a:pathLst>
              <a:path w="50007" h="154306">
                <a:moveTo>
                  <a:pt x="0" y="0"/>
                </a:moveTo>
                <a:lnTo>
                  <a:pt x="10641" y="9578"/>
                </a:lnTo>
                <a:lnTo>
                  <a:pt x="11857" y="11386"/>
                </a:lnTo>
                <a:lnTo>
                  <a:pt x="13207" y="15300"/>
                </a:lnTo>
                <a:lnTo>
                  <a:pt x="13807" y="19420"/>
                </a:lnTo>
                <a:lnTo>
                  <a:pt x="13967" y="21520"/>
                </a:lnTo>
                <a:lnTo>
                  <a:pt x="14867" y="24348"/>
                </a:lnTo>
                <a:lnTo>
                  <a:pt x="16262" y="27662"/>
                </a:lnTo>
                <a:lnTo>
                  <a:pt x="17985" y="31300"/>
                </a:lnTo>
                <a:lnTo>
                  <a:pt x="19133" y="35154"/>
                </a:lnTo>
                <a:lnTo>
                  <a:pt x="19899" y="39152"/>
                </a:lnTo>
                <a:lnTo>
                  <a:pt x="20409" y="43246"/>
                </a:lnTo>
                <a:lnTo>
                  <a:pt x="21544" y="47405"/>
                </a:lnTo>
                <a:lnTo>
                  <a:pt x="23094" y="51606"/>
                </a:lnTo>
                <a:lnTo>
                  <a:pt x="24920" y="55835"/>
                </a:lnTo>
                <a:lnTo>
                  <a:pt x="26139" y="60083"/>
                </a:lnTo>
                <a:lnTo>
                  <a:pt x="26951" y="64344"/>
                </a:lnTo>
                <a:lnTo>
                  <a:pt x="27492" y="68613"/>
                </a:lnTo>
                <a:lnTo>
                  <a:pt x="27853" y="72889"/>
                </a:lnTo>
                <a:lnTo>
                  <a:pt x="28094" y="77168"/>
                </a:lnTo>
                <a:lnTo>
                  <a:pt x="28254" y="81449"/>
                </a:lnTo>
                <a:lnTo>
                  <a:pt x="28480" y="97714"/>
                </a:lnTo>
                <a:lnTo>
                  <a:pt x="29305" y="103004"/>
                </a:lnTo>
                <a:lnTo>
                  <a:pt x="30649" y="107960"/>
                </a:lnTo>
                <a:lnTo>
                  <a:pt x="32339" y="112693"/>
                </a:lnTo>
                <a:lnTo>
                  <a:pt x="33466" y="116562"/>
                </a:lnTo>
                <a:lnTo>
                  <a:pt x="34216" y="119856"/>
                </a:lnTo>
                <a:lnTo>
                  <a:pt x="34717" y="122767"/>
                </a:lnTo>
                <a:lnTo>
                  <a:pt x="35845" y="126136"/>
                </a:lnTo>
                <a:lnTo>
                  <a:pt x="37390" y="129811"/>
                </a:lnTo>
                <a:lnTo>
                  <a:pt x="39214" y="133689"/>
                </a:lnTo>
                <a:lnTo>
                  <a:pt x="41224" y="136989"/>
                </a:lnTo>
                <a:lnTo>
                  <a:pt x="43357" y="139903"/>
                </a:lnTo>
                <a:lnTo>
                  <a:pt x="48693" y="146301"/>
                </a:lnTo>
                <a:lnTo>
                  <a:pt x="49422" y="149081"/>
                </a:lnTo>
                <a:lnTo>
                  <a:pt x="50006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InkAnnotation142"/>
          <p:cNvSpPr/>
          <p:nvPr/>
        </p:nvSpPr>
        <p:spPr>
          <a:xfrm>
            <a:off x="5000625" y="3236700"/>
            <a:ext cx="100013" cy="61570"/>
          </a:xfrm>
          <a:custGeom>
            <a:avLst/>
            <a:gdLst/>
            <a:ahLst/>
            <a:cxnLst/>
            <a:rect l="0" t="0" r="0" b="0"/>
            <a:pathLst>
              <a:path w="100013" h="61570">
                <a:moveTo>
                  <a:pt x="0" y="3705"/>
                </a:moveTo>
                <a:lnTo>
                  <a:pt x="0" y="0"/>
                </a:lnTo>
                <a:lnTo>
                  <a:pt x="0" y="3688"/>
                </a:lnTo>
                <a:lnTo>
                  <a:pt x="3792" y="3700"/>
                </a:lnTo>
                <a:lnTo>
                  <a:pt x="5703" y="4416"/>
                </a:lnTo>
                <a:lnTo>
                  <a:pt x="7770" y="5607"/>
                </a:lnTo>
                <a:lnTo>
                  <a:pt x="9942" y="7116"/>
                </a:lnTo>
                <a:lnTo>
                  <a:pt x="12184" y="8122"/>
                </a:lnTo>
                <a:lnTo>
                  <a:pt x="14473" y="8793"/>
                </a:lnTo>
                <a:lnTo>
                  <a:pt x="16792" y="9240"/>
                </a:lnTo>
                <a:lnTo>
                  <a:pt x="19132" y="9538"/>
                </a:lnTo>
                <a:lnTo>
                  <a:pt x="21486" y="9736"/>
                </a:lnTo>
                <a:lnTo>
                  <a:pt x="23849" y="9869"/>
                </a:lnTo>
                <a:lnTo>
                  <a:pt x="26218" y="10672"/>
                </a:lnTo>
                <a:lnTo>
                  <a:pt x="28591" y="11921"/>
                </a:lnTo>
                <a:lnTo>
                  <a:pt x="30967" y="13469"/>
                </a:lnTo>
                <a:lnTo>
                  <a:pt x="33344" y="15215"/>
                </a:lnTo>
                <a:lnTo>
                  <a:pt x="35723" y="17093"/>
                </a:lnTo>
                <a:lnTo>
                  <a:pt x="38103" y="19059"/>
                </a:lnTo>
                <a:lnTo>
                  <a:pt x="42864" y="23150"/>
                </a:lnTo>
                <a:lnTo>
                  <a:pt x="45244" y="25240"/>
                </a:lnTo>
                <a:lnTo>
                  <a:pt x="47625" y="26634"/>
                </a:lnTo>
                <a:lnTo>
                  <a:pt x="50006" y="27563"/>
                </a:lnTo>
                <a:lnTo>
                  <a:pt x="52387" y="28183"/>
                </a:lnTo>
                <a:lnTo>
                  <a:pt x="54768" y="29311"/>
                </a:lnTo>
                <a:lnTo>
                  <a:pt x="57150" y="30776"/>
                </a:lnTo>
                <a:lnTo>
                  <a:pt x="59530" y="32468"/>
                </a:lnTo>
                <a:lnTo>
                  <a:pt x="61912" y="34310"/>
                </a:lnTo>
                <a:lnTo>
                  <a:pt x="64293" y="36253"/>
                </a:lnTo>
                <a:lnTo>
                  <a:pt x="66674" y="38262"/>
                </a:lnTo>
                <a:lnTo>
                  <a:pt x="69056" y="39602"/>
                </a:lnTo>
                <a:lnTo>
                  <a:pt x="71437" y="40495"/>
                </a:lnTo>
                <a:lnTo>
                  <a:pt x="73818" y="41090"/>
                </a:lnTo>
                <a:lnTo>
                  <a:pt x="76200" y="42202"/>
                </a:lnTo>
                <a:lnTo>
                  <a:pt x="78581" y="43657"/>
                </a:lnTo>
                <a:lnTo>
                  <a:pt x="80962" y="45341"/>
                </a:lnTo>
                <a:lnTo>
                  <a:pt x="83343" y="47179"/>
                </a:lnTo>
                <a:lnTo>
                  <a:pt x="85725" y="49118"/>
                </a:lnTo>
                <a:lnTo>
                  <a:pt x="88105" y="51125"/>
                </a:lnTo>
                <a:lnTo>
                  <a:pt x="89693" y="53178"/>
                </a:lnTo>
                <a:lnTo>
                  <a:pt x="90752" y="55260"/>
                </a:lnTo>
                <a:lnTo>
                  <a:pt x="91457" y="57363"/>
                </a:lnTo>
                <a:lnTo>
                  <a:pt x="92721" y="58765"/>
                </a:lnTo>
                <a:lnTo>
                  <a:pt x="94358" y="59700"/>
                </a:lnTo>
                <a:lnTo>
                  <a:pt x="100012" y="615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InkAnnotation143"/>
          <p:cNvSpPr/>
          <p:nvPr/>
        </p:nvSpPr>
        <p:spPr>
          <a:xfrm>
            <a:off x="5179218" y="3214952"/>
            <a:ext cx="157164" cy="12595"/>
          </a:xfrm>
          <a:custGeom>
            <a:avLst/>
            <a:gdLst/>
            <a:ahLst/>
            <a:cxnLst/>
            <a:rect l="0" t="0" r="0" b="0"/>
            <a:pathLst>
              <a:path w="157164" h="12595">
                <a:moveTo>
                  <a:pt x="0" y="12594"/>
                </a:moveTo>
                <a:lnTo>
                  <a:pt x="10642" y="12594"/>
                </a:lnTo>
                <a:lnTo>
                  <a:pt x="13445" y="11879"/>
                </a:lnTo>
                <a:lnTo>
                  <a:pt x="16901" y="10689"/>
                </a:lnTo>
                <a:lnTo>
                  <a:pt x="20792" y="9181"/>
                </a:lnTo>
                <a:lnTo>
                  <a:pt x="24181" y="8175"/>
                </a:lnTo>
                <a:lnTo>
                  <a:pt x="27233" y="7505"/>
                </a:lnTo>
                <a:lnTo>
                  <a:pt x="30062" y="7058"/>
                </a:lnTo>
                <a:lnTo>
                  <a:pt x="33535" y="6760"/>
                </a:lnTo>
                <a:lnTo>
                  <a:pt x="37438" y="6562"/>
                </a:lnTo>
                <a:lnTo>
                  <a:pt x="46008" y="6341"/>
                </a:lnTo>
                <a:lnTo>
                  <a:pt x="69157" y="6188"/>
                </a:lnTo>
                <a:lnTo>
                  <a:pt x="73886" y="5465"/>
                </a:lnTo>
                <a:lnTo>
                  <a:pt x="78626" y="4270"/>
                </a:lnTo>
                <a:lnTo>
                  <a:pt x="83373" y="2758"/>
                </a:lnTo>
                <a:lnTo>
                  <a:pt x="88127" y="1751"/>
                </a:lnTo>
                <a:lnTo>
                  <a:pt x="92882" y="1079"/>
                </a:lnTo>
                <a:lnTo>
                  <a:pt x="97640" y="631"/>
                </a:lnTo>
                <a:lnTo>
                  <a:pt x="102400" y="332"/>
                </a:lnTo>
                <a:lnTo>
                  <a:pt x="107160" y="133"/>
                </a:lnTo>
                <a:lnTo>
                  <a:pt x="111922" y="0"/>
                </a:lnTo>
                <a:lnTo>
                  <a:pt x="115889" y="626"/>
                </a:lnTo>
                <a:lnTo>
                  <a:pt x="119328" y="1758"/>
                </a:lnTo>
                <a:lnTo>
                  <a:pt x="122415" y="3227"/>
                </a:lnTo>
                <a:lnTo>
                  <a:pt x="126060" y="4206"/>
                </a:lnTo>
                <a:lnTo>
                  <a:pt x="130077" y="4859"/>
                </a:lnTo>
                <a:lnTo>
                  <a:pt x="134344" y="5294"/>
                </a:lnTo>
                <a:lnTo>
                  <a:pt x="137981" y="5584"/>
                </a:lnTo>
                <a:lnTo>
                  <a:pt x="141200" y="5778"/>
                </a:lnTo>
                <a:lnTo>
                  <a:pt x="146893" y="5992"/>
                </a:lnTo>
                <a:lnTo>
                  <a:pt x="157163" y="6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InkAnnotation144"/>
          <p:cNvSpPr/>
          <p:nvPr/>
        </p:nvSpPr>
        <p:spPr>
          <a:xfrm>
            <a:off x="5464969" y="3098961"/>
            <a:ext cx="150019" cy="199309"/>
          </a:xfrm>
          <a:custGeom>
            <a:avLst/>
            <a:gdLst/>
            <a:ahLst/>
            <a:cxnLst/>
            <a:rect l="0" t="0" r="0" b="0"/>
            <a:pathLst>
              <a:path w="150019" h="199309">
                <a:moveTo>
                  <a:pt x="85724" y="32144"/>
                </a:moveTo>
                <a:lnTo>
                  <a:pt x="85724" y="22566"/>
                </a:lnTo>
                <a:lnTo>
                  <a:pt x="84931" y="20758"/>
                </a:lnTo>
                <a:lnTo>
                  <a:pt x="80815" y="15515"/>
                </a:lnTo>
                <a:lnTo>
                  <a:pt x="79573" y="14038"/>
                </a:lnTo>
                <a:lnTo>
                  <a:pt x="79022" y="11477"/>
                </a:lnTo>
                <a:lnTo>
                  <a:pt x="78875" y="9793"/>
                </a:lnTo>
                <a:lnTo>
                  <a:pt x="77983" y="7957"/>
                </a:lnTo>
                <a:lnTo>
                  <a:pt x="74875" y="4011"/>
                </a:lnTo>
                <a:lnTo>
                  <a:pt x="72142" y="2673"/>
                </a:lnTo>
                <a:lnTo>
                  <a:pt x="68732" y="1781"/>
                </a:lnTo>
                <a:lnTo>
                  <a:pt x="64871" y="1187"/>
                </a:lnTo>
                <a:lnTo>
                  <a:pt x="61503" y="790"/>
                </a:lnTo>
                <a:lnTo>
                  <a:pt x="58465" y="526"/>
                </a:lnTo>
                <a:lnTo>
                  <a:pt x="55645" y="350"/>
                </a:lnTo>
                <a:lnTo>
                  <a:pt x="52972" y="232"/>
                </a:lnTo>
                <a:lnTo>
                  <a:pt x="47884" y="102"/>
                </a:lnTo>
                <a:lnTo>
                  <a:pt x="33360" y="7"/>
                </a:lnTo>
                <a:lnTo>
                  <a:pt x="26200" y="0"/>
                </a:lnTo>
                <a:lnTo>
                  <a:pt x="23817" y="713"/>
                </a:lnTo>
                <a:lnTo>
                  <a:pt x="21434" y="1904"/>
                </a:lnTo>
                <a:lnTo>
                  <a:pt x="19052" y="3411"/>
                </a:lnTo>
                <a:lnTo>
                  <a:pt x="16670" y="5131"/>
                </a:lnTo>
                <a:lnTo>
                  <a:pt x="14288" y="6992"/>
                </a:lnTo>
                <a:lnTo>
                  <a:pt x="11906" y="8946"/>
                </a:lnTo>
                <a:lnTo>
                  <a:pt x="7143" y="13024"/>
                </a:lnTo>
                <a:lnTo>
                  <a:pt x="4762" y="15111"/>
                </a:lnTo>
                <a:lnTo>
                  <a:pt x="3174" y="17217"/>
                </a:lnTo>
                <a:lnTo>
                  <a:pt x="1411" y="21462"/>
                </a:lnTo>
                <a:lnTo>
                  <a:pt x="627" y="25730"/>
                </a:lnTo>
                <a:lnTo>
                  <a:pt x="278" y="30008"/>
                </a:lnTo>
                <a:lnTo>
                  <a:pt x="124" y="34290"/>
                </a:lnTo>
                <a:lnTo>
                  <a:pt x="16" y="45003"/>
                </a:lnTo>
                <a:lnTo>
                  <a:pt x="0" y="56592"/>
                </a:lnTo>
                <a:lnTo>
                  <a:pt x="2117" y="59202"/>
                </a:lnTo>
                <a:lnTo>
                  <a:pt x="5703" y="62744"/>
                </a:lnTo>
                <a:lnTo>
                  <a:pt x="9942" y="66699"/>
                </a:lnTo>
                <a:lnTo>
                  <a:pt x="12184" y="68040"/>
                </a:lnTo>
                <a:lnTo>
                  <a:pt x="16792" y="69529"/>
                </a:lnTo>
                <a:lnTo>
                  <a:pt x="19132" y="70640"/>
                </a:lnTo>
                <a:lnTo>
                  <a:pt x="21486" y="72096"/>
                </a:lnTo>
                <a:lnTo>
                  <a:pt x="23849" y="73780"/>
                </a:lnTo>
                <a:lnTo>
                  <a:pt x="26217" y="74904"/>
                </a:lnTo>
                <a:lnTo>
                  <a:pt x="28591" y="75652"/>
                </a:lnTo>
                <a:lnTo>
                  <a:pt x="30966" y="76151"/>
                </a:lnTo>
                <a:lnTo>
                  <a:pt x="33344" y="76484"/>
                </a:lnTo>
                <a:lnTo>
                  <a:pt x="35723" y="76706"/>
                </a:lnTo>
                <a:lnTo>
                  <a:pt x="38103" y="76854"/>
                </a:lnTo>
                <a:lnTo>
                  <a:pt x="40483" y="76238"/>
                </a:lnTo>
                <a:lnTo>
                  <a:pt x="42864" y="75113"/>
                </a:lnTo>
                <a:lnTo>
                  <a:pt x="45244" y="73649"/>
                </a:lnTo>
                <a:lnTo>
                  <a:pt x="48419" y="72673"/>
                </a:lnTo>
                <a:lnTo>
                  <a:pt x="52123" y="72022"/>
                </a:lnTo>
                <a:lnTo>
                  <a:pt x="56180" y="71588"/>
                </a:lnTo>
                <a:lnTo>
                  <a:pt x="59678" y="70585"/>
                </a:lnTo>
                <a:lnTo>
                  <a:pt x="62804" y="69201"/>
                </a:lnTo>
                <a:lnTo>
                  <a:pt x="65681" y="67565"/>
                </a:lnTo>
                <a:lnTo>
                  <a:pt x="68394" y="65759"/>
                </a:lnTo>
                <a:lnTo>
                  <a:pt x="70995" y="63841"/>
                </a:lnTo>
                <a:lnTo>
                  <a:pt x="73523" y="61848"/>
                </a:lnTo>
                <a:lnTo>
                  <a:pt x="76003" y="59805"/>
                </a:lnTo>
                <a:lnTo>
                  <a:pt x="80875" y="55630"/>
                </a:lnTo>
                <a:lnTo>
                  <a:pt x="82491" y="53516"/>
                </a:lnTo>
                <a:lnTo>
                  <a:pt x="84288" y="49263"/>
                </a:lnTo>
                <a:lnTo>
                  <a:pt x="87202" y="44991"/>
                </a:lnTo>
                <a:lnTo>
                  <a:pt x="91144" y="39997"/>
                </a:lnTo>
                <a:lnTo>
                  <a:pt x="93306" y="36665"/>
                </a:lnTo>
                <a:lnTo>
                  <a:pt x="95541" y="33015"/>
                </a:lnTo>
                <a:lnTo>
                  <a:pt x="100142" y="27054"/>
                </a:lnTo>
                <a:lnTo>
                  <a:pt x="102479" y="24465"/>
                </a:lnTo>
                <a:lnTo>
                  <a:pt x="105077" y="19682"/>
                </a:lnTo>
                <a:lnTo>
                  <a:pt x="106745" y="14205"/>
                </a:lnTo>
                <a:lnTo>
                  <a:pt x="107074" y="8704"/>
                </a:lnTo>
                <a:lnTo>
                  <a:pt x="107145" y="3313"/>
                </a:lnTo>
                <a:lnTo>
                  <a:pt x="107152" y="980"/>
                </a:lnTo>
                <a:lnTo>
                  <a:pt x="107156" y="5619"/>
                </a:lnTo>
                <a:lnTo>
                  <a:pt x="108743" y="8746"/>
                </a:lnTo>
                <a:lnTo>
                  <a:pt x="114740" y="19840"/>
                </a:lnTo>
                <a:lnTo>
                  <a:pt x="116974" y="25370"/>
                </a:lnTo>
                <a:lnTo>
                  <a:pt x="118464" y="30486"/>
                </a:lnTo>
                <a:lnTo>
                  <a:pt x="119457" y="35325"/>
                </a:lnTo>
                <a:lnTo>
                  <a:pt x="120119" y="39980"/>
                </a:lnTo>
                <a:lnTo>
                  <a:pt x="120560" y="44512"/>
                </a:lnTo>
                <a:lnTo>
                  <a:pt x="120855" y="48962"/>
                </a:lnTo>
                <a:lnTo>
                  <a:pt x="121845" y="53357"/>
                </a:lnTo>
                <a:lnTo>
                  <a:pt x="123298" y="57716"/>
                </a:lnTo>
                <a:lnTo>
                  <a:pt x="125061" y="62051"/>
                </a:lnTo>
                <a:lnTo>
                  <a:pt x="126236" y="66370"/>
                </a:lnTo>
                <a:lnTo>
                  <a:pt x="127019" y="70677"/>
                </a:lnTo>
                <a:lnTo>
                  <a:pt x="127542" y="74978"/>
                </a:lnTo>
                <a:lnTo>
                  <a:pt x="127891" y="79274"/>
                </a:lnTo>
                <a:lnTo>
                  <a:pt x="128122" y="83567"/>
                </a:lnTo>
                <a:lnTo>
                  <a:pt x="128381" y="92146"/>
                </a:lnTo>
                <a:lnTo>
                  <a:pt x="128560" y="113582"/>
                </a:lnTo>
                <a:lnTo>
                  <a:pt x="129362" y="118583"/>
                </a:lnTo>
                <a:lnTo>
                  <a:pt x="130691" y="124060"/>
                </a:lnTo>
                <a:lnTo>
                  <a:pt x="132371" y="129855"/>
                </a:lnTo>
                <a:lnTo>
                  <a:pt x="133491" y="135146"/>
                </a:lnTo>
                <a:lnTo>
                  <a:pt x="134238" y="140103"/>
                </a:lnTo>
                <a:lnTo>
                  <a:pt x="134735" y="144836"/>
                </a:lnTo>
                <a:lnTo>
                  <a:pt x="135861" y="148706"/>
                </a:lnTo>
                <a:lnTo>
                  <a:pt x="139228" y="154911"/>
                </a:lnTo>
                <a:lnTo>
                  <a:pt x="140443" y="158280"/>
                </a:lnTo>
                <a:lnTo>
                  <a:pt x="141254" y="161955"/>
                </a:lnTo>
                <a:lnTo>
                  <a:pt x="141794" y="165833"/>
                </a:lnTo>
                <a:lnTo>
                  <a:pt x="142394" y="172048"/>
                </a:lnTo>
                <a:lnTo>
                  <a:pt x="142661" y="177191"/>
                </a:lnTo>
                <a:lnTo>
                  <a:pt x="142780" y="181858"/>
                </a:lnTo>
                <a:lnTo>
                  <a:pt x="142873" y="196178"/>
                </a:lnTo>
                <a:lnTo>
                  <a:pt x="143667" y="197221"/>
                </a:lnTo>
                <a:lnTo>
                  <a:pt x="144990" y="197917"/>
                </a:lnTo>
                <a:lnTo>
                  <a:pt x="150018" y="1993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InkAnnotation145"/>
          <p:cNvSpPr/>
          <p:nvPr/>
        </p:nvSpPr>
        <p:spPr>
          <a:xfrm>
            <a:off x="5915025" y="3176111"/>
            <a:ext cx="228601" cy="6430"/>
          </a:xfrm>
          <a:custGeom>
            <a:avLst/>
            <a:gdLst/>
            <a:ahLst/>
            <a:cxnLst/>
            <a:rect l="0" t="0" r="0" b="0"/>
            <a:pathLst>
              <a:path w="228601" h="6430">
                <a:moveTo>
                  <a:pt x="0" y="0"/>
                </a:moveTo>
                <a:lnTo>
                  <a:pt x="0" y="3413"/>
                </a:lnTo>
                <a:lnTo>
                  <a:pt x="794" y="4418"/>
                </a:lnTo>
                <a:lnTo>
                  <a:pt x="2116" y="5089"/>
                </a:lnTo>
                <a:lnTo>
                  <a:pt x="3792" y="5536"/>
                </a:lnTo>
                <a:lnTo>
                  <a:pt x="5703" y="5834"/>
                </a:lnTo>
                <a:lnTo>
                  <a:pt x="7770" y="6032"/>
                </a:lnTo>
                <a:lnTo>
                  <a:pt x="9942" y="6164"/>
                </a:lnTo>
                <a:lnTo>
                  <a:pt x="16590" y="6311"/>
                </a:lnTo>
                <a:lnTo>
                  <a:pt x="124833" y="6429"/>
                </a:lnTo>
                <a:lnTo>
                  <a:pt x="130846" y="5715"/>
                </a:lnTo>
                <a:lnTo>
                  <a:pt x="137237" y="4524"/>
                </a:lnTo>
                <a:lnTo>
                  <a:pt x="143879" y="3016"/>
                </a:lnTo>
                <a:lnTo>
                  <a:pt x="149894" y="2011"/>
                </a:lnTo>
                <a:lnTo>
                  <a:pt x="155492" y="1340"/>
                </a:lnTo>
                <a:lnTo>
                  <a:pt x="160811" y="893"/>
                </a:lnTo>
                <a:lnTo>
                  <a:pt x="166738" y="1310"/>
                </a:lnTo>
                <a:lnTo>
                  <a:pt x="173071" y="2302"/>
                </a:lnTo>
                <a:lnTo>
                  <a:pt x="179675" y="3678"/>
                </a:lnTo>
                <a:lnTo>
                  <a:pt x="184870" y="4595"/>
                </a:lnTo>
                <a:lnTo>
                  <a:pt x="189128" y="5206"/>
                </a:lnTo>
                <a:lnTo>
                  <a:pt x="192760" y="5614"/>
                </a:lnTo>
                <a:lnTo>
                  <a:pt x="196769" y="5886"/>
                </a:lnTo>
                <a:lnTo>
                  <a:pt x="201029" y="6067"/>
                </a:lnTo>
                <a:lnTo>
                  <a:pt x="212493" y="6322"/>
                </a:lnTo>
                <a:lnTo>
                  <a:pt x="228600" y="64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InkAnnotation146"/>
          <p:cNvSpPr/>
          <p:nvPr/>
        </p:nvSpPr>
        <p:spPr>
          <a:xfrm>
            <a:off x="6036468" y="3105388"/>
            <a:ext cx="14289" cy="154306"/>
          </a:xfrm>
          <a:custGeom>
            <a:avLst/>
            <a:gdLst/>
            <a:ahLst/>
            <a:cxnLst/>
            <a:rect l="0" t="0" r="0" b="0"/>
            <a:pathLst>
              <a:path w="14289" h="154306">
                <a:moveTo>
                  <a:pt x="0" y="0"/>
                </a:moveTo>
                <a:lnTo>
                  <a:pt x="0" y="98094"/>
                </a:lnTo>
                <a:lnTo>
                  <a:pt x="794" y="103258"/>
                </a:lnTo>
                <a:lnTo>
                  <a:pt x="2117" y="108129"/>
                </a:lnTo>
                <a:lnTo>
                  <a:pt x="3793" y="112805"/>
                </a:lnTo>
                <a:lnTo>
                  <a:pt x="4910" y="117351"/>
                </a:lnTo>
                <a:lnTo>
                  <a:pt x="5654" y="121811"/>
                </a:lnTo>
                <a:lnTo>
                  <a:pt x="6151" y="126213"/>
                </a:lnTo>
                <a:lnTo>
                  <a:pt x="6482" y="129862"/>
                </a:lnTo>
                <a:lnTo>
                  <a:pt x="6703" y="133009"/>
                </a:lnTo>
                <a:lnTo>
                  <a:pt x="6850" y="135821"/>
                </a:lnTo>
                <a:lnTo>
                  <a:pt x="7742" y="138411"/>
                </a:lnTo>
                <a:lnTo>
                  <a:pt x="9130" y="140851"/>
                </a:lnTo>
                <a:lnTo>
                  <a:pt x="10849" y="143192"/>
                </a:lnTo>
                <a:lnTo>
                  <a:pt x="11995" y="145468"/>
                </a:lnTo>
                <a:lnTo>
                  <a:pt x="12760" y="147699"/>
                </a:lnTo>
                <a:lnTo>
                  <a:pt x="14288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InkAnnotation147"/>
          <p:cNvSpPr/>
          <p:nvPr/>
        </p:nvSpPr>
        <p:spPr>
          <a:xfrm>
            <a:off x="6204103" y="3073329"/>
            <a:ext cx="210985" cy="165693"/>
          </a:xfrm>
          <a:custGeom>
            <a:avLst/>
            <a:gdLst/>
            <a:ahLst/>
            <a:cxnLst/>
            <a:rect l="0" t="0" r="0" b="0"/>
            <a:pathLst>
              <a:path w="210985" h="165693">
                <a:moveTo>
                  <a:pt x="3815" y="25629"/>
                </a:moveTo>
                <a:lnTo>
                  <a:pt x="7608" y="25629"/>
                </a:lnTo>
                <a:lnTo>
                  <a:pt x="8725" y="24915"/>
                </a:lnTo>
                <a:lnTo>
                  <a:pt x="9469" y="23724"/>
                </a:lnTo>
                <a:lnTo>
                  <a:pt x="9966" y="22216"/>
                </a:lnTo>
                <a:lnTo>
                  <a:pt x="11090" y="21211"/>
                </a:lnTo>
                <a:lnTo>
                  <a:pt x="12634" y="20541"/>
                </a:lnTo>
                <a:lnTo>
                  <a:pt x="14457" y="20094"/>
                </a:lnTo>
                <a:lnTo>
                  <a:pt x="18599" y="17692"/>
                </a:lnTo>
                <a:lnTo>
                  <a:pt x="23880" y="14243"/>
                </a:lnTo>
                <a:lnTo>
                  <a:pt x="27510" y="12324"/>
                </a:lnTo>
                <a:lnTo>
                  <a:pt x="31518" y="10330"/>
                </a:lnTo>
                <a:lnTo>
                  <a:pt x="38088" y="8114"/>
                </a:lnTo>
                <a:lnTo>
                  <a:pt x="44447" y="6415"/>
                </a:lnTo>
                <a:lnTo>
                  <a:pt x="48366" y="4961"/>
                </a:lnTo>
                <a:lnTo>
                  <a:pt x="52566" y="3278"/>
                </a:lnTo>
                <a:lnTo>
                  <a:pt x="56953" y="2156"/>
                </a:lnTo>
                <a:lnTo>
                  <a:pt x="61465" y="1408"/>
                </a:lnTo>
                <a:lnTo>
                  <a:pt x="66061" y="910"/>
                </a:lnTo>
                <a:lnTo>
                  <a:pt x="70712" y="577"/>
                </a:lnTo>
                <a:lnTo>
                  <a:pt x="75401" y="355"/>
                </a:lnTo>
                <a:lnTo>
                  <a:pt x="84844" y="109"/>
                </a:lnTo>
                <a:lnTo>
                  <a:pt x="94332" y="0"/>
                </a:lnTo>
                <a:lnTo>
                  <a:pt x="99085" y="685"/>
                </a:lnTo>
                <a:lnTo>
                  <a:pt x="103841" y="1856"/>
                </a:lnTo>
                <a:lnTo>
                  <a:pt x="108599" y="3351"/>
                </a:lnTo>
                <a:lnTo>
                  <a:pt x="112564" y="4348"/>
                </a:lnTo>
                <a:lnTo>
                  <a:pt x="119088" y="5455"/>
                </a:lnTo>
                <a:lnTo>
                  <a:pt x="122733" y="6465"/>
                </a:lnTo>
                <a:lnTo>
                  <a:pt x="126750" y="7853"/>
                </a:lnTo>
                <a:lnTo>
                  <a:pt x="131015" y="9492"/>
                </a:lnTo>
                <a:lnTo>
                  <a:pt x="134652" y="11299"/>
                </a:lnTo>
                <a:lnTo>
                  <a:pt x="140811" y="15212"/>
                </a:lnTo>
                <a:lnTo>
                  <a:pt x="143564" y="17970"/>
                </a:lnTo>
                <a:lnTo>
                  <a:pt x="146194" y="21238"/>
                </a:lnTo>
                <a:lnTo>
                  <a:pt x="148741" y="24845"/>
                </a:lnTo>
                <a:lnTo>
                  <a:pt x="150438" y="27964"/>
                </a:lnTo>
                <a:lnTo>
                  <a:pt x="151571" y="30758"/>
                </a:lnTo>
                <a:lnTo>
                  <a:pt x="152325" y="33334"/>
                </a:lnTo>
                <a:lnTo>
                  <a:pt x="152828" y="36481"/>
                </a:lnTo>
                <a:lnTo>
                  <a:pt x="153163" y="40008"/>
                </a:lnTo>
                <a:lnTo>
                  <a:pt x="153387" y="43787"/>
                </a:lnTo>
                <a:lnTo>
                  <a:pt x="153636" y="53702"/>
                </a:lnTo>
                <a:lnTo>
                  <a:pt x="153702" y="59346"/>
                </a:lnTo>
                <a:lnTo>
                  <a:pt x="152158" y="64538"/>
                </a:lnTo>
                <a:lnTo>
                  <a:pt x="149542" y="69428"/>
                </a:lnTo>
                <a:lnTo>
                  <a:pt x="146210" y="74117"/>
                </a:lnTo>
                <a:lnTo>
                  <a:pt x="143195" y="78671"/>
                </a:lnTo>
                <a:lnTo>
                  <a:pt x="140391" y="83136"/>
                </a:lnTo>
                <a:lnTo>
                  <a:pt x="137728" y="87542"/>
                </a:lnTo>
                <a:lnTo>
                  <a:pt x="135160" y="92622"/>
                </a:lnTo>
                <a:lnTo>
                  <a:pt x="132653" y="98152"/>
                </a:lnTo>
                <a:lnTo>
                  <a:pt x="130189" y="103981"/>
                </a:lnTo>
                <a:lnTo>
                  <a:pt x="126958" y="109297"/>
                </a:lnTo>
                <a:lnTo>
                  <a:pt x="123217" y="114269"/>
                </a:lnTo>
                <a:lnTo>
                  <a:pt x="119135" y="119012"/>
                </a:lnTo>
                <a:lnTo>
                  <a:pt x="114826" y="123603"/>
                </a:lnTo>
                <a:lnTo>
                  <a:pt x="110366" y="128093"/>
                </a:lnTo>
                <a:lnTo>
                  <a:pt x="101178" y="136891"/>
                </a:lnTo>
                <a:lnTo>
                  <a:pt x="81391" y="155066"/>
                </a:lnTo>
                <a:lnTo>
                  <a:pt x="77758" y="157641"/>
                </a:lnTo>
                <a:lnTo>
                  <a:pt x="73747" y="160071"/>
                </a:lnTo>
                <a:lnTo>
                  <a:pt x="69486" y="162406"/>
                </a:lnTo>
                <a:lnTo>
                  <a:pt x="62678" y="163963"/>
                </a:lnTo>
                <a:lnTo>
                  <a:pt x="54170" y="165001"/>
                </a:lnTo>
                <a:lnTo>
                  <a:pt x="44529" y="165692"/>
                </a:lnTo>
                <a:lnTo>
                  <a:pt x="37308" y="165439"/>
                </a:lnTo>
                <a:lnTo>
                  <a:pt x="31699" y="164556"/>
                </a:lnTo>
                <a:lnTo>
                  <a:pt x="27167" y="163253"/>
                </a:lnTo>
                <a:lnTo>
                  <a:pt x="23352" y="162384"/>
                </a:lnTo>
                <a:lnTo>
                  <a:pt x="16996" y="161419"/>
                </a:lnTo>
                <a:lnTo>
                  <a:pt x="14190" y="159732"/>
                </a:lnTo>
                <a:lnTo>
                  <a:pt x="11525" y="157180"/>
                </a:lnTo>
                <a:lnTo>
                  <a:pt x="8955" y="154049"/>
                </a:lnTo>
                <a:lnTo>
                  <a:pt x="7242" y="151247"/>
                </a:lnTo>
                <a:lnTo>
                  <a:pt x="5338" y="146230"/>
                </a:lnTo>
                <a:lnTo>
                  <a:pt x="2375" y="141618"/>
                </a:lnTo>
                <a:lnTo>
                  <a:pt x="474" y="139389"/>
                </a:lnTo>
                <a:lnTo>
                  <a:pt x="0" y="137188"/>
                </a:lnTo>
                <a:lnTo>
                  <a:pt x="478" y="135006"/>
                </a:lnTo>
                <a:lnTo>
                  <a:pt x="3126" y="130677"/>
                </a:lnTo>
                <a:lnTo>
                  <a:pt x="6948" y="126372"/>
                </a:lnTo>
                <a:lnTo>
                  <a:pt x="11293" y="122077"/>
                </a:lnTo>
                <a:lnTo>
                  <a:pt x="18202" y="115643"/>
                </a:lnTo>
                <a:lnTo>
                  <a:pt x="23703" y="111356"/>
                </a:lnTo>
                <a:lnTo>
                  <a:pt x="27392" y="109212"/>
                </a:lnTo>
                <a:lnTo>
                  <a:pt x="31440" y="107069"/>
                </a:lnTo>
                <a:lnTo>
                  <a:pt x="35725" y="105640"/>
                </a:lnTo>
                <a:lnTo>
                  <a:pt x="40170" y="104687"/>
                </a:lnTo>
                <a:lnTo>
                  <a:pt x="44720" y="104052"/>
                </a:lnTo>
                <a:lnTo>
                  <a:pt x="49342" y="103629"/>
                </a:lnTo>
                <a:lnTo>
                  <a:pt x="54010" y="103346"/>
                </a:lnTo>
                <a:lnTo>
                  <a:pt x="58710" y="103158"/>
                </a:lnTo>
                <a:lnTo>
                  <a:pt x="68165" y="102949"/>
                </a:lnTo>
                <a:lnTo>
                  <a:pt x="72909" y="102893"/>
                </a:lnTo>
                <a:lnTo>
                  <a:pt x="77659" y="103571"/>
                </a:lnTo>
                <a:lnTo>
                  <a:pt x="82413" y="104736"/>
                </a:lnTo>
                <a:lnTo>
                  <a:pt x="105242" y="111740"/>
                </a:lnTo>
                <a:lnTo>
                  <a:pt x="111121" y="113755"/>
                </a:lnTo>
                <a:lnTo>
                  <a:pt x="116627" y="115812"/>
                </a:lnTo>
                <a:lnTo>
                  <a:pt x="121886" y="117898"/>
                </a:lnTo>
                <a:lnTo>
                  <a:pt x="126185" y="119289"/>
                </a:lnTo>
                <a:lnTo>
                  <a:pt x="129846" y="120216"/>
                </a:lnTo>
                <a:lnTo>
                  <a:pt x="133079" y="120834"/>
                </a:lnTo>
                <a:lnTo>
                  <a:pt x="136822" y="121961"/>
                </a:lnTo>
                <a:lnTo>
                  <a:pt x="140906" y="123426"/>
                </a:lnTo>
                <a:lnTo>
                  <a:pt x="145215" y="125117"/>
                </a:lnTo>
                <a:lnTo>
                  <a:pt x="154237" y="128901"/>
                </a:lnTo>
                <a:lnTo>
                  <a:pt x="158864" y="130910"/>
                </a:lnTo>
                <a:lnTo>
                  <a:pt x="162744" y="132964"/>
                </a:lnTo>
                <a:lnTo>
                  <a:pt x="169171" y="137151"/>
                </a:lnTo>
                <a:lnTo>
                  <a:pt x="172790" y="139268"/>
                </a:lnTo>
                <a:lnTo>
                  <a:pt x="176790" y="141393"/>
                </a:lnTo>
                <a:lnTo>
                  <a:pt x="181045" y="143525"/>
                </a:lnTo>
                <a:lnTo>
                  <a:pt x="184674" y="145660"/>
                </a:lnTo>
                <a:lnTo>
                  <a:pt x="190824" y="149938"/>
                </a:lnTo>
                <a:lnTo>
                  <a:pt x="196203" y="152315"/>
                </a:lnTo>
                <a:lnTo>
                  <a:pt x="198749" y="152949"/>
                </a:lnTo>
                <a:lnTo>
                  <a:pt x="203694" y="155558"/>
                </a:lnTo>
                <a:lnTo>
                  <a:pt x="210984" y="1606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InkAnnotation148"/>
          <p:cNvSpPr/>
          <p:nvPr/>
        </p:nvSpPr>
        <p:spPr>
          <a:xfrm>
            <a:off x="6465093" y="3105388"/>
            <a:ext cx="164308" cy="141447"/>
          </a:xfrm>
          <a:custGeom>
            <a:avLst/>
            <a:gdLst/>
            <a:ahLst/>
            <a:cxnLst/>
            <a:rect l="0" t="0" r="0" b="0"/>
            <a:pathLst>
              <a:path w="164308" h="141447">
                <a:moveTo>
                  <a:pt x="0" y="0"/>
                </a:moveTo>
                <a:lnTo>
                  <a:pt x="0" y="5535"/>
                </a:lnTo>
                <a:lnTo>
                  <a:pt x="3793" y="9577"/>
                </a:lnTo>
                <a:lnTo>
                  <a:pt x="5703" y="10671"/>
                </a:lnTo>
                <a:lnTo>
                  <a:pt x="9943" y="11886"/>
                </a:lnTo>
                <a:lnTo>
                  <a:pt x="14473" y="14331"/>
                </a:lnTo>
                <a:lnTo>
                  <a:pt x="16793" y="15984"/>
                </a:lnTo>
                <a:lnTo>
                  <a:pt x="19132" y="18514"/>
                </a:lnTo>
                <a:lnTo>
                  <a:pt x="21487" y="21629"/>
                </a:lnTo>
                <a:lnTo>
                  <a:pt x="23850" y="25135"/>
                </a:lnTo>
                <a:lnTo>
                  <a:pt x="26218" y="28187"/>
                </a:lnTo>
                <a:lnTo>
                  <a:pt x="28592" y="30935"/>
                </a:lnTo>
                <a:lnTo>
                  <a:pt x="30967" y="33482"/>
                </a:lnTo>
                <a:lnTo>
                  <a:pt x="34139" y="36609"/>
                </a:lnTo>
                <a:lnTo>
                  <a:pt x="41896" y="43893"/>
                </a:lnTo>
                <a:lnTo>
                  <a:pt x="46187" y="47121"/>
                </a:lnTo>
                <a:lnTo>
                  <a:pt x="50635" y="49988"/>
                </a:lnTo>
                <a:lnTo>
                  <a:pt x="55188" y="52613"/>
                </a:lnTo>
                <a:lnTo>
                  <a:pt x="59811" y="55792"/>
                </a:lnTo>
                <a:lnTo>
                  <a:pt x="64480" y="59340"/>
                </a:lnTo>
                <a:lnTo>
                  <a:pt x="73108" y="66378"/>
                </a:lnTo>
                <a:lnTo>
                  <a:pt x="79588" y="71888"/>
                </a:lnTo>
                <a:lnTo>
                  <a:pt x="91492" y="82419"/>
                </a:lnTo>
                <a:lnTo>
                  <a:pt x="95920" y="85664"/>
                </a:lnTo>
                <a:lnTo>
                  <a:pt x="100459" y="88542"/>
                </a:lnTo>
                <a:lnTo>
                  <a:pt x="105073" y="91175"/>
                </a:lnTo>
                <a:lnTo>
                  <a:pt x="112911" y="96502"/>
                </a:lnTo>
                <a:lnTo>
                  <a:pt x="134320" y="111946"/>
                </a:lnTo>
                <a:lnTo>
                  <a:pt x="149128" y="123096"/>
                </a:lnTo>
                <a:lnTo>
                  <a:pt x="154188" y="127069"/>
                </a:lnTo>
                <a:lnTo>
                  <a:pt x="157560" y="130433"/>
                </a:lnTo>
                <a:lnTo>
                  <a:pt x="159809" y="133390"/>
                </a:lnTo>
                <a:lnTo>
                  <a:pt x="164307" y="14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InkAnnotation149"/>
          <p:cNvSpPr/>
          <p:nvPr/>
        </p:nvSpPr>
        <p:spPr>
          <a:xfrm>
            <a:off x="6515100" y="3092529"/>
            <a:ext cx="100013" cy="147877"/>
          </a:xfrm>
          <a:custGeom>
            <a:avLst/>
            <a:gdLst/>
            <a:ahLst/>
            <a:cxnLst/>
            <a:rect l="0" t="0" r="0" b="0"/>
            <a:pathLst>
              <a:path w="100013" h="147877">
                <a:moveTo>
                  <a:pt x="100012" y="0"/>
                </a:moveTo>
                <a:lnTo>
                  <a:pt x="100012" y="3413"/>
                </a:lnTo>
                <a:lnTo>
                  <a:pt x="99218" y="5133"/>
                </a:lnTo>
                <a:lnTo>
                  <a:pt x="96219" y="8949"/>
                </a:lnTo>
                <a:lnTo>
                  <a:pt x="95102" y="11681"/>
                </a:lnTo>
                <a:lnTo>
                  <a:pt x="94358" y="14931"/>
                </a:lnTo>
                <a:lnTo>
                  <a:pt x="93862" y="18527"/>
                </a:lnTo>
                <a:lnTo>
                  <a:pt x="92736" y="21638"/>
                </a:lnTo>
                <a:lnTo>
                  <a:pt x="91193" y="24427"/>
                </a:lnTo>
                <a:lnTo>
                  <a:pt x="89370" y="27000"/>
                </a:lnTo>
                <a:lnTo>
                  <a:pt x="87361" y="30144"/>
                </a:lnTo>
                <a:lnTo>
                  <a:pt x="83012" y="37448"/>
                </a:lnTo>
                <a:lnTo>
                  <a:pt x="69026" y="62240"/>
                </a:lnTo>
                <a:lnTo>
                  <a:pt x="66655" y="65782"/>
                </a:lnTo>
                <a:lnTo>
                  <a:pt x="64281" y="68858"/>
                </a:lnTo>
                <a:lnTo>
                  <a:pt x="61903" y="71623"/>
                </a:lnTo>
                <a:lnTo>
                  <a:pt x="59525" y="74895"/>
                </a:lnTo>
                <a:lnTo>
                  <a:pt x="57146" y="78505"/>
                </a:lnTo>
                <a:lnTo>
                  <a:pt x="54766" y="82340"/>
                </a:lnTo>
                <a:lnTo>
                  <a:pt x="50005" y="90412"/>
                </a:lnTo>
                <a:lnTo>
                  <a:pt x="47624" y="94565"/>
                </a:lnTo>
                <a:lnTo>
                  <a:pt x="44449" y="98762"/>
                </a:lnTo>
                <a:lnTo>
                  <a:pt x="40745" y="102989"/>
                </a:lnTo>
                <a:lnTo>
                  <a:pt x="36688" y="107235"/>
                </a:lnTo>
                <a:lnTo>
                  <a:pt x="33983" y="110781"/>
                </a:lnTo>
                <a:lnTo>
                  <a:pt x="32180" y="113859"/>
                </a:lnTo>
                <a:lnTo>
                  <a:pt x="30979" y="116625"/>
                </a:lnTo>
                <a:lnTo>
                  <a:pt x="29383" y="119184"/>
                </a:lnTo>
                <a:lnTo>
                  <a:pt x="27527" y="121604"/>
                </a:lnTo>
                <a:lnTo>
                  <a:pt x="25494" y="123932"/>
                </a:lnTo>
                <a:lnTo>
                  <a:pt x="23346" y="126198"/>
                </a:lnTo>
                <a:lnTo>
                  <a:pt x="21120" y="128423"/>
                </a:lnTo>
                <a:lnTo>
                  <a:pt x="16530" y="132801"/>
                </a:lnTo>
                <a:lnTo>
                  <a:pt x="5646" y="142783"/>
                </a:lnTo>
                <a:lnTo>
                  <a:pt x="0" y="1478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InkAnnotation150"/>
          <p:cNvSpPr/>
          <p:nvPr/>
        </p:nvSpPr>
        <p:spPr>
          <a:xfrm>
            <a:off x="6736556" y="3156823"/>
            <a:ext cx="128588" cy="12860"/>
          </a:xfrm>
          <a:custGeom>
            <a:avLst/>
            <a:gdLst/>
            <a:ahLst/>
            <a:cxnLst/>
            <a:rect l="0" t="0" r="0" b="0"/>
            <a:pathLst>
              <a:path w="128588" h="12860">
                <a:moveTo>
                  <a:pt x="0" y="12859"/>
                </a:moveTo>
                <a:lnTo>
                  <a:pt x="3793" y="12859"/>
                </a:lnTo>
                <a:lnTo>
                  <a:pt x="4910" y="12144"/>
                </a:lnTo>
                <a:lnTo>
                  <a:pt x="5654" y="10953"/>
                </a:lnTo>
                <a:lnTo>
                  <a:pt x="6151" y="9445"/>
                </a:lnTo>
                <a:lnTo>
                  <a:pt x="7275" y="8440"/>
                </a:lnTo>
                <a:lnTo>
                  <a:pt x="8819" y="7770"/>
                </a:lnTo>
                <a:lnTo>
                  <a:pt x="10643" y="7323"/>
                </a:lnTo>
                <a:lnTo>
                  <a:pt x="12651" y="7025"/>
                </a:lnTo>
                <a:lnTo>
                  <a:pt x="14784" y="6826"/>
                </a:lnTo>
                <a:lnTo>
                  <a:pt x="16999" y="6694"/>
                </a:lnTo>
                <a:lnTo>
                  <a:pt x="23695" y="6547"/>
                </a:lnTo>
                <a:lnTo>
                  <a:pt x="108127" y="6429"/>
                </a:lnTo>
                <a:lnTo>
                  <a:pt x="110978" y="5715"/>
                </a:lnTo>
                <a:lnTo>
                  <a:pt x="113673" y="4524"/>
                </a:lnTo>
                <a:lnTo>
                  <a:pt x="116263" y="3016"/>
                </a:lnTo>
                <a:lnTo>
                  <a:pt x="118784" y="2011"/>
                </a:lnTo>
                <a:lnTo>
                  <a:pt x="121257" y="1340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InkAnnotation151"/>
          <p:cNvSpPr/>
          <p:nvPr/>
        </p:nvSpPr>
        <p:spPr>
          <a:xfrm>
            <a:off x="6943725" y="3066837"/>
            <a:ext cx="192524" cy="146925"/>
          </a:xfrm>
          <a:custGeom>
            <a:avLst/>
            <a:gdLst/>
            <a:ahLst/>
            <a:cxnLst/>
            <a:rect l="0" t="0" r="0" b="0"/>
            <a:pathLst>
              <a:path w="192524" h="146925">
                <a:moveTo>
                  <a:pt x="0" y="25692"/>
                </a:moveTo>
                <a:lnTo>
                  <a:pt x="0" y="20156"/>
                </a:lnTo>
                <a:lnTo>
                  <a:pt x="3792" y="16114"/>
                </a:lnTo>
                <a:lnTo>
                  <a:pt x="6497" y="15021"/>
                </a:lnTo>
                <a:lnTo>
                  <a:pt x="9887" y="14291"/>
                </a:lnTo>
                <a:lnTo>
                  <a:pt x="13735" y="13805"/>
                </a:lnTo>
                <a:lnTo>
                  <a:pt x="17888" y="12767"/>
                </a:lnTo>
                <a:lnTo>
                  <a:pt x="22244" y="11360"/>
                </a:lnTo>
                <a:lnTo>
                  <a:pt x="26735" y="9708"/>
                </a:lnTo>
                <a:lnTo>
                  <a:pt x="31317" y="8607"/>
                </a:lnTo>
                <a:lnTo>
                  <a:pt x="35959" y="7872"/>
                </a:lnTo>
                <a:lnTo>
                  <a:pt x="40641" y="7383"/>
                </a:lnTo>
                <a:lnTo>
                  <a:pt x="45350" y="6342"/>
                </a:lnTo>
                <a:lnTo>
                  <a:pt x="50077" y="4934"/>
                </a:lnTo>
                <a:lnTo>
                  <a:pt x="54816" y="3281"/>
                </a:lnTo>
                <a:lnTo>
                  <a:pt x="59563" y="2179"/>
                </a:lnTo>
                <a:lnTo>
                  <a:pt x="64314" y="1444"/>
                </a:lnTo>
                <a:lnTo>
                  <a:pt x="69070" y="954"/>
                </a:lnTo>
                <a:lnTo>
                  <a:pt x="73828" y="627"/>
                </a:lnTo>
                <a:lnTo>
                  <a:pt x="78587" y="410"/>
                </a:lnTo>
                <a:lnTo>
                  <a:pt x="88109" y="168"/>
                </a:lnTo>
                <a:lnTo>
                  <a:pt x="108126" y="0"/>
                </a:lnTo>
                <a:lnTo>
                  <a:pt x="111771" y="706"/>
                </a:lnTo>
                <a:lnTo>
                  <a:pt x="115789" y="1891"/>
                </a:lnTo>
                <a:lnTo>
                  <a:pt x="120055" y="3395"/>
                </a:lnTo>
                <a:lnTo>
                  <a:pt x="124486" y="7256"/>
                </a:lnTo>
                <a:lnTo>
                  <a:pt x="129028" y="12687"/>
                </a:lnTo>
                <a:lnTo>
                  <a:pt x="133644" y="19165"/>
                </a:lnTo>
                <a:lnTo>
                  <a:pt x="135133" y="24198"/>
                </a:lnTo>
                <a:lnTo>
                  <a:pt x="134539" y="28268"/>
                </a:lnTo>
                <a:lnTo>
                  <a:pt x="132554" y="31696"/>
                </a:lnTo>
                <a:lnTo>
                  <a:pt x="130438" y="34695"/>
                </a:lnTo>
                <a:lnTo>
                  <a:pt x="128234" y="37409"/>
                </a:lnTo>
                <a:lnTo>
                  <a:pt x="125970" y="39933"/>
                </a:lnTo>
                <a:lnTo>
                  <a:pt x="122873" y="43044"/>
                </a:lnTo>
                <a:lnTo>
                  <a:pt x="115199" y="50311"/>
                </a:lnTo>
                <a:lnTo>
                  <a:pt x="111724" y="52820"/>
                </a:lnTo>
                <a:lnTo>
                  <a:pt x="105747" y="55608"/>
                </a:lnTo>
                <a:lnTo>
                  <a:pt x="98328" y="58753"/>
                </a:lnTo>
                <a:lnTo>
                  <a:pt x="94126" y="60591"/>
                </a:lnTo>
                <a:lnTo>
                  <a:pt x="90532" y="61817"/>
                </a:lnTo>
                <a:lnTo>
                  <a:pt x="87342" y="62634"/>
                </a:lnTo>
                <a:lnTo>
                  <a:pt x="84421" y="63179"/>
                </a:lnTo>
                <a:lnTo>
                  <a:pt x="82475" y="64256"/>
                </a:lnTo>
                <a:lnTo>
                  <a:pt x="81177" y="65689"/>
                </a:lnTo>
                <a:lnTo>
                  <a:pt x="80312" y="67359"/>
                </a:lnTo>
                <a:lnTo>
                  <a:pt x="78941" y="68472"/>
                </a:lnTo>
                <a:lnTo>
                  <a:pt x="77233" y="69214"/>
                </a:lnTo>
                <a:lnTo>
                  <a:pt x="71467" y="70690"/>
                </a:lnTo>
                <a:lnTo>
                  <a:pt x="77590" y="65161"/>
                </a:lnTo>
                <a:lnTo>
                  <a:pt x="82374" y="64665"/>
                </a:lnTo>
                <a:lnTo>
                  <a:pt x="88998" y="64445"/>
                </a:lnTo>
                <a:lnTo>
                  <a:pt x="94588" y="64347"/>
                </a:lnTo>
                <a:lnTo>
                  <a:pt x="134155" y="64270"/>
                </a:lnTo>
                <a:lnTo>
                  <a:pt x="138649" y="64984"/>
                </a:lnTo>
                <a:lnTo>
                  <a:pt x="143232" y="66174"/>
                </a:lnTo>
                <a:lnTo>
                  <a:pt x="147876" y="67682"/>
                </a:lnTo>
                <a:lnTo>
                  <a:pt x="151765" y="69402"/>
                </a:lnTo>
                <a:lnTo>
                  <a:pt x="155151" y="71262"/>
                </a:lnTo>
                <a:lnTo>
                  <a:pt x="161031" y="75235"/>
                </a:lnTo>
                <a:lnTo>
                  <a:pt x="166289" y="79382"/>
                </a:lnTo>
                <a:lnTo>
                  <a:pt x="169597" y="81488"/>
                </a:lnTo>
                <a:lnTo>
                  <a:pt x="173390" y="83606"/>
                </a:lnTo>
                <a:lnTo>
                  <a:pt x="183298" y="88726"/>
                </a:lnTo>
                <a:lnTo>
                  <a:pt x="188807" y="93026"/>
                </a:lnTo>
                <a:lnTo>
                  <a:pt x="190165" y="95584"/>
                </a:lnTo>
                <a:lnTo>
                  <a:pt x="191070" y="98719"/>
                </a:lnTo>
                <a:lnTo>
                  <a:pt x="191674" y="102237"/>
                </a:lnTo>
                <a:lnTo>
                  <a:pt x="192075" y="105297"/>
                </a:lnTo>
                <a:lnTo>
                  <a:pt x="192344" y="108051"/>
                </a:lnTo>
                <a:lnTo>
                  <a:pt x="192523" y="110602"/>
                </a:lnTo>
                <a:lnTo>
                  <a:pt x="191849" y="113017"/>
                </a:lnTo>
                <a:lnTo>
                  <a:pt x="188982" y="117605"/>
                </a:lnTo>
                <a:lnTo>
                  <a:pt x="185063" y="122025"/>
                </a:lnTo>
                <a:lnTo>
                  <a:pt x="180675" y="126371"/>
                </a:lnTo>
                <a:lnTo>
                  <a:pt x="173742" y="132834"/>
                </a:lnTo>
                <a:lnTo>
                  <a:pt x="169029" y="137128"/>
                </a:lnTo>
                <a:lnTo>
                  <a:pt x="166661" y="138559"/>
                </a:lnTo>
                <a:lnTo>
                  <a:pt x="161913" y="140149"/>
                </a:lnTo>
                <a:lnTo>
                  <a:pt x="158742" y="140573"/>
                </a:lnTo>
                <a:lnTo>
                  <a:pt x="155040" y="140855"/>
                </a:lnTo>
                <a:lnTo>
                  <a:pt x="150985" y="141044"/>
                </a:lnTo>
                <a:lnTo>
                  <a:pt x="146694" y="141884"/>
                </a:lnTo>
                <a:lnTo>
                  <a:pt x="142246" y="143158"/>
                </a:lnTo>
                <a:lnTo>
                  <a:pt x="137693" y="144722"/>
                </a:lnTo>
                <a:lnTo>
                  <a:pt x="133070" y="145765"/>
                </a:lnTo>
                <a:lnTo>
                  <a:pt x="128401" y="146460"/>
                </a:lnTo>
                <a:lnTo>
                  <a:pt x="123700" y="146924"/>
                </a:lnTo>
                <a:lnTo>
                  <a:pt x="118979" y="146518"/>
                </a:lnTo>
                <a:lnTo>
                  <a:pt x="114244" y="145533"/>
                </a:lnTo>
                <a:lnTo>
                  <a:pt x="109501" y="144162"/>
                </a:lnTo>
                <a:lnTo>
                  <a:pt x="105543" y="143249"/>
                </a:lnTo>
                <a:lnTo>
                  <a:pt x="102112" y="142639"/>
                </a:lnTo>
                <a:lnTo>
                  <a:pt x="99031" y="142233"/>
                </a:lnTo>
                <a:lnTo>
                  <a:pt x="95389" y="141962"/>
                </a:lnTo>
                <a:lnTo>
                  <a:pt x="91374" y="141782"/>
                </a:lnTo>
                <a:lnTo>
                  <a:pt x="87109" y="141662"/>
                </a:lnTo>
                <a:lnTo>
                  <a:pt x="83473" y="140867"/>
                </a:lnTo>
                <a:lnTo>
                  <a:pt x="80254" y="139623"/>
                </a:lnTo>
                <a:lnTo>
                  <a:pt x="77315" y="138079"/>
                </a:lnTo>
                <a:lnTo>
                  <a:pt x="73769" y="136335"/>
                </a:lnTo>
                <a:lnTo>
                  <a:pt x="59652" y="129727"/>
                </a:lnTo>
                <a:lnTo>
                  <a:pt x="56145" y="129080"/>
                </a:lnTo>
                <a:lnTo>
                  <a:pt x="54099" y="128907"/>
                </a:lnTo>
                <a:lnTo>
                  <a:pt x="52734" y="128078"/>
                </a:lnTo>
                <a:lnTo>
                  <a:pt x="51824" y="126810"/>
                </a:lnTo>
                <a:lnTo>
                  <a:pt x="50006" y="1221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InkAnnotation152"/>
          <p:cNvSpPr/>
          <p:nvPr/>
        </p:nvSpPr>
        <p:spPr>
          <a:xfrm>
            <a:off x="7315286" y="3131105"/>
            <a:ext cx="135646" cy="6431"/>
          </a:xfrm>
          <a:custGeom>
            <a:avLst/>
            <a:gdLst/>
            <a:ahLst/>
            <a:cxnLst/>
            <a:rect l="0" t="0" r="0" b="0"/>
            <a:pathLst>
              <a:path w="135646" h="6431">
                <a:moveTo>
                  <a:pt x="7057" y="0"/>
                </a:moveTo>
                <a:lnTo>
                  <a:pt x="0" y="0"/>
                </a:lnTo>
                <a:lnTo>
                  <a:pt x="14350" y="0"/>
                </a:lnTo>
                <a:lnTo>
                  <a:pt x="17475" y="715"/>
                </a:lnTo>
                <a:lnTo>
                  <a:pt x="20353" y="1905"/>
                </a:lnTo>
                <a:lnTo>
                  <a:pt x="23064" y="3413"/>
                </a:lnTo>
                <a:lnTo>
                  <a:pt x="26460" y="4419"/>
                </a:lnTo>
                <a:lnTo>
                  <a:pt x="30311" y="5089"/>
                </a:lnTo>
                <a:lnTo>
                  <a:pt x="34466" y="5536"/>
                </a:lnTo>
                <a:lnTo>
                  <a:pt x="38824" y="5834"/>
                </a:lnTo>
                <a:lnTo>
                  <a:pt x="43316" y="6032"/>
                </a:lnTo>
                <a:lnTo>
                  <a:pt x="52541" y="6253"/>
                </a:lnTo>
                <a:lnTo>
                  <a:pt x="135645" y="64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InkAnnotation153"/>
          <p:cNvSpPr/>
          <p:nvPr/>
        </p:nvSpPr>
        <p:spPr>
          <a:xfrm>
            <a:off x="7565231" y="3021806"/>
            <a:ext cx="35632" cy="173594"/>
          </a:xfrm>
          <a:custGeom>
            <a:avLst/>
            <a:gdLst/>
            <a:ahLst/>
            <a:cxnLst/>
            <a:rect l="0" t="0" r="0" b="0"/>
            <a:pathLst>
              <a:path w="35632" h="173594">
                <a:moveTo>
                  <a:pt x="0" y="0"/>
                </a:moveTo>
                <a:lnTo>
                  <a:pt x="0" y="3413"/>
                </a:lnTo>
                <a:lnTo>
                  <a:pt x="794" y="5133"/>
                </a:lnTo>
                <a:lnTo>
                  <a:pt x="2116" y="6994"/>
                </a:lnTo>
                <a:lnTo>
                  <a:pt x="3793" y="8948"/>
                </a:lnTo>
                <a:lnTo>
                  <a:pt x="4910" y="12395"/>
                </a:lnTo>
                <a:lnTo>
                  <a:pt x="5654" y="16836"/>
                </a:lnTo>
                <a:lnTo>
                  <a:pt x="6151" y="21939"/>
                </a:lnTo>
                <a:lnTo>
                  <a:pt x="6482" y="26770"/>
                </a:lnTo>
                <a:lnTo>
                  <a:pt x="6850" y="35949"/>
                </a:lnTo>
                <a:lnTo>
                  <a:pt x="7056" y="49148"/>
                </a:lnTo>
                <a:lnTo>
                  <a:pt x="7880" y="53482"/>
                </a:lnTo>
                <a:lnTo>
                  <a:pt x="9222" y="57800"/>
                </a:lnTo>
                <a:lnTo>
                  <a:pt x="10910" y="62108"/>
                </a:lnTo>
                <a:lnTo>
                  <a:pt x="12035" y="65694"/>
                </a:lnTo>
                <a:lnTo>
                  <a:pt x="12787" y="68799"/>
                </a:lnTo>
                <a:lnTo>
                  <a:pt x="13287" y="71583"/>
                </a:lnTo>
                <a:lnTo>
                  <a:pt x="13620" y="74869"/>
                </a:lnTo>
                <a:lnTo>
                  <a:pt x="13842" y="78487"/>
                </a:lnTo>
                <a:lnTo>
                  <a:pt x="14090" y="86318"/>
                </a:lnTo>
                <a:lnTo>
                  <a:pt x="14199" y="94561"/>
                </a:lnTo>
                <a:lnTo>
                  <a:pt x="15022" y="98045"/>
                </a:lnTo>
                <a:lnTo>
                  <a:pt x="16365" y="101082"/>
                </a:lnTo>
                <a:lnTo>
                  <a:pt x="18054" y="103821"/>
                </a:lnTo>
                <a:lnTo>
                  <a:pt x="19179" y="107076"/>
                </a:lnTo>
                <a:lnTo>
                  <a:pt x="19930" y="110675"/>
                </a:lnTo>
                <a:lnTo>
                  <a:pt x="20430" y="114502"/>
                </a:lnTo>
                <a:lnTo>
                  <a:pt x="21557" y="117769"/>
                </a:lnTo>
                <a:lnTo>
                  <a:pt x="23103" y="120660"/>
                </a:lnTo>
                <a:lnTo>
                  <a:pt x="24927" y="123303"/>
                </a:lnTo>
                <a:lnTo>
                  <a:pt x="26142" y="125779"/>
                </a:lnTo>
                <a:lnTo>
                  <a:pt x="26954" y="128144"/>
                </a:lnTo>
                <a:lnTo>
                  <a:pt x="27854" y="133391"/>
                </a:lnTo>
                <a:lnTo>
                  <a:pt x="28094" y="136790"/>
                </a:lnTo>
                <a:lnTo>
                  <a:pt x="28362" y="143663"/>
                </a:lnTo>
                <a:lnTo>
                  <a:pt x="28512" y="151548"/>
                </a:lnTo>
                <a:lnTo>
                  <a:pt x="28574" y="170193"/>
                </a:lnTo>
                <a:lnTo>
                  <a:pt x="29369" y="171326"/>
                </a:lnTo>
                <a:lnTo>
                  <a:pt x="30691" y="172082"/>
                </a:lnTo>
                <a:lnTo>
                  <a:pt x="35631" y="173566"/>
                </a:lnTo>
                <a:lnTo>
                  <a:pt x="28575" y="173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InkAnnotation156"/>
          <p:cNvSpPr/>
          <p:nvPr/>
        </p:nvSpPr>
        <p:spPr>
          <a:xfrm>
            <a:off x="2386012" y="3613308"/>
            <a:ext cx="250032" cy="25719"/>
          </a:xfrm>
          <a:custGeom>
            <a:avLst/>
            <a:gdLst/>
            <a:ahLst/>
            <a:cxnLst/>
            <a:rect l="0" t="0" r="0" b="0"/>
            <a:pathLst>
              <a:path w="250032" h="25719">
                <a:moveTo>
                  <a:pt x="0" y="25718"/>
                </a:moveTo>
                <a:lnTo>
                  <a:pt x="10642" y="25718"/>
                </a:lnTo>
                <a:lnTo>
                  <a:pt x="12651" y="25004"/>
                </a:lnTo>
                <a:lnTo>
                  <a:pt x="14784" y="23813"/>
                </a:lnTo>
                <a:lnTo>
                  <a:pt x="17000" y="22305"/>
                </a:lnTo>
                <a:lnTo>
                  <a:pt x="20064" y="21299"/>
                </a:lnTo>
                <a:lnTo>
                  <a:pt x="23695" y="20629"/>
                </a:lnTo>
                <a:lnTo>
                  <a:pt x="27703" y="20182"/>
                </a:lnTo>
                <a:lnTo>
                  <a:pt x="31962" y="19884"/>
                </a:lnTo>
                <a:lnTo>
                  <a:pt x="36389" y="19686"/>
                </a:lnTo>
                <a:lnTo>
                  <a:pt x="45542" y="19465"/>
                </a:lnTo>
                <a:lnTo>
                  <a:pt x="54901" y="19367"/>
                </a:lnTo>
                <a:lnTo>
                  <a:pt x="59620" y="18626"/>
                </a:lnTo>
                <a:lnTo>
                  <a:pt x="64353" y="17419"/>
                </a:lnTo>
                <a:lnTo>
                  <a:pt x="69096" y="15899"/>
                </a:lnTo>
                <a:lnTo>
                  <a:pt x="74639" y="14886"/>
                </a:lnTo>
                <a:lnTo>
                  <a:pt x="80715" y="14210"/>
                </a:lnTo>
                <a:lnTo>
                  <a:pt x="87148" y="13760"/>
                </a:lnTo>
                <a:lnTo>
                  <a:pt x="93023" y="13459"/>
                </a:lnTo>
                <a:lnTo>
                  <a:pt x="103786" y="13126"/>
                </a:lnTo>
                <a:lnTo>
                  <a:pt x="134111" y="12895"/>
                </a:lnTo>
                <a:lnTo>
                  <a:pt x="139414" y="12883"/>
                </a:lnTo>
                <a:lnTo>
                  <a:pt x="145330" y="12161"/>
                </a:lnTo>
                <a:lnTo>
                  <a:pt x="151655" y="10964"/>
                </a:lnTo>
                <a:lnTo>
                  <a:pt x="158254" y="9453"/>
                </a:lnTo>
                <a:lnTo>
                  <a:pt x="164240" y="8445"/>
                </a:lnTo>
                <a:lnTo>
                  <a:pt x="169818" y="7773"/>
                </a:lnTo>
                <a:lnTo>
                  <a:pt x="175125" y="7326"/>
                </a:lnTo>
                <a:lnTo>
                  <a:pt x="180250" y="7027"/>
                </a:lnTo>
                <a:lnTo>
                  <a:pt x="190178" y="6695"/>
                </a:lnTo>
                <a:lnTo>
                  <a:pt x="208484" y="6508"/>
                </a:lnTo>
                <a:lnTo>
                  <a:pt x="214396" y="5768"/>
                </a:lnTo>
                <a:lnTo>
                  <a:pt x="219924" y="4560"/>
                </a:lnTo>
                <a:lnTo>
                  <a:pt x="225197" y="3040"/>
                </a:lnTo>
                <a:lnTo>
                  <a:pt x="229507" y="2027"/>
                </a:lnTo>
                <a:lnTo>
                  <a:pt x="233173" y="1351"/>
                </a:lnTo>
                <a:lnTo>
                  <a:pt x="239364" y="601"/>
                </a:lnTo>
                <a:lnTo>
                  <a:pt x="242126" y="400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InkAnnotation157"/>
          <p:cNvSpPr/>
          <p:nvPr/>
        </p:nvSpPr>
        <p:spPr>
          <a:xfrm>
            <a:off x="2414587" y="3696890"/>
            <a:ext cx="228601" cy="25719"/>
          </a:xfrm>
          <a:custGeom>
            <a:avLst/>
            <a:gdLst/>
            <a:ahLst/>
            <a:cxnLst/>
            <a:rect l="0" t="0" r="0" b="0"/>
            <a:pathLst>
              <a:path w="228601" h="25719">
                <a:moveTo>
                  <a:pt x="0" y="25718"/>
                </a:moveTo>
                <a:lnTo>
                  <a:pt x="27642" y="25718"/>
                </a:lnTo>
                <a:lnTo>
                  <a:pt x="31128" y="25003"/>
                </a:lnTo>
                <a:lnTo>
                  <a:pt x="34246" y="23813"/>
                </a:lnTo>
                <a:lnTo>
                  <a:pt x="37118" y="22305"/>
                </a:lnTo>
                <a:lnTo>
                  <a:pt x="40620" y="21299"/>
                </a:lnTo>
                <a:lnTo>
                  <a:pt x="44543" y="20629"/>
                </a:lnTo>
                <a:lnTo>
                  <a:pt x="48745" y="20182"/>
                </a:lnTo>
                <a:lnTo>
                  <a:pt x="53134" y="19884"/>
                </a:lnTo>
                <a:lnTo>
                  <a:pt x="57648" y="19685"/>
                </a:lnTo>
                <a:lnTo>
                  <a:pt x="66896" y="19465"/>
                </a:lnTo>
                <a:lnTo>
                  <a:pt x="76298" y="19367"/>
                </a:lnTo>
                <a:lnTo>
                  <a:pt x="81028" y="18626"/>
                </a:lnTo>
                <a:lnTo>
                  <a:pt x="85769" y="17418"/>
                </a:lnTo>
                <a:lnTo>
                  <a:pt x="90517" y="15898"/>
                </a:lnTo>
                <a:lnTo>
                  <a:pt x="96063" y="14885"/>
                </a:lnTo>
                <a:lnTo>
                  <a:pt x="102142" y="14210"/>
                </a:lnTo>
                <a:lnTo>
                  <a:pt x="108576" y="13759"/>
                </a:lnTo>
                <a:lnTo>
                  <a:pt x="114453" y="13459"/>
                </a:lnTo>
                <a:lnTo>
                  <a:pt x="125216" y="13126"/>
                </a:lnTo>
                <a:lnTo>
                  <a:pt x="130309" y="12323"/>
                </a:lnTo>
                <a:lnTo>
                  <a:pt x="135291" y="11073"/>
                </a:lnTo>
                <a:lnTo>
                  <a:pt x="140200" y="9525"/>
                </a:lnTo>
                <a:lnTo>
                  <a:pt x="145061" y="8493"/>
                </a:lnTo>
                <a:lnTo>
                  <a:pt x="149888" y="7805"/>
                </a:lnTo>
                <a:lnTo>
                  <a:pt x="154694" y="7347"/>
                </a:lnTo>
                <a:lnTo>
                  <a:pt x="159486" y="7041"/>
                </a:lnTo>
                <a:lnTo>
                  <a:pt x="164268" y="6837"/>
                </a:lnTo>
                <a:lnTo>
                  <a:pt x="173814" y="6611"/>
                </a:lnTo>
                <a:lnTo>
                  <a:pt x="183348" y="6510"/>
                </a:lnTo>
                <a:lnTo>
                  <a:pt x="188114" y="5769"/>
                </a:lnTo>
                <a:lnTo>
                  <a:pt x="192878" y="4560"/>
                </a:lnTo>
                <a:lnTo>
                  <a:pt x="197641" y="3040"/>
                </a:lnTo>
                <a:lnTo>
                  <a:pt x="201611" y="2027"/>
                </a:lnTo>
                <a:lnTo>
                  <a:pt x="205051" y="1351"/>
                </a:lnTo>
                <a:lnTo>
                  <a:pt x="211784" y="601"/>
                </a:lnTo>
                <a:lnTo>
                  <a:pt x="215802" y="400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InkAnnotation158"/>
          <p:cNvSpPr/>
          <p:nvPr/>
        </p:nvSpPr>
        <p:spPr>
          <a:xfrm>
            <a:off x="2878933" y="3529726"/>
            <a:ext cx="228599" cy="102846"/>
          </a:xfrm>
          <a:custGeom>
            <a:avLst/>
            <a:gdLst/>
            <a:ahLst/>
            <a:cxnLst/>
            <a:rect l="0" t="0" r="0" b="0"/>
            <a:pathLst>
              <a:path w="228599" h="102846">
                <a:moveTo>
                  <a:pt x="14285" y="0"/>
                </a:moveTo>
                <a:lnTo>
                  <a:pt x="21135" y="6165"/>
                </a:lnTo>
                <a:lnTo>
                  <a:pt x="21298" y="8217"/>
                </a:lnTo>
                <a:lnTo>
                  <a:pt x="21371" y="11510"/>
                </a:lnTo>
                <a:lnTo>
                  <a:pt x="21428" y="37713"/>
                </a:lnTo>
                <a:lnTo>
                  <a:pt x="20635" y="40858"/>
                </a:lnTo>
                <a:lnTo>
                  <a:pt x="19312" y="43669"/>
                </a:lnTo>
                <a:lnTo>
                  <a:pt x="17636" y="46258"/>
                </a:lnTo>
                <a:lnTo>
                  <a:pt x="15726" y="48698"/>
                </a:lnTo>
                <a:lnTo>
                  <a:pt x="13658" y="51039"/>
                </a:lnTo>
                <a:lnTo>
                  <a:pt x="11486" y="53315"/>
                </a:lnTo>
                <a:lnTo>
                  <a:pt x="10037" y="56260"/>
                </a:lnTo>
                <a:lnTo>
                  <a:pt x="9072" y="59652"/>
                </a:lnTo>
                <a:lnTo>
                  <a:pt x="8429" y="63343"/>
                </a:lnTo>
                <a:lnTo>
                  <a:pt x="7206" y="66518"/>
                </a:lnTo>
                <a:lnTo>
                  <a:pt x="5597" y="69348"/>
                </a:lnTo>
                <a:lnTo>
                  <a:pt x="1103" y="75611"/>
                </a:lnTo>
                <a:lnTo>
                  <a:pt x="489" y="78373"/>
                </a:lnTo>
                <a:lnTo>
                  <a:pt x="325" y="80109"/>
                </a:lnTo>
                <a:lnTo>
                  <a:pt x="216" y="81981"/>
                </a:lnTo>
                <a:lnTo>
                  <a:pt x="26" y="88813"/>
                </a:lnTo>
                <a:lnTo>
                  <a:pt x="0" y="95442"/>
                </a:lnTo>
                <a:lnTo>
                  <a:pt x="2116" y="97902"/>
                </a:lnTo>
                <a:lnTo>
                  <a:pt x="6149" y="101889"/>
                </a:lnTo>
                <a:lnTo>
                  <a:pt x="7273" y="102216"/>
                </a:lnTo>
                <a:lnTo>
                  <a:pt x="14359" y="102813"/>
                </a:lnTo>
                <a:lnTo>
                  <a:pt x="17757" y="102845"/>
                </a:lnTo>
                <a:lnTo>
                  <a:pt x="19775" y="102139"/>
                </a:lnTo>
                <a:lnTo>
                  <a:pt x="24133" y="99450"/>
                </a:lnTo>
                <a:lnTo>
                  <a:pt x="30833" y="97778"/>
                </a:lnTo>
                <a:lnTo>
                  <a:pt x="34842" y="97332"/>
                </a:lnTo>
                <a:lnTo>
                  <a:pt x="41413" y="96837"/>
                </a:lnTo>
                <a:lnTo>
                  <a:pt x="44277" y="96705"/>
                </a:lnTo>
                <a:lnTo>
                  <a:pt x="47773" y="95903"/>
                </a:lnTo>
                <a:lnTo>
                  <a:pt x="51692" y="94654"/>
                </a:lnTo>
                <a:lnTo>
                  <a:pt x="55892" y="93106"/>
                </a:lnTo>
                <a:lnTo>
                  <a:pt x="60279" y="92075"/>
                </a:lnTo>
                <a:lnTo>
                  <a:pt x="64791" y="91387"/>
                </a:lnTo>
                <a:lnTo>
                  <a:pt x="69388" y="90929"/>
                </a:lnTo>
                <a:lnTo>
                  <a:pt x="95661" y="86609"/>
                </a:lnTo>
                <a:lnTo>
                  <a:pt x="126652" y="81355"/>
                </a:lnTo>
                <a:lnTo>
                  <a:pt x="136028" y="79955"/>
                </a:lnTo>
                <a:lnTo>
                  <a:pt x="143072" y="79021"/>
                </a:lnTo>
                <a:lnTo>
                  <a:pt x="150149" y="78398"/>
                </a:lnTo>
                <a:lnTo>
                  <a:pt x="157249" y="77983"/>
                </a:lnTo>
                <a:lnTo>
                  <a:pt x="164363" y="77706"/>
                </a:lnTo>
                <a:lnTo>
                  <a:pt x="169899" y="78236"/>
                </a:lnTo>
                <a:lnTo>
                  <a:pt x="174384" y="79304"/>
                </a:lnTo>
                <a:lnTo>
                  <a:pt x="181484" y="81681"/>
                </a:lnTo>
                <a:lnTo>
                  <a:pt x="187286" y="82737"/>
                </a:lnTo>
                <a:lnTo>
                  <a:pt x="192510" y="83207"/>
                </a:lnTo>
                <a:lnTo>
                  <a:pt x="195014" y="83332"/>
                </a:lnTo>
                <a:lnTo>
                  <a:pt x="202030" y="85376"/>
                </a:lnTo>
                <a:lnTo>
                  <a:pt x="206124" y="86921"/>
                </a:lnTo>
                <a:lnTo>
                  <a:pt x="212788" y="88638"/>
                </a:lnTo>
                <a:lnTo>
                  <a:pt x="218396" y="89401"/>
                </a:lnTo>
                <a:lnTo>
                  <a:pt x="225222" y="89831"/>
                </a:lnTo>
                <a:lnTo>
                  <a:pt x="228598" y="900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InkAnnotation159"/>
          <p:cNvSpPr/>
          <p:nvPr/>
        </p:nvSpPr>
        <p:spPr>
          <a:xfrm>
            <a:off x="3057826" y="3497580"/>
            <a:ext cx="28275" cy="263605"/>
          </a:xfrm>
          <a:custGeom>
            <a:avLst/>
            <a:gdLst/>
            <a:ahLst/>
            <a:cxnLst/>
            <a:rect l="0" t="0" r="0" b="0"/>
            <a:pathLst>
              <a:path w="28275" h="263605">
                <a:moveTo>
                  <a:pt x="28274" y="0"/>
                </a:moveTo>
                <a:lnTo>
                  <a:pt x="28274" y="9578"/>
                </a:lnTo>
                <a:lnTo>
                  <a:pt x="27480" y="12100"/>
                </a:lnTo>
                <a:lnTo>
                  <a:pt x="26157" y="15210"/>
                </a:lnTo>
                <a:lnTo>
                  <a:pt x="24481" y="18713"/>
                </a:lnTo>
                <a:lnTo>
                  <a:pt x="23364" y="22476"/>
                </a:lnTo>
                <a:lnTo>
                  <a:pt x="22619" y="26414"/>
                </a:lnTo>
                <a:lnTo>
                  <a:pt x="21792" y="34600"/>
                </a:lnTo>
                <a:lnTo>
                  <a:pt x="21571" y="38782"/>
                </a:lnTo>
                <a:lnTo>
                  <a:pt x="21326" y="47240"/>
                </a:lnTo>
                <a:lnTo>
                  <a:pt x="21156" y="72005"/>
                </a:lnTo>
                <a:lnTo>
                  <a:pt x="20353" y="78007"/>
                </a:lnTo>
                <a:lnTo>
                  <a:pt x="19025" y="84151"/>
                </a:lnTo>
                <a:lnTo>
                  <a:pt x="17345" y="90391"/>
                </a:lnTo>
                <a:lnTo>
                  <a:pt x="16225" y="96694"/>
                </a:lnTo>
                <a:lnTo>
                  <a:pt x="15479" y="103038"/>
                </a:lnTo>
                <a:lnTo>
                  <a:pt x="14981" y="109412"/>
                </a:lnTo>
                <a:lnTo>
                  <a:pt x="14650" y="115803"/>
                </a:lnTo>
                <a:lnTo>
                  <a:pt x="14281" y="128620"/>
                </a:lnTo>
                <a:lnTo>
                  <a:pt x="14073" y="147885"/>
                </a:lnTo>
                <a:lnTo>
                  <a:pt x="13251" y="154311"/>
                </a:lnTo>
                <a:lnTo>
                  <a:pt x="11908" y="160738"/>
                </a:lnTo>
                <a:lnTo>
                  <a:pt x="10220" y="167167"/>
                </a:lnTo>
                <a:lnTo>
                  <a:pt x="9094" y="173595"/>
                </a:lnTo>
                <a:lnTo>
                  <a:pt x="8343" y="180024"/>
                </a:lnTo>
                <a:lnTo>
                  <a:pt x="7843" y="186452"/>
                </a:lnTo>
                <a:lnTo>
                  <a:pt x="7509" y="192167"/>
                </a:lnTo>
                <a:lnTo>
                  <a:pt x="7139" y="202327"/>
                </a:lnTo>
                <a:lnTo>
                  <a:pt x="6246" y="207751"/>
                </a:lnTo>
                <a:lnTo>
                  <a:pt x="4857" y="213510"/>
                </a:lnTo>
                <a:lnTo>
                  <a:pt x="3138" y="219492"/>
                </a:lnTo>
                <a:lnTo>
                  <a:pt x="1991" y="224909"/>
                </a:lnTo>
                <a:lnTo>
                  <a:pt x="1227" y="229949"/>
                </a:lnTo>
                <a:lnTo>
                  <a:pt x="717" y="234739"/>
                </a:lnTo>
                <a:lnTo>
                  <a:pt x="152" y="241964"/>
                </a:lnTo>
                <a:lnTo>
                  <a:pt x="0" y="244891"/>
                </a:lnTo>
                <a:lnTo>
                  <a:pt x="693" y="247557"/>
                </a:lnTo>
                <a:lnTo>
                  <a:pt x="1949" y="250049"/>
                </a:lnTo>
                <a:lnTo>
                  <a:pt x="5876" y="255767"/>
                </a:lnTo>
                <a:lnTo>
                  <a:pt x="6413" y="258454"/>
                </a:lnTo>
                <a:lnTo>
                  <a:pt x="6842" y="2636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InkAnnotation160"/>
          <p:cNvSpPr/>
          <p:nvPr/>
        </p:nvSpPr>
        <p:spPr>
          <a:xfrm>
            <a:off x="3207543" y="3594020"/>
            <a:ext cx="157164" cy="141447"/>
          </a:xfrm>
          <a:custGeom>
            <a:avLst/>
            <a:gdLst/>
            <a:ahLst/>
            <a:cxnLst/>
            <a:rect l="0" t="0" r="0" b="0"/>
            <a:pathLst>
              <a:path w="157164" h="141447">
                <a:moveTo>
                  <a:pt x="0" y="0"/>
                </a:moveTo>
                <a:lnTo>
                  <a:pt x="3793" y="0"/>
                </a:lnTo>
                <a:lnTo>
                  <a:pt x="4910" y="715"/>
                </a:lnTo>
                <a:lnTo>
                  <a:pt x="5655" y="1905"/>
                </a:lnTo>
                <a:lnTo>
                  <a:pt x="6151" y="3413"/>
                </a:lnTo>
                <a:lnTo>
                  <a:pt x="7276" y="4419"/>
                </a:lnTo>
                <a:lnTo>
                  <a:pt x="8819" y="5089"/>
                </a:lnTo>
                <a:lnTo>
                  <a:pt x="10642" y="5536"/>
                </a:lnTo>
                <a:lnTo>
                  <a:pt x="14784" y="7938"/>
                </a:lnTo>
                <a:lnTo>
                  <a:pt x="19271" y="11386"/>
                </a:lnTo>
                <a:lnTo>
                  <a:pt x="23911" y="15300"/>
                </a:lnTo>
                <a:lnTo>
                  <a:pt x="30986" y="21520"/>
                </a:lnTo>
                <a:lnTo>
                  <a:pt x="34151" y="23633"/>
                </a:lnTo>
                <a:lnTo>
                  <a:pt x="37849" y="25757"/>
                </a:lnTo>
                <a:lnTo>
                  <a:pt x="41901" y="27887"/>
                </a:lnTo>
                <a:lnTo>
                  <a:pt x="45397" y="30736"/>
                </a:lnTo>
                <a:lnTo>
                  <a:pt x="48521" y="34063"/>
                </a:lnTo>
                <a:lnTo>
                  <a:pt x="51398" y="37711"/>
                </a:lnTo>
                <a:lnTo>
                  <a:pt x="54109" y="40857"/>
                </a:lnTo>
                <a:lnTo>
                  <a:pt x="56710" y="43669"/>
                </a:lnTo>
                <a:lnTo>
                  <a:pt x="59238" y="46257"/>
                </a:lnTo>
                <a:lnTo>
                  <a:pt x="66280" y="52944"/>
                </a:lnTo>
                <a:lnTo>
                  <a:pt x="70381" y="56727"/>
                </a:lnTo>
                <a:lnTo>
                  <a:pt x="73908" y="60678"/>
                </a:lnTo>
                <a:lnTo>
                  <a:pt x="77054" y="64741"/>
                </a:lnTo>
                <a:lnTo>
                  <a:pt x="79944" y="68878"/>
                </a:lnTo>
                <a:lnTo>
                  <a:pt x="83459" y="72351"/>
                </a:lnTo>
                <a:lnTo>
                  <a:pt x="87389" y="75380"/>
                </a:lnTo>
                <a:lnTo>
                  <a:pt x="91597" y="78114"/>
                </a:lnTo>
                <a:lnTo>
                  <a:pt x="95990" y="81366"/>
                </a:lnTo>
                <a:lnTo>
                  <a:pt x="100506" y="84962"/>
                </a:lnTo>
                <a:lnTo>
                  <a:pt x="108963" y="92054"/>
                </a:lnTo>
                <a:lnTo>
                  <a:pt x="118187" y="100062"/>
                </a:lnTo>
                <a:lnTo>
                  <a:pt x="123436" y="104718"/>
                </a:lnTo>
                <a:lnTo>
                  <a:pt x="125947" y="107674"/>
                </a:lnTo>
                <a:lnTo>
                  <a:pt x="128415" y="111073"/>
                </a:lnTo>
                <a:lnTo>
                  <a:pt x="130854" y="114769"/>
                </a:lnTo>
                <a:lnTo>
                  <a:pt x="133274" y="117946"/>
                </a:lnTo>
                <a:lnTo>
                  <a:pt x="135680" y="120779"/>
                </a:lnTo>
                <a:lnTo>
                  <a:pt x="138079" y="123382"/>
                </a:lnTo>
                <a:lnTo>
                  <a:pt x="140471" y="125832"/>
                </a:lnTo>
                <a:lnTo>
                  <a:pt x="145246" y="130458"/>
                </a:lnTo>
                <a:lnTo>
                  <a:pt x="148605" y="133666"/>
                </a:lnTo>
                <a:lnTo>
                  <a:pt x="149076" y="134831"/>
                </a:lnTo>
                <a:lnTo>
                  <a:pt x="149600" y="138030"/>
                </a:lnTo>
                <a:lnTo>
                  <a:pt x="150533" y="139169"/>
                </a:lnTo>
                <a:lnTo>
                  <a:pt x="151950" y="139928"/>
                </a:lnTo>
                <a:lnTo>
                  <a:pt x="157163" y="1414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InkAnnotation161"/>
          <p:cNvSpPr/>
          <p:nvPr/>
        </p:nvSpPr>
        <p:spPr>
          <a:xfrm>
            <a:off x="3250406" y="3574732"/>
            <a:ext cx="121445" cy="192882"/>
          </a:xfrm>
          <a:custGeom>
            <a:avLst/>
            <a:gdLst/>
            <a:ahLst/>
            <a:cxnLst/>
            <a:rect l="0" t="0" r="0" b="0"/>
            <a:pathLst>
              <a:path w="121445" h="192882">
                <a:moveTo>
                  <a:pt x="121444" y="0"/>
                </a:moveTo>
                <a:lnTo>
                  <a:pt x="113859" y="10239"/>
                </a:lnTo>
                <a:lnTo>
                  <a:pt x="111625" y="14684"/>
                </a:lnTo>
                <a:lnTo>
                  <a:pt x="110135" y="19077"/>
                </a:lnTo>
                <a:lnTo>
                  <a:pt x="109142" y="23434"/>
                </a:lnTo>
                <a:lnTo>
                  <a:pt x="107686" y="28481"/>
                </a:lnTo>
                <a:lnTo>
                  <a:pt x="105922" y="33989"/>
                </a:lnTo>
                <a:lnTo>
                  <a:pt x="103952" y="39805"/>
                </a:lnTo>
                <a:lnTo>
                  <a:pt x="101051" y="45110"/>
                </a:lnTo>
                <a:lnTo>
                  <a:pt x="97530" y="50076"/>
                </a:lnTo>
                <a:lnTo>
                  <a:pt x="93595" y="54815"/>
                </a:lnTo>
                <a:lnTo>
                  <a:pt x="90178" y="60118"/>
                </a:lnTo>
                <a:lnTo>
                  <a:pt x="87106" y="65796"/>
                </a:lnTo>
                <a:lnTo>
                  <a:pt x="84264" y="71725"/>
                </a:lnTo>
                <a:lnTo>
                  <a:pt x="81576" y="77821"/>
                </a:lnTo>
                <a:lnTo>
                  <a:pt x="76473" y="90308"/>
                </a:lnTo>
                <a:lnTo>
                  <a:pt x="73207" y="96638"/>
                </a:lnTo>
                <a:lnTo>
                  <a:pt x="69442" y="103002"/>
                </a:lnTo>
                <a:lnTo>
                  <a:pt x="65345" y="109388"/>
                </a:lnTo>
                <a:lnTo>
                  <a:pt x="58675" y="120292"/>
                </a:lnTo>
                <a:lnTo>
                  <a:pt x="55785" y="125201"/>
                </a:lnTo>
                <a:lnTo>
                  <a:pt x="52272" y="130616"/>
                </a:lnTo>
                <a:lnTo>
                  <a:pt x="40535" y="147762"/>
                </a:lnTo>
                <a:lnTo>
                  <a:pt x="37342" y="152801"/>
                </a:lnTo>
                <a:lnTo>
                  <a:pt x="34420" y="157589"/>
                </a:lnTo>
                <a:lnTo>
                  <a:pt x="30884" y="161494"/>
                </a:lnTo>
                <a:lnTo>
                  <a:pt x="26939" y="164813"/>
                </a:lnTo>
                <a:lnTo>
                  <a:pt x="22722" y="167740"/>
                </a:lnTo>
                <a:lnTo>
                  <a:pt x="19117" y="171120"/>
                </a:lnTo>
                <a:lnTo>
                  <a:pt x="15919" y="174802"/>
                </a:lnTo>
                <a:lnTo>
                  <a:pt x="12994" y="178685"/>
                </a:lnTo>
                <a:lnTo>
                  <a:pt x="11044" y="181989"/>
                </a:lnTo>
                <a:lnTo>
                  <a:pt x="8877" y="187564"/>
                </a:lnTo>
                <a:lnTo>
                  <a:pt x="7657" y="191306"/>
                </a:lnTo>
                <a:lnTo>
                  <a:pt x="6692" y="191831"/>
                </a:lnTo>
                <a:lnTo>
                  <a:pt x="3503" y="192415"/>
                </a:lnTo>
                <a:lnTo>
                  <a:pt x="0" y="192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InkAnnotation162"/>
          <p:cNvSpPr/>
          <p:nvPr/>
        </p:nvSpPr>
        <p:spPr>
          <a:xfrm>
            <a:off x="3414712" y="3510471"/>
            <a:ext cx="171451" cy="102838"/>
          </a:xfrm>
          <a:custGeom>
            <a:avLst/>
            <a:gdLst/>
            <a:ahLst/>
            <a:cxnLst/>
            <a:rect l="0" t="0" r="0" b="0"/>
            <a:pathLst>
              <a:path w="171451" h="102838">
                <a:moveTo>
                  <a:pt x="0" y="32114"/>
                </a:moveTo>
                <a:lnTo>
                  <a:pt x="17699" y="16186"/>
                </a:lnTo>
                <a:lnTo>
                  <a:pt x="20530" y="14351"/>
                </a:lnTo>
                <a:lnTo>
                  <a:pt x="24006" y="12415"/>
                </a:lnTo>
                <a:lnTo>
                  <a:pt x="27910" y="10409"/>
                </a:lnTo>
                <a:lnTo>
                  <a:pt x="36481" y="6275"/>
                </a:lnTo>
                <a:lnTo>
                  <a:pt x="40990" y="4172"/>
                </a:lnTo>
                <a:lnTo>
                  <a:pt x="45583" y="2771"/>
                </a:lnTo>
                <a:lnTo>
                  <a:pt x="50232" y="1836"/>
                </a:lnTo>
                <a:lnTo>
                  <a:pt x="54920" y="1213"/>
                </a:lnTo>
                <a:lnTo>
                  <a:pt x="59632" y="798"/>
                </a:lnTo>
                <a:lnTo>
                  <a:pt x="64361" y="521"/>
                </a:lnTo>
                <a:lnTo>
                  <a:pt x="73055" y="213"/>
                </a:lnTo>
                <a:lnTo>
                  <a:pt x="79565" y="77"/>
                </a:lnTo>
                <a:lnTo>
                  <a:pt x="91484" y="0"/>
                </a:lnTo>
                <a:lnTo>
                  <a:pt x="95121" y="704"/>
                </a:lnTo>
                <a:lnTo>
                  <a:pt x="98339" y="1887"/>
                </a:lnTo>
                <a:lnTo>
                  <a:pt x="101278" y="3390"/>
                </a:lnTo>
                <a:lnTo>
                  <a:pt x="104031" y="4392"/>
                </a:lnTo>
                <a:lnTo>
                  <a:pt x="109207" y="5506"/>
                </a:lnTo>
                <a:lnTo>
                  <a:pt x="114153" y="7906"/>
                </a:lnTo>
                <a:lnTo>
                  <a:pt x="116583" y="9546"/>
                </a:lnTo>
                <a:lnTo>
                  <a:pt x="118997" y="11354"/>
                </a:lnTo>
                <a:lnTo>
                  <a:pt x="121400" y="13273"/>
                </a:lnTo>
                <a:lnTo>
                  <a:pt x="123796" y="15268"/>
                </a:lnTo>
                <a:lnTo>
                  <a:pt x="125393" y="17311"/>
                </a:lnTo>
                <a:lnTo>
                  <a:pt x="126458" y="19388"/>
                </a:lnTo>
                <a:lnTo>
                  <a:pt x="127168" y="21487"/>
                </a:lnTo>
                <a:lnTo>
                  <a:pt x="127641" y="26458"/>
                </a:lnTo>
                <a:lnTo>
                  <a:pt x="127957" y="33344"/>
                </a:lnTo>
                <a:lnTo>
                  <a:pt x="128167" y="41507"/>
                </a:lnTo>
                <a:lnTo>
                  <a:pt x="127514" y="48377"/>
                </a:lnTo>
                <a:lnTo>
                  <a:pt x="126284" y="54386"/>
                </a:lnTo>
                <a:lnTo>
                  <a:pt x="124671" y="59821"/>
                </a:lnTo>
                <a:lnTo>
                  <a:pt x="123595" y="64159"/>
                </a:lnTo>
                <a:lnTo>
                  <a:pt x="122878" y="67765"/>
                </a:lnTo>
                <a:lnTo>
                  <a:pt x="122400" y="70883"/>
                </a:lnTo>
                <a:lnTo>
                  <a:pt x="121288" y="73676"/>
                </a:lnTo>
                <a:lnTo>
                  <a:pt x="119752" y="76253"/>
                </a:lnTo>
                <a:lnTo>
                  <a:pt x="117935" y="78685"/>
                </a:lnTo>
                <a:lnTo>
                  <a:pt x="115929" y="81021"/>
                </a:lnTo>
                <a:lnTo>
                  <a:pt x="113799" y="83292"/>
                </a:lnTo>
                <a:lnTo>
                  <a:pt x="111585" y="85521"/>
                </a:lnTo>
                <a:lnTo>
                  <a:pt x="109315" y="87007"/>
                </a:lnTo>
                <a:lnTo>
                  <a:pt x="104676" y="88658"/>
                </a:lnTo>
                <a:lnTo>
                  <a:pt x="99968" y="91297"/>
                </a:lnTo>
                <a:lnTo>
                  <a:pt x="97602" y="93000"/>
                </a:lnTo>
                <a:lnTo>
                  <a:pt x="95231" y="94136"/>
                </a:lnTo>
                <a:lnTo>
                  <a:pt x="90479" y="95398"/>
                </a:lnTo>
                <a:lnTo>
                  <a:pt x="85870" y="96209"/>
                </a:lnTo>
                <a:lnTo>
                  <a:pt x="82350" y="96319"/>
                </a:lnTo>
                <a:lnTo>
                  <a:pt x="72761" y="96400"/>
                </a:lnTo>
                <a:lnTo>
                  <a:pt x="69909" y="94500"/>
                </a:lnTo>
                <a:lnTo>
                  <a:pt x="64622" y="90243"/>
                </a:lnTo>
                <a:lnTo>
                  <a:pt x="69268" y="90031"/>
                </a:lnTo>
                <a:lnTo>
                  <a:pt x="70474" y="90002"/>
                </a:lnTo>
                <a:lnTo>
                  <a:pt x="73126" y="88084"/>
                </a:lnTo>
                <a:lnTo>
                  <a:pt x="74944" y="86572"/>
                </a:lnTo>
                <a:lnTo>
                  <a:pt x="76950" y="85564"/>
                </a:lnTo>
                <a:lnTo>
                  <a:pt x="81296" y="84445"/>
                </a:lnTo>
                <a:lnTo>
                  <a:pt x="84360" y="84147"/>
                </a:lnTo>
                <a:lnTo>
                  <a:pt x="87990" y="83947"/>
                </a:lnTo>
                <a:lnTo>
                  <a:pt x="95463" y="83726"/>
                </a:lnTo>
                <a:lnTo>
                  <a:pt x="104926" y="83602"/>
                </a:lnTo>
                <a:lnTo>
                  <a:pt x="113044" y="83572"/>
                </a:lnTo>
                <a:lnTo>
                  <a:pt x="117432" y="84279"/>
                </a:lnTo>
                <a:lnTo>
                  <a:pt x="121944" y="85465"/>
                </a:lnTo>
                <a:lnTo>
                  <a:pt x="126540" y="86969"/>
                </a:lnTo>
                <a:lnTo>
                  <a:pt x="131191" y="88687"/>
                </a:lnTo>
                <a:lnTo>
                  <a:pt x="135879" y="90546"/>
                </a:lnTo>
                <a:lnTo>
                  <a:pt x="140593" y="92500"/>
                </a:lnTo>
                <a:lnTo>
                  <a:pt x="145322" y="93803"/>
                </a:lnTo>
                <a:lnTo>
                  <a:pt x="150063" y="94671"/>
                </a:lnTo>
                <a:lnTo>
                  <a:pt x="154811" y="95250"/>
                </a:lnTo>
                <a:lnTo>
                  <a:pt x="158769" y="96351"/>
                </a:lnTo>
                <a:lnTo>
                  <a:pt x="162203" y="97798"/>
                </a:lnTo>
                <a:lnTo>
                  <a:pt x="171450" y="1028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InkAnnotation163"/>
          <p:cNvSpPr/>
          <p:nvPr/>
        </p:nvSpPr>
        <p:spPr>
          <a:xfrm>
            <a:off x="3621881" y="3671173"/>
            <a:ext cx="157163" cy="6423"/>
          </a:xfrm>
          <a:custGeom>
            <a:avLst/>
            <a:gdLst/>
            <a:ahLst/>
            <a:cxnLst/>
            <a:rect l="0" t="0" r="0" b="0"/>
            <a:pathLst>
              <a:path w="157163" h="6423">
                <a:moveTo>
                  <a:pt x="0" y="0"/>
                </a:moveTo>
                <a:lnTo>
                  <a:pt x="16792" y="0"/>
                </a:lnTo>
                <a:lnTo>
                  <a:pt x="19132" y="714"/>
                </a:lnTo>
                <a:lnTo>
                  <a:pt x="21486" y="1905"/>
                </a:lnTo>
                <a:lnTo>
                  <a:pt x="23849" y="3413"/>
                </a:lnTo>
                <a:lnTo>
                  <a:pt x="27012" y="4418"/>
                </a:lnTo>
                <a:lnTo>
                  <a:pt x="30708" y="5089"/>
                </a:lnTo>
                <a:lnTo>
                  <a:pt x="34759" y="5535"/>
                </a:lnTo>
                <a:lnTo>
                  <a:pt x="39048" y="5833"/>
                </a:lnTo>
                <a:lnTo>
                  <a:pt x="43494" y="6032"/>
                </a:lnTo>
                <a:lnTo>
                  <a:pt x="55220" y="6311"/>
                </a:lnTo>
                <a:lnTo>
                  <a:pt x="86007" y="6422"/>
                </a:lnTo>
                <a:lnTo>
                  <a:pt x="90676" y="5710"/>
                </a:lnTo>
                <a:lnTo>
                  <a:pt x="96169" y="4521"/>
                </a:lnTo>
                <a:lnTo>
                  <a:pt x="102213" y="3014"/>
                </a:lnTo>
                <a:lnTo>
                  <a:pt x="107829" y="2009"/>
                </a:lnTo>
                <a:lnTo>
                  <a:pt x="113161" y="1339"/>
                </a:lnTo>
                <a:lnTo>
                  <a:pt x="118303" y="893"/>
                </a:lnTo>
                <a:lnTo>
                  <a:pt x="123319" y="595"/>
                </a:lnTo>
                <a:lnTo>
                  <a:pt x="128250" y="397"/>
                </a:lnTo>
                <a:lnTo>
                  <a:pt x="140658" y="117"/>
                </a:lnTo>
                <a:lnTo>
                  <a:pt x="15716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InkAnnotation164"/>
          <p:cNvSpPr/>
          <p:nvPr/>
        </p:nvSpPr>
        <p:spPr>
          <a:xfrm>
            <a:off x="3914775" y="3536156"/>
            <a:ext cx="13986" cy="186453"/>
          </a:xfrm>
          <a:custGeom>
            <a:avLst/>
            <a:gdLst/>
            <a:ahLst/>
            <a:cxnLst/>
            <a:rect l="0" t="0" r="0" b="0"/>
            <a:pathLst>
              <a:path w="13986" h="186453">
                <a:moveTo>
                  <a:pt x="0" y="0"/>
                </a:moveTo>
                <a:lnTo>
                  <a:pt x="3792" y="3413"/>
                </a:lnTo>
                <a:lnTo>
                  <a:pt x="4909" y="5132"/>
                </a:lnTo>
                <a:lnTo>
                  <a:pt x="5653" y="6994"/>
                </a:lnTo>
                <a:lnTo>
                  <a:pt x="6150" y="8948"/>
                </a:lnTo>
                <a:lnTo>
                  <a:pt x="6481" y="10966"/>
                </a:lnTo>
                <a:lnTo>
                  <a:pt x="6849" y="15113"/>
                </a:lnTo>
                <a:lnTo>
                  <a:pt x="7741" y="17933"/>
                </a:lnTo>
                <a:lnTo>
                  <a:pt x="9129" y="21243"/>
                </a:lnTo>
                <a:lnTo>
                  <a:pt x="10848" y="24877"/>
                </a:lnTo>
                <a:lnTo>
                  <a:pt x="11995" y="28729"/>
                </a:lnTo>
                <a:lnTo>
                  <a:pt x="12759" y="32726"/>
                </a:lnTo>
                <a:lnTo>
                  <a:pt x="13268" y="36819"/>
                </a:lnTo>
                <a:lnTo>
                  <a:pt x="13608" y="40977"/>
                </a:lnTo>
                <a:lnTo>
                  <a:pt x="13834" y="45177"/>
                </a:lnTo>
                <a:lnTo>
                  <a:pt x="13985" y="49406"/>
                </a:lnTo>
                <a:lnTo>
                  <a:pt x="13292" y="53654"/>
                </a:lnTo>
                <a:lnTo>
                  <a:pt x="12036" y="57915"/>
                </a:lnTo>
                <a:lnTo>
                  <a:pt x="10405" y="62184"/>
                </a:lnTo>
                <a:lnTo>
                  <a:pt x="9318" y="67174"/>
                </a:lnTo>
                <a:lnTo>
                  <a:pt x="8593" y="72643"/>
                </a:lnTo>
                <a:lnTo>
                  <a:pt x="8110" y="78433"/>
                </a:lnTo>
                <a:lnTo>
                  <a:pt x="7787" y="83721"/>
                </a:lnTo>
                <a:lnTo>
                  <a:pt x="7429" y="93406"/>
                </a:lnTo>
                <a:lnTo>
                  <a:pt x="7228" y="103479"/>
                </a:lnTo>
                <a:lnTo>
                  <a:pt x="7145" y="135962"/>
                </a:lnTo>
                <a:lnTo>
                  <a:pt x="6351" y="138504"/>
                </a:lnTo>
                <a:lnTo>
                  <a:pt x="5027" y="140913"/>
                </a:lnTo>
                <a:lnTo>
                  <a:pt x="3352" y="143234"/>
                </a:lnTo>
                <a:lnTo>
                  <a:pt x="2234" y="146210"/>
                </a:lnTo>
                <a:lnTo>
                  <a:pt x="1489" y="149622"/>
                </a:lnTo>
                <a:lnTo>
                  <a:pt x="993" y="153326"/>
                </a:lnTo>
                <a:lnTo>
                  <a:pt x="661" y="156510"/>
                </a:lnTo>
                <a:lnTo>
                  <a:pt x="294" y="161953"/>
                </a:lnTo>
                <a:lnTo>
                  <a:pt x="130" y="166753"/>
                </a:lnTo>
                <a:lnTo>
                  <a:pt x="7" y="178728"/>
                </a:lnTo>
                <a:lnTo>
                  <a:pt x="0" y="1864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InkAnnotation165"/>
          <p:cNvSpPr/>
          <p:nvPr/>
        </p:nvSpPr>
        <p:spPr>
          <a:xfrm>
            <a:off x="4021939" y="3536510"/>
            <a:ext cx="198900" cy="179582"/>
          </a:xfrm>
          <a:custGeom>
            <a:avLst/>
            <a:gdLst/>
            <a:ahLst/>
            <a:cxnLst/>
            <a:rect l="0" t="0" r="0" b="0"/>
            <a:pathLst>
              <a:path w="198900" h="179582">
                <a:moveTo>
                  <a:pt x="49998" y="6075"/>
                </a:moveTo>
                <a:lnTo>
                  <a:pt x="45882" y="6075"/>
                </a:lnTo>
                <a:lnTo>
                  <a:pt x="49299" y="6075"/>
                </a:lnTo>
                <a:lnTo>
                  <a:pt x="45744" y="6075"/>
                </a:lnTo>
                <a:lnTo>
                  <a:pt x="47591" y="6075"/>
                </a:lnTo>
                <a:lnTo>
                  <a:pt x="45489" y="6075"/>
                </a:lnTo>
                <a:lnTo>
                  <a:pt x="44610" y="6790"/>
                </a:lnTo>
                <a:lnTo>
                  <a:pt x="44025" y="7980"/>
                </a:lnTo>
                <a:lnTo>
                  <a:pt x="43634" y="9488"/>
                </a:lnTo>
                <a:lnTo>
                  <a:pt x="41085" y="13069"/>
                </a:lnTo>
                <a:lnTo>
                  <a:pt x="39293" y="15024"/>
                </a:lnTo>
                <a:lnTo>
                  <a:pt x="38099" y="17042"/>
                </a:lnTo>
                <a:lnTo>
                  <a:pt x="36772" y="21188"/>
                </a:lnTo>
                <a:lnTo>
                  <a:pt x="34066" y="25413"/>
                </a:lnTo>
                <a:lnTo>
                  <a:pt x="30217" y="29671"/>
                </a:lnTo>
                <a:lnTo>
                  <a:pt x="25861" y="33946"/>
                </a:lnTo>
                <a:lnTo>
                  <a:pt x="23588" y="37514"/>
                </a:lnTo>
                <a:lnTo>
                  <a:pt x="21278" y="42036"/>
                </a:lnTo>
                <a:lnTo>
                  <a:pt x="18946" y="47194"/>
                </a:lnTo>
                <a:lnTo>
                  <a:pt x="16597" y="52062"/>
                </a:lnTo>
                <a:lnTo>
                  <a:pt x="11870" y="61280"/>
                </a:lnTo>
                <a:lnTo>
                  <a:pt x="10291" y="65738"/>
                </a:lnTo>
                <a:lnTo>
                  <a:pt x="9240" y="70140"/>
                </a:lnTo>
                <a:lnTo>
                  <a:pt x="8538" y="74502"/>
                </a:lnTo>
                <a:lnTo>
                  <a:pt x="7277" y="78125"/>
                </a:lnTo>
                <a:lnTo>
                  <a:pt x="5642" y="81254"/>
                </a:lnTo>
                <a:lnTo>
                  <a:pt x="3759" y="84056"/>
                </a:lnTo>
                <a:lnTo>
                  <a:pt x="2503" y="87352"/>
                </a:lnTo>
                <a:lnTo>
                  <a:pt x="1666" y="90977"/>
                </a:lnTo>
                <a:lnTo>
                  <a:pt x="1108" y="94824"/>
                </a:lnTo>
                <a:lnTo>
                  <a:pt x="736" y="98816"/>
                </a:lnTo>
                <a:lnTo>
                  <a:pt x="488" y="102907"/>
                </a:lnTo>
                <a:lnTo>
                  <a:pt x="138" y="113586"/>
                </a:lnTo>
                <a:lnTo>
                  <a:pt x="11" y="130273"/>
                </a:lnTo>
                <a:lnTo>
                  <a:pt x="0" y="135807"/>
                </a:lnTo>
                <a:lnTo>
                  <a:pt x="791" y="138998"/>
                </a:lnTo>
                <a:lnTo>
                  <a:pt x="2112" y="142553"/>
                </a:lnTo>
                <a:lnTo>
                  <a:pt x="3786" y="146353"/>
                </a:lnTo>
                <a:lnTo>
                  <a:pt x="5696" y="149600"/>
                </a:lnTo>
                <a:lnTo>
                  <a:pt x="9936" y="155113"/>
                </a:lnTo>
                <a:lnTo>
                  <a:pt x="14215" y="160054"/>
                </a:lnTo>
                <a:lnTo>
                  <a:pt x="19728" y="165205"/>
                </a:lnTo>
                <a:lnTo>
                  <a:pt x="24109" y="169192"/>
                </a:lnTo>
                <a:lnTo>
                  <a:pt x="26389" y="170541"/>
                </a:lnTo>
                <a:lnTo>
                  <a:pt x="31039" y="172040"/>
                </a:lnTo>
                <a:lnTo>
                  <a:pt x="35750" y="174611"/>
                </a:lnTo>
                <a:lnTo>
                  <a:pt x="38118" y="176297"/>
                </a:lnTo>
                <a:lnTo>
                  <a:pt x="41285" y="177421"/>
                </a:lnTo>
                <a:lnTo>
                  <a:pt x="44983" y="178170"/>
                </a:lnTo>
                <a:lnTo>
                  <a:pt x="49036" y="178669"/>
                </a:lnTo>
                <a:lnTo>
                  <a:pt x="52532" y="179002"/>
                </a:lnTo>
                <a:lnTo>
                  <a:pt x="58532" y="179372"/>
                </a:lnTo>
                <a:lnTo>
                  <a:pt x="65962" y="179537"/>
                </a:lnTo>
                <a:lnTo>
                  <a:pt x="70165" y="179581"/>
                </a:lnTo>
                <a:lnTo>
                  <a:pt x="73762" y="178896"/>
                </a:lnTo>
                <a:lnTo>
                  <a:pt x="79874" y="176229"/>
                </a:lnTo>
                <a:lnTo>
                  <a:pt x="83409" y="175232"/>
                </a:lnTo>
                <a:lnTo>
                  <a:pt x="87353" y="174568"/>
                </a:lnTo>
                <a:lnTo>
                  <a:pt x="91570" y="174125"/>
                </a:lnTo>
                <a:lnTo>
                  <a:pt x="95969" y="173115"/>
                </a:lnTo>
                <a:lnTo>
                  <a:pt x="100489" y="171727"/>
                </a:lnTo>
                <a:lnTo>
                  <a:pt x="105090" y="170089"/>
                </a:lnTo>
                <a:lnTo>
                  <a:pt x="108951" y="168281"/>
                </a:lnTo>
                <a:lnTo>
                  <a:pt x="112319" y="166362"/>
                </a:lnTo>
                <a:lnTo>
                  <a:pt x="115358" y="164368"/>
                </a:lnTo>
                <a:lnTo>
                  <a:pt x="120851" y="162152"/>
                </a:lnTo>
                <a:lnTo>
                  <a:pt x="123427" y="161562"/>
                </a:lnTo>
                <a:lnTo>
                  <a:pt x="126732" y="159739"/>
                </a:lnTo>
                <a:lnTo>
                  <a:pt x="130523" y="157095"/>
                </a:lnTo>
                <a:lnTo>
                  <a:pt x="134638" y="153904"/>
                </a:lnTo>
                <a:lnTo>
                  <a:pt x="138968" y="150348"/>
                </a:lnTo>
                <a:lnTo>
                  <a:pt x="148013" y="142586"/>
                </a:lnTo>
                <a:lnTo>
                  <a:pt x="151854" y="138517"/>
                </a:lnTo>
                <a:lnTo>
                  <a:pt x="155208" y="134374"/>
                </a:lnTo>
                <a:lnTo>
                  <a:pt x="158238" y="130184"/>
                </a:lnTo>
                <a:lnTo>
                  <a:pt x="161052" y="125962"/>
                </a:lnTo>
                <a:lnTo>
                  <a:pt x="163722" y="121718"/>
                </a:lnTo>
                <a:lnTo>
                  <a:pt x="166295" y="117461"/>
                </a:lnTo>
                <a:lnTo>
                  <a:pt x="168804" y="113908"/>
                </a:lnTo>
                <a:lnTo>
                  <a:pt x="171271" y="110825"/>
                </a:lnTo>
                <a:lnTo>
                  <a:pt x="173709" y="108055"/>
                </a:lnTo>
                <a:lnTo>
                  <a:pt x="176128" y="104780"/>
                </a:lnTo>
                <a:lnTo>
                  <a:pt x="178535" y="101168"/>
                </a:lnTo>
                <a:lnTo>
                  <a:pt x="180933" y="97331"/>
                </a:lnTo>
                <a:lnTo>
                  <a:pt x="185715" y="89258"/>
                </a:lnTo>
                <a:lnTo>
                  <a:pt x="188100" y="85104"/>
                </a:lnTo>
                <a:lnTo>
                  <a:pt x="189691" y="80907"/>
                </a:lnTo>
                <a:lnTo>
                  <a:pt x="190752" y="76680"/>
                </a:lnTo>
                <a:lnTo>
                  <a:pt x="191459" y="72434"/>
                </a:lnTo>
                <a:lnTo>
                  <a:pt x="192724" y="68173"/>
                </a:lnTo>
                <a:lnTo>
                  <a:pt x="194361" y="63905"/>
                </a:lnTo>
                <a:lnTo>
                  <a:pt x="196246" y="59630"/>
                </a:lnTo>
                <a:lnTo>
                  <a:pt x="197503" y="56066"/>
                </a:lnTo>
                <a:lnTo>
                  <a:pt x="198341" y="52975"/>
                </a:lnTo>
                <a:lnTo>
                  <a:pt x="198899" y="50201"/>
                </a:lnTo>
                <a:lnTo>
                  <a:pt x="198478" y="46922"/>
                </a:lnTo>
                <a:lnTo>
                  <a:pt x="197403" y="43308"/>
                </a:lnTo>
                <a:lnTo>
                  <a:pt x="195893" y="39470"/>
                </a:lnTo>
                <a:lnTo>
                  <a:pt x="194886" y="36196"/>
                </a:lnTo>
                <a:lnTo>
                  <a:pt x="193768" y="30654"/>
                </a:lnTo>
                <a:lnTo>
                  <a:pt x="188707" y="26033"/>
                </a:lnTo>
                <a:lnTo>
                  <a:pt x="180570" y="20095"/>
                </a:lnTo>
                <a:lnTo>
                  <a:pt x="170384" y="13278"/>
                </a:lnTo>
                <a:lnTo>
                  <a:pt x="162005" y="8734"/>
                </a:lnTo>
                <a:lnTo>
                  <a:pt x="154832" y="5705"/>
                </a:lnTo>
                <a:lnTo>
                  <a:pt x="148462" y="3685"/>
                </a:lnTo>
                <a:lnTo>
                  <a:pt x="143422" y="2339"/>
                </a:lnTo>
                <a:lnTo>
                  <a:pt x="139268" y="1441"/>
                </a:lnTo>
                <a:lnTo>
                  <a:pt x="135705" y="843"/>
                </a:lnTo>
                <a:lnTo>
                  <a:pt x="131743" y="443"/>
                </a:lnTo>
                <a:lnTo>
                  <a:pt x="127513" y="178"/>
                </a:lnTo>
                <a:lnTo>
                  <a:pt x="123106" y="0"/>
                </a:lnTo>
                <a:lnTo>
                  <a:pt x="118581" y="597"/>
                </a:lnTo>
                <a:lnTo>
                  <a:pt x="113976" y="1708"/>
                </a:lnTo>
                <a:lnTo>
                  <a:pt x="109318" y="3164"/>
                </a:lnTo>
                <a:lnTo>
                  <a:pt x="104626" y="4134"/>
                </a:lnTo>
                <a:lnTo>
                  <a:pt x="99910" y="4781"/>
                </a:lnTo>
                <a:lnTo>
                  <a:pt x="95180" y="5212"/>
                </a:lnTo>
                <a:lnTo>
                  <a:pt x="90438" y="5500"/>
                </a:lnTo>
                <a:lnTo>
                  <a:pt x="85689" y="5692"/>
                </a:lnTo>
                <a:lnTo>
                  <a:pt x="76180" y="5905"/>
                </a:lnTo>
                <a:lnTo>
                  <a:pt x="42854" y="60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InkAnnotation166"/>
          <p:cNvSpPr/>
          <p:nvPr/>
        </p:nvSpPr>
        <p:spPr>
          <a:xfrm>
            <a:off x="4343400" y="3542585"/>
            <a:ext cx="178594" cy="180024"/>
          </a:xfrm>
          <a:custGeom>
            <a:avLst/>
            <a:gdLst/>
            <a:ahLst/>
            <a:cxnLst/>
            <a:rect l="0" t="0" r="0" b="0"/>
            <a:pathLst>
              <a:path w="178594" h="180024">
                <a:moveTo>
                  <a:pt x="0" y="0"/>
                </a:moveTo>
                <a:lnTo>
                  <a:pt x="10641" y="9578"/>
                </a:lnTo>
                <a:lnTo>
                  <a:pt x="11857" y="11386"/>
                </a:lnTo>
                <a:lnTo>
                  <a:pt x="13207" y="15300"/>
                </a:lnTo>
                <a:lnTo>
                  <a:pt x="15154" y="17344"/>
                </a:lnTo>
                <a:lnTo>
                  <a:pt x="18041" y="19421"/>
                </a:lnTo>
                <a:lnTo>
                  <a:pt x="21551" y="21520"/>
                </a:lnTo>
                <a:lnTo>
                  <a:pt x="24686" y="24348"/>
                </a:lnTo>
                <a:lnTo>
                  <a:pt x="27570" y="27662"/>
                </a:lnTo>
                <a:lnTo>
                  <a:pt x="30286" y="31300"/>
                </a:lnTo>
                <a:lnTo>
                  <a:pt x="32891" y="34440"/>
                </a:lnTo>
                <a:lnTo>
                  <a:pt x="37901" y="39834"/>
                </a:lnTo>
                <a:lnTo>
                  <a:pt x="42774" y="44612"/>
                </a:lnTo>
                <a:lnTo>
                  <a:pt x="49979" y="51318"/>
                </a:lnTo>
                <a:lnTo>
                  <a:pt x="72824" y="71966"/>
                </a:lnTo>
                <a:lnTo>
                  <a:pt x="75536" y="75124"/>
                </a:lnTo>
                <a:lnTo>
                  <a:pt x="78139" y="78658"/>
                </a:lnTo>
                <a:lnTo>
                  <a:pt x="80667" y="82442"/>
                </a:lnTo>
                <a:lnTo>
                  <a:pt x="87909" y="91395"/>
                </a:lnTo>
                <a:lnTo>
                  <a:pt x="110773" y="118487"/>
                </a:lnTo>
                <a:lnTo>
                  <a:pt x="126755" y="136719"/>
                </a:lnTo>
                <a:lnTo>
                  <a:pt x="132128" y="142581"/>
                </a:lnTo>
                <a:lnTo>
                  <a:pt x="137298" y="147204"/>
                </a:lnTo>
                <a:lnTo>
                  <a:pt x="142332" y="151000"/>
                </a:lnTo>
                <a:lnTo>
                  <a:pt x="147275" y="154244"/>
                </a:lnTo>
                <a:lnTo>
                  <a:pt x="150571" y="157122"/>
                </a:lnTo>
                <a:lnTo>
                  <a:pt x="152768" y="159755"/>
                </a:lnTo>
                <a:lnTo>
                  <a:pt x="154232" y="162224"/>
                </a:lnTo>
                <a:lnTo>
                  <a:pt x="156797" y="164586"/>
                </a:lnTo>
                <a:lnTo>
                  <a:pt x="160094" y="166874"/>
                </a:lnTo>
                <a:lnTo>
                  <a:pt x="163879" y="169113"/>
                </a:lnTo>
                <a:lnTo>
                  <a:pt x="167196" y="171321"/>
                </a:lnTo>
                <a:lnTo>
                  <a:pt x="170202" y="173507"/>
                </a:lnTo>
                <a:lnTo>
                  <a:pt x="178593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InkAnnotation167"/>
          <p:cNvSpPr/>
          <p:nvPr/>
        </p:nvSpPr>
        <p:spPr>
          <a:xfrm>
            <a:off x="4321968" y="3549015"/>
            <a:ext cx="185739" cy="167164"/>
          </a:xfrm>
          <a:custGeom>
            <a:avLst/>
            <a:gdLst/>
            <a:ahLst/>
            <a:cxnLst/>
            <a:rect l="0" t="0" r="0" b="0"/>
            <a:pathLst>
              <a:path w="185739" h="167164">
                <a:moveTo>
                  <a:pt x="185738" y="0"/>
                </a:moveTo>
                <a:lnTo>
                  <a:pt x="174889" y="0"/>
                </a:lnTo>
                <a:lnTo>
                  <a:pt x="172949" y="714"/>
                </a:lnTo>
                <a:lnTo>
                  <a:pt x="168677" y="3413"/>
                </a:lnTo>
                <a:lnTo>
                  <a:pt x="164132" y="6993"/>
                </a:lnTo>
                <a:lnTo>
                  <a:pt x="158673" y="10966"/>
                </a:lnTo>
                <a:lnTo>
                  <a:pt x="154994" y="13026"/>
                </a:lnTo>
                <a:lnTo>
                  <a:pt x="150955" y="15113"/>
                </a:lnTo>
                <a:lnTo>
                  <a:pt x="147468" y="17933"/>
                </a:lnTo>
                <a:lnTo>
                  <a:pt x="144350" y="21243"/>
                </a:lnTo>
                <a:lnTo>
                  <a:pt x="141477" y="24877"/>
                </a:lnTo>
                <a:lnTo>
                  <a:pt x="137974" y="28729"/>
                </a:lnTo>
                <a:lnTo>
                  <a:pt x="134052" y="32726"/>
                </a:lnTo>
                <a:lnTo>
                  <a:pt x="125460" y="40976"/>
                </a:lnTo>
                <a:lnTo>
                  <a:pt x="102296" y="62184"/>
                </a:lnTo>
                <a:lnTo>
                  <a:pt x="97566" y="67174"/>
                </a:lnTo>
                <a:lnTo>
                  <a:pt x="92825" y="72643"/>
                </a:lnTo>
                <a:lnTo>
                  <a:pt x="88077" y="78432"/>
                </a:lnTo>
                <a:lnTo>
                  <a:pt x="83324" y="83721"/>
                </a:lnTo>
                <a:lnTo>
                  <a:pt x="78568" y="88675"/>
                </a:lnTo>
                <a:lnTo>
                  <a:pt x="73811" y="93406"/>
                </a:lnTo>
                <a:lnTo>
                  <a:pt x="69051" y="98704"/>
                </a:lnTo>
                <a:lnTo>
                  <a:pt x="64290" y="104379"/>
                </a:lnTo>
                <a:lnTo>
                  <a:pt x="59529" y="110305"/>
                </a:lnTo>
                <a:lnTo>
                  <a:pt x="54767" y="115685"/>
                </a:lnTo>
                <a:lnTo>
                  <a:pt x="50005" y="120700"/>
                </a:lnTo>
                <a:lnTo>
                  <a:pt x="41274" y="129368"/>
                </a:lnTo>
                <a:lnTo>
                  <a:pt x="34749" y="135602"/>
                </a:lnTo>
                <a:lnTo>
                  <a:pt x="0" y="1671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InkAnnotation168"/>
          <p:cNvSpPr/>
          <p:nvPr/>
        </p:nvSpPr>
        <p:spPr>
          <a:xfrm>
            <a:off x="4729162" y="3536156"/>
            <a:ext cx="1" cy="154306"/>
          </a:xfrm>
          <a:custGeom>
            <a:avLst/>
            <a:gdLst/>
            <a:ahLst/>
            <a:cxnLst/>
            <a:rect l="0" t="0" r="0" b="0"/>
            <a:pathLst>
              <a:path w="1" h="154306">
                <a:moveTo>
                  <a:pt x="0" y="0"/>
                </a:move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InkAnnotation169"/>
          <p:cNvSpPr/>
          <p:nvPr/>
        </p:nvSpPr>
        <p:spPr>
          <a:xfrm>
            <a:off x="4629150" y="3594020"/>
            <a:ext cx="200026" cy="6431"/>
          </a:xfrm>
          <a:custGeom>
            <a:avLst/>
            <a:gdLst/>
            <a:ahLst/>
            <a:cxnLst/>
            <a:rect l="0" t="0" r="0" b="0"/>
            <a:pathLst>
              <a:path w="200026" h="6431">
                <a:moveTo>
                  <a:pt x="0" y="6430"/>
                </a:moveTo>
                <a:lnTo>
                  <a:pt x="69157" y="6430"/>
                </a:lnTo>
                <a:lnTo>
                  <a:pt x="73092" y="5715"/>
                </a:lnTo>
                <a:lnTo>
                  <a:pt x="76509" y="4525"/>
                </a:lnTo>
                <a:lnTo>
                  <a:pt x="79581" y="3017"/>
                </a:lnTo>
                <a:lnTo>
                  <a:pt x="83216" y="2011"/>
                </a:lnTo>
                <a:lnTo>
                  <a:pt x="87227" y="1341"/>
                </a:lnTo>
                <a:lnTo>
                  <a:pt x="91488" y="894"/>
                </a:lnTo>
                <a:lnTo>
                  <a:pt x="95918" y="596"/>
                </a:lnTo>
                <a:lnTo>
                  <a:pt x="100457" y="397"/>
                </a:lnTo>
                <a:lnTo>
                  <a:pt x="109735" y="177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InkAnnotation171"/>
          <p:cNvSpPr/>
          <p:nvPr/>
        </p:nvSpPr>
        <p:spPr>
          <a:xfrm>
            <a:off x="7379520" y="3066812"/>
            <a:ext cx="11234" cy="147876"/>
          </a:xfrm>
          <a:custGeom>
            <a:avLst/>
            <a:gdLst/>
            <a:ahLst/>
            <a:cxnLst/>
            <a:rect l="0" t="0" r="0" b="0"/>
            <a:pathLst>
              <a:path w="11234" h="147876">
                <a:moveTo>
                  <a:pt x="7117" y="0"/>
                </a:moveTo>
                <a:lnTo>
                  <a:pt x="10910" y="0"/>
                </a:lnTo>
                <a:lnTo>
                  <a:pt x="11233" y="714"/>
                </a:lnTo>
                <a:lnTo>
                  <a:pt x="10655" y="1904"/>
                </a:lnTo>
                <a:lnTo>
                  <a:pt x="7325" y="6164"/>
                </a:lnTo>
                <a:lnTo>
                  <a:pt x="7179" y="9764"/>
                </a:lnTo>
                <a:lnTo>
                  <a:pt x="7129" y="13676"/>
                </a:lnTo>
                <a:lnTo>
                  <a:pt x="7119" y="27262"/>
                </a:lnTo>
                <a:lnTo>
                  <a:pt x="6325" y="29605"/>
                </a:lnTo>
                <a:lnTo>
                  <a:pt x="5002" y="31881"/>
                </a:lnTo>
                <a:lnTo>
                  <a:pt x="3325" y="34112"/>
                </a:lnTo>
                <a:lnTo>
                  <a:pt x="2208" y="37029"/>
                </a:lnTo>
                <a:lnTo>
                  <a:pt x="1463" y="40402"/>
                </a:lnTo>
                <a:lnTo>
                  <a:pt x="967" y="44080"/>
                </a:lnTo>
                <a:lnTo>
                  <a:pt x="635" y="47960"/>
                </a:lnTo>
                <a:lnTo>
                  <a:pt x="414" y="51976"/>
                </a:lnTo>
                <a:lnTo>
                  <a:pt x="104" y="62549"/>
                </a:lnTo>
                <a:lnTo>
                  <a:pt x="0" y="75934"/>
                </a:lnTo>
                <a:lnTo>
                  <a:pt x="785" y="79912"/>
                </a:lnTo>
                <a:lnTo>
                  <a:pt x="2102" y="83993"/>
                </a:lnTo>
                <a:lnTo>
                  <a:pt x="3774" y="88142"/>
                </a:lnTo>
                <a:lnTo>
                  <a:pt x="4888" y="91622"/>
                </a:lnTo>
                <a:lnTo>
                  <a:pt x="5631" y="94657"/>
                </a:lnTo>
                <a:lnTo>
                  <a:pt x="6126" y="97395"/>
                </a:lnTo>
                <a:lnTo>
                  <a:pt x="6457" y="99934"/>
                </a:lnTo>
                <a:lnTo>
                  <a:pt x="6677" y="102341"/>
                </a:lnTo>
                <a:lnTo>
                  <a:pt x="6823" y="104660"/>
                </a:lnTo>
                <a:lnTo>
                  <a:pt x="6987" y="111047"/>
                </a:lnTo>
                <a:lnTo>
                  <a:pt x="7117" y="147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InkAnnotation176"/>
          <p:cNvSpPr/>
          <p:nvPr/>
        </p:nvSpPr>
        <p:spPr>
          <a:xfrm>
            <a:off x="5300990" y="3471870"/>
            <a:ext cx="221129" cy="218592"/>
          </a:xfrm>
          <a:custGeom>
            <a:avLst/>
            <a:gdLst/>
            <a:ahLst/>
            <a:cxnLst/>
            <a:rect l="0" t="0" r="0" b="0"/>
            <a:pathLst>
              <a:path w="221129" h="218592">
                <a:moveTo>
                  <a:pt x="28247" y="38568"/>
                </a:moveTo>
                <a:lnTo>
                  <a:pt x="28247" y="44991"/>
                </a:lnTo>
                <a:lnTo>
                  <a:pt x="28247" y="38833"/>
                </a:lnTo>
                <a:lnTo>
                  <a:pt x="24455" y="38647"/>
                </a:lnTo>
                <a:lnTo>
                  <a:pt x="23337" y="37906"/>
                </a:lnTo>
                <a:lnTo>
                  <a:pt x="22592" y="36698"/>
                </a:lnTo>
                <a:lnTo>
                  <a:pt x="21397" y="33040"/>
                </a:lnTo>
                <a:lnTo>
                  <a:pt x="20506" y="32739"/>
                </a:lnTo>
                <a:lnTo>
                  <a:pt x="17398" y="32406"/>
                </a:lnTo>
                <a:lnTo>
                  <a:pt x="15458" y="29460"/>
                </a:lnTo>
                <a:lnTo>
                  <a:pt x="13371" y="24637"/>
                </a:lnTo>
                <a:lnTo>
                  <a:pt x="8111" y="10020"/>
                </a:lnTo>
                <a:lnTo>
                  <a:pt x="6885" y="8820"/>
                </a:lnTo>
                <a:lnTo>
                  <a:pt x="5275" y="8021"/>
                </a:lnTo>
                <a:lnTo>
                  <a:pt x="3407" y="7488"/>
                </a:lnTo>
                <a:lnTo>
                  <a:pt x="2162" y="6418"/>
                </a:lnTo>
                <a:lnTo>
                  <a:pt x="1332" y="4991"/>
                </a:lnTo>
                <a:lnTo>
                  <a:pt x="0" y="980"/>
                </a:lnTo>
                <a:lnTo>
                  <a:pt x="684" y="650"/>
                </a:lnTo>
                <a:lnTo>
                  <a:pt x="5852" y="79"/>
                </a:lnTo>
                <a:lnTo>
                  <a:pt x="12343" y="4"/>
                </a:lnTo>
                <a:lnTo>
                  <a:pt x="12881" y="0"/>
                </a:lnTo>
                <a:lnTo>
                  <a:pt x="17714" y="1900"/>
                </a:lnTo>
                <a:lnTo>
                  <a:pt x="26167" y="5529"/>
                </a:lnTo>
                <a:lnTo>
                  <a:pt x="31556" y="6025"/>
                </a:lnTo>
                <a:lnTo>
                  <a:pt x="40366" y="6343"/>
                </a:lnTo>
                <a:lnTo>
                  <a:pt x="45684" y="6398"/>
                </a:lnTo>
                <a:lnTo>
                  <a:pt x="52287" y="6414"/>
                </a:lnTo>
                <a:lnTo>
                  <a:pt x="54593" y="7131"/>
                </a:lnTo>
                <a:lnTo>
                  <a:pt x="59271" y="9833"/>
                </a:lnTo>
                <a:lnTo>
                  <a:pt x="63996" y="11510"/>
                </a:lnTo>
                <a:lnTo>
                  <a:pt x="68741" y="12255"/>
                </a:lnTo>
                <a:lnTo>
                  <a:pt x="73497" y="12586"/>
                </a:lnTo>
                <a:lnTo>
                  <a:pt x="78256" y="12733"/>
                </a:lnTo>
                <a:lnTo>
                  <a:pt x="87515" y="12816"/>
                </a:lnTo>
                <a:lnTo>
                  <a:pt x="144140" y="12851"/>
                </a:lnTo>
                <a:lnTo>
                  <a:pt x="146784" y="13566"/>
                </a:lnTo>
                <a:lnTo>
                  <a:pt x="151838" y="16264"/>
                </a:lnTo>
                <a:lnTo>
                  <a:pt x="156731" y="17940"/>
                </a:lnTo>
                <a:lnTo>
                  <a:pt x="162345" y="18685"/>
                </a:lnTo>
                <a:lnTo>
                  <a:pt x="166064" y="18883"/>
                </a:lnTo>
                <a:lnTo>
                  <a:pt x="173637" y="19104"/>
                </a:lnTo>
                <a:lnTo>
                  <a:pt x="184965" y="19245"/>
                </a:lnTo>
                <a:lnTo>
                  <a:pt x="221126" y="19280"/>
                </a:lnTo>
                <a:lnTo>
                  <a:pt x="221128" y="47167"/>
                </a:lnTo>
                <a:lnTo>
                  <a:pt x="218747" y="54302"/>
                </a:lnTo>
                <a:lnTo>
                  <a:pt x="209751" y="77470"/>
                </a:lnTo>
                <a:lnTo>
                  <a:pt x="206400" y="87363"/>
                </a:lnTo>
                <a:lnTo>
                  <a:pt x="204166" y="95387"/>
                </a:lnTo>
                <a:lnTo>
                  <a:pt x="202676" y="102165"/>
                </a:lnTo>
                <a:lnTo>
                  <a:pt x="201683" y="107398"/>
                </a:lnTo>
                <a:lnTo>
                  <a:pt x="201021" y="111601"/>
                </a:lnTo>
                <a:lnTo>
                  <a:pt x="200579" y="115117"/>
                </a:lnTo>
                <a:lnTo>
                  <a:pt x="199492" y="118890"/>
                </a:lnTo>
                <a:lnTo>
                  <a:pt x="197972" y="122835"/>
                </a:lnTo>
                <a:lnTo>
                  <a:pt x="196166" y="126892"/>
                </a:lnTo>
                <a:lnTo>
                  <a:pt x="194168" y="131027"/>
                </a:lnTo>
                <a:lnTo>
                  <a:pt x="189832" y="139430"/>
                </a:lnTo>
                <a:lnTo>
                  <a:pt x="187375" y="146023"/>
                </a:lnTo>
                <a:lnTo>
                  <a:pt x="186283" y="152048"/>
                </a:lnTo>
                <a:lnTo>
                  <a:pt x="185992" y="155656"/>
                </a:lnTo>
                <a:lnTo>
                  <a:pt x="185798" y="159489"/>
                </a:lnTo>
                <a:lnTo>
                  <a:pt x="184875" y="162759"/>
                </a:lnTo>
                <a:lnTo>
                  <a:pt x="181732" y="168298"/>
                </a:lnTo>
                <a:lnTo>
                  <a:pt x="179807" y="173140"/>
                </a:lnTo>
                <a:lnTo>
                  <a:pt x="178722" y="179883"/>
                </a:lnTo>
                <a:lnTo>
                  <a:pt x="178570" y="182070"/>
                </a:lnTo>
                <a:lnTo>
                  <a:pt x="177675" y="184242"/>
                </a:lnTo>
                <a:lnTo>
                  <a:pt x="173416" y="190713"/>
                </a:lnTo>
                <a:lnTo>
                  <a:pt x="172142" y="195009"/>
                </a:lnTo>
                <a:lnTo>
                  <a:pt x="171424" y="201443"/>
                </a:lnTo>
                <a:lnTo>
                  <a:pt x="171162" y="207073"/>
                </a:lnTo>
                <a:lnTo>
                  <a:pt x="171122" y="21859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InkAnnotation178"/>
          <p:cNvSpPr/>
          <p:nvPr/>
        </p:nvSpPr>
        <p:spPr>
          <a:xfrm>
            <a:off x="6172200" y="3272551"/>
            <a:ext cx="971548" cy="45007"/>
          </a:xfrm>
          <a:custGeom>
            <a:avLst/>
            <a:gdLst/>
            <a:ahLst/>
            <a:cxnLst/>
            <a:rect l="0" t="0" r="0" b="0"/>
            <a:pathLst>
              <a:path w="971548" h="45007">
                <a:moveTo>
                  <a:pt x="0" y="25718"/>
                </a:moveTo>
                <a:lnTo>
                  <a:pt x="23910" y="25718"/>
                </a:lnTo>
                <a:lnTo>
                  <a:pt x="27052" y="26432"/>
                </a:lnTo>
                <a:lnTo>
                  <a:pt x="30735" y="27623"/>
                </a:lnTo>
                <a:lnTo>
                  <a:pt x="34777" y="29131"/>
                </a:lnTo>
                <a:lnTo>
                  <a:pt x="38266" y="30136"/>
                </a:lnTo>
                <a:lnTo>
                  <a:pt x="44259" y="31254"/>
                </a:lnTo>
                <a:lnTo>
                  <a:pt x="72800" y="32124"/>
                </a:lnTo>
                <a:lnTo>
                  <a:pt x="76314" y="32846"/>
                </a:lnTo>
                <a:lnTo>
                  <a:pt x="80245" y="34042"/>
                </a:lnTo>
                <a:lnTo>
                  <a:pt x="84452" y="35554"/>
                </a:lnTo>
                <a:lnTo>
                  <a:pt x="89639" y="36561"/>
                </a:lnTo>
                <a:lnTo>
                  <a:pt x="101752" y="37681"/>
                </a:lnTo>
                <a:lnTo>
                  <a:pt x="130726" y="38498"/>
                </a:lnTo>
                <a:lnTo>
                  <a:pt x="202391" y="38570"/>
                </a:lnTo>
                <a:lnTo>
                  <a:pt x="210333" y="39287"/>
                </a:lnTo>
                <a:lnTo>
                  <a:pt x="217216" y="40478"/>
                </a:lnTo>
                <a:lnTo>
                  <a:pt x="223392" y="41988"/>
                </a:lnTo>
                <a:lnTo>
                  <a:pt x="229097" y="42994"/>
                </a:lnTo>
                <a:lnTo>
                  <a:pt x="239668" y="44112"/>
                </a:lnTo>
                <a:lnTo>
                  <a:pt x="269862" y="44888"/>
                </a:lnTo>
                <a:lnTo>
                  <a:pt x="314649" y="44999"/>
                </a:lnTo>
                <a:lnTo>
                  <a:pt x="320891" y="44287"/>
                </a:lnTo>
                <a:lnTo>
                  <a:pt x="326640" y="43098"/>
                </a:lnTo>
                <a:lnTo>
                  <a:pt x="332060" y="41591"/>
                </a:lnTo>
                <a:lnTo>
                  <a:pt x="338054" y="40586"/>
                </a:lnTo>
                <a:lnTo>
                  <a:pt x="351065" y="39470"/>
                </a:lnTo>
                <a:lnTo>
                  <a:pt x="378125" y="38694"/>
                </a:lnTo>
                <a:lnTo>
                  <a:pt x="475143" y="38577"/>
                </a:lnTo>
                <a:lnTo>
                  <a:pt x="481068" y="37862"/>
                </a:lnTo>
                <a:lnTo>
                  <a:pt x="487399" y="36672"/>
                </a:lnTo>
                <a:lnTo>
                  <a:pt x="494001" y="35164"/>
                </a:lnTo>
                <a:lnTo>
                  <a:pt x="499991" y="34158"/>
                </a:lnTo>
                <a:lnTo>
                  <a:pt x="510878" y="33041"/>
                </a:lnTo>
                <a:lnTo>
                  <a:pt x="536506" y="32324"/>
                </a:lnTo>
                <a:lnTo>
                  <a:pt x="557427" y="31485"/>
                </a:lnTo>
                <a:lnTo>
                  <a:pt x="564499" y="30278"/>
                </a:lnTo>
                <a:lnTo>
                  <a:pt x="571595" y="28757"/>
                </a:lnTo>
                <a:lnTo>
                  <a:pt x="578707" y="27744"/>
                </a:lnTo>
                <a:lnTo>
                  <a:pt x="592959" y="26618"/>
                </a:lnTo>
                <a:lnTo>
                  <a:pt x="621511" y="25896"/>
                </a:lnTo>
                <a:lnTo>
                  <a:pt x="642145" y="25056"/>
                </a:lnTo>
                <a:lnTo>
                  <a:pt x="647965" y="23848"/>
                </a:lnTo>
                <a:lnTo>
                  <a:pt x="653433" y="22328"/>
                </a:lnTo>
                <a:lnTo>
                  <a:pt x="659459" y="21315"/>
                </a:lnTo>
                <a:lnTo>
                  <a:pt x="672506" y="20189"/>
                </a:lnTo>
                <a:lnTo>
                  <a:pt x="689445" y="19555"/>
                </a:lnTo>
                <a:lnTo>
                  <a:pt x="695373" y="18752"/>
                </a:lnTo>
                <a:lnTo>
                  <a:pt x="701708" y="17502"/>
                </a:lnTo>
                <a:lnTo>
                  <a:pt x="708311" y="15954"/>
                </a:lnTo>
                <a:lnTo>
                  <a:pt x="715095" y="14923"/>
                </a:lnTo>
                <a:lnTo>
                  <a:pt x="728982" y="13776"/>
                </a:lnTo>
                <a:lnTo>
                  <a:pt x="758769" y="12980"/>
                </a:lnTo>
                <a:lnTo>
                  <a:pt x="818060" y="12861"/>
                </a:lnTo>
                <a:lnTo>
                  <a:pt x="823979" y="12146"/>
                </a:lnTo>
                <a:lnTo>
                  <a:pt x="830307" y="10955"/>
                </a:lnTo>
                <a:lnTo>
                  <a:pt x="836907" y="9447"/>
                </a:lnTo>
                <a:lnTo>
                  <a:pt x="842894" y="8441"/>
                </a:lnTo>
                <a:lnTo>
                  <a:pt x="853779" y="7323"/>
                </a:lnTo>
                <a:lnTo>
                  <a:pt x="883348" y="6508"/>
                </a:lnTo>
                <a:lnTo>
                  <a:pt x="971218" y="6430"/>
                </a:lnTo>
                <a:lnTo>
                  <a:pt x="971329" y="5715"/>
                </a:lnTo>
                <a:lnTo>
                  <a:pt x="971402" y="4525"/>
                </a:lnTo>
                <a:lnTo>
                  <a:pt x="971547" y="79"/>
                </a:lnTo>
                <a:lnTo>
                  <a:pt x="942931" y="1"/>
                </a:lnTo>
                <a:lnTo>
                  <a:pt x="933441" y="0"/>
                </a:lnTo>
                <a:lnTo>
                  <a:pt x="930269" y="715"/>
                </a:lnTo>
                <a:lnTo>
                  <a:pt x="926567" y="1905"/>
                </a:lnTo>
                <a:lnTo>
                  <a:pt x="922511" y="3413"/>
                </a:lnTo>
                <a:lnTo>
                  <a:pt x="918219" y="4419"/>
                </a:lnTo>
                <a:lnTo>
                  <a:pt x="909218" y="5536"/>
                </a:lnTo>
                <a:lnTo>
                  <a:pt x="881026" y="6351"/>
                </a:lnTo>
                <a:lnTo>
                  <a:pt x="877068" y="7092"/>
                </a:lnTo>
                <a:lnTo>
                  <a:pt x="873638" y="8300"/>
                </a:lnTo>
                <a:lnTo>
                  <a:pt x="870556" y="9820"/>
                </a:lnTo>
                <a:lnTo>
                  <a:pt x="866121" y="10833"/>
                </a:lnTo>
                <a:lnTo>
                  <a:pt x="854843" y="11958"/>
                </a:lnTo>
                <a:lnTo>
                  <a:pt x="838898" y="12593"/>
                </a:lnTo>
                <a:lnTo>
                  <a:pt x="833902" y="13396"/>
                </a:lnTo>
                <a:lnTo>
                  <a:pt x="828985" y="14646"/>
                </a:lnTo>
                <a:lnTo>
                  <a:pt x="824119" y="16193"/>
                </a:lnTo>
                <a:lnTo>
                  <a:pt x="818494" y="17225"/>
                </a:lnTo>
                <a:lnTo>
                  <a:pt x="805894" y="18371"/>
                </a:lnTo>
                <a:lnTo>
                  <a:pt x="785412" y="19017"/>
                </a:lnTo>
                <a:lnTo>
                  <a:pt x="779195" y="19822"/>
                </a:lnTo>
                <a:lnTo>
                  <a:pt x="773464" y="21073"/>
                </a:lnTo>
                <a:lnTo>
                  <a:pt x="768054" y="22621"/>
                </a:lnTo>
                <a:lnTo>
                  <a:pt x="762067" y="23654"/>
                </a:lnTo>
                <a:lnTo>
                  <a:pt x="749065" y="24800"/>
                </a:lnTo>
                <a:lnTo>
                  <a:pt x="719893" y="25597"/>
                </a:lnTo>
                <a:lnTo>
                  <a:pt x="620097" y="25718"/>
                </a:lnTo>
                <a:lnTo>
                  <a:pt x="614217" y="25004"/>
                </a:lnTo>
                <a:lnTo>
                  <a:pt x="608709" y="23813"/>
                </a:lnTo>
                <a:lnTo>
                  <a:pt x="603450" y="22305"/>
                </a:lnTo>
                <a:lnTo>
                  <a:pt x="598355" y="21299"/>
                </a:lnTo>
                <a:lnTo>
                  <a:pt x="588463" y="20182"/>
                </a:lnTo>
                <a:lnTo>
                  <a:pt x="559620" y="19367"/>
                </a:lnTo>
                <a:lnTo>
                  <a:pt x="554848" y="18626"/>
                </a:lnTo>
                <a:lnTo>
                  <a:pt x="550080" y="17418"/>
                </a:lnTo>
                <a:lnTo>
                  <a:pt x="545314" y="15899"/>
                </a:lnTo>
                <a:lnTo>
                  <a:pt x="541342" y="14885"/>
                </a:lnTo>
                <a:lnTo>
                  <a:pt x="534813" y="13760"/>
                </a:lnTo>
                <a:lnTo>
                  <a:pt x="508255" y="12978"/>
                </a:lnTo>
                <a:lnTo>
                  <a:pt x="394268" y="12859"/>
                </a:lnTo>
                <a:lnTo>
                  <a:pt x="389845" y="13574"/>
                </a:lnTo>
                <a:lnTo>
                  <a:pt x="385309" y="14764"/>
                </a:lnTo>
                <a:lnTo>
                  <a:pt x="380697" y="16272"/>
                </a:lnTo>
                <a:lnTo>
                  <a:pt x="376830" y="17278"/>
                </a:lnTo>
                <a:lnTo>
                  <a:pt x="370415" y="18395"/>
                </a:lnTo>
                <a:lnTo>
                  <a:pt x="341276" y="19254"/>
                </a:lnTo>
                <a:lnTo>
                  <a:pt x="315618" y="19286"/>
                </a:lnTo>
                <a:lnTo>
                  <a:pt x="312012" y="20002"/>
                </a:lnTo>
                <a:lnTo>
                  <a:pt x="308814" y="21192"/>
                </a:lnTo>
                <a:lnTo>
                  <a:pt x="305889" y="22701"/>
                </a:lnTo>
                <a:lnTo>
                  <a:pt x="299175" y="24421"/>
                </a:lnTo>
                <a:lnTo>
                  <a:pt x="289937" y="26282"/>
                </a:lnTo>
                <a:lnTo>
                  <a:pt x="279017" y="28237"/>
                </a:lnTo>
                <a:lnTo>
                  <a:pt x="270942" y="29540"/>
                </a:lnTo>
                <a:lnTo>
                  <a:pt x="264766" y="30410"/>
                </a:lnTo>
                <a:lnTo>
                  <a:pt x="249149" y="31804"/>
                </a:lnTo>
                <a:lnTo>
                  <a:pt x="240950" y="32046"/>
                </a:lnTo>
                <a:lnTo>
                  <a:pt x="237627" y="32794"/>
                </a:lnTo>
                <a:lnTo>
                  <a:pt x="233824" y="34008"/>
                </a:lnTo>
                <a:lnTo>
                  <a:pt x="223899" y="37674"/>
                </a:lnTo>
                <a:lnTo>
                  <a:pt x="218388" y="38310"/>
                </a:lnTo>
                <a:lnTo>
                  <a:pt x="204727" y="38553"/>
                </a:lnTo>
                <a:lnTo>
                  <a:pt x="203160" y="39275"/>
                </a:lnTo>
                <a:lnTo>
                  <a:pt x="202114" y="40471"/>
                </a:lnTo>
                <a:lnTo>
                  <a:pt x="201418" y="41983"/>
                </a:lnTo>
                <a:lnTo>
                  <a:pt x="200159" y="42991"/>
                </a:lnTo>
                <a:lnTo>
                  <a:pt x="198527" y="43662"/>
                </a:lnTo>
                <a:lnTo>
                  <a:pt x="192881" y="450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InkAnnotation179"/>
          <p:cNvSpPr/>
          <p:nvPr/>
        </p:nvSpPr>
        <p:spPr>
          <a:xfrm>
            <a:off x="2971800" y="3331702"/>
            <a:ext cx="1378744" cy="68060"/>
          </a:xfrm>
          <a:custGeom>
            <a:avLst/>
            <a:gdLst/>
            <a:ahLst/>
            <a:cxnLst/>
            <a:rect l="0" t="0" r="0" b="0"/>
            <a:pathLst>
              <a:path w="1378744" h="68060">
                <a:moveTo>
                  <a:pt x="0" y="43719"/>
                </a:moveTo>
                <a:lnTo>
                  <a:pt x="0" y="40306"/>
                </a:lnTo>
                <a:lnTo>
                  <a:pt x="1587" y="38587"/>
                </a:lnTo>
                <a:lnTo>
                  <a:pt x="4233" y="36726"/>
                </a:lnTo>
                <a:lnTo>
                  <a:pt x="7584" y="34771"/>
                </a:lnTo>
                <a:lnTo>
                  <a:pt x="10612" y="33468"/>
                </a:lnTo>
                <a:lnTo>
                  <a:pt x="16093" y="32019"/>
                </a:lnTo>
                <a:lnTo>
                  <a:pt x="18666" y="30204"/>
                </a:lnTo>
                <a:lnTo>
                  <a:pt x="21175" y="27565"/>
                </a:lnTo>
                <a:lnTo>
                  <a:pt x="23642" y="24378"/>
                </a:lnTo>
                <a:lnTo>
                  <a:pt x="27667" y="21538"/>
                </a:lnTo>
                <a:lnTo>
                  <a:pt x="32732" y="18931"/>
                </a:lnTo>
                <a:lnTo>
                  <a:pt x="49121" y="11848"/>
                </a:lnTo>
                <a:lnTo>
                  <a:pt x="68881" y="3054"/>
                </a:lnTo>
                <a:lnTo>
                  <a:pt x="73702" y="1608"/>
                </a:lnTo>
                <a:lnTo>
                  <a:pt x="83291" y="0"/>
                </a:lnTo>
                <a:lnTo>
                  <a:pt x="92845" y="1191"/>
                </a:lnTo>
                <a:lnTo>
                  <a:pt x="97615" y="2508"/>
                </a:lnTo>
                <a:lnTo>
                  <a:pt x="101589" y="4101"/>
                </a:lnTo>
                <a:lnTo>
                  <a:pt x="105032" y="5877"/>
                </a:lnTo>
                <a:lnTo>
                  <a:pt x="108121" y="7775"/>
                </a:lnTo>
                <a:lnTo>
                  <a:pt x="111768" y="9756"/>
                </a:lnTo>
                <a:lnTo>
                  <a:pt x="115787" y="11790"/>
                </a:lnTo>
                <a:lnTo>
                  <a:pt x="120054" y="13861"/>
                </a:lnTo>
                <a:lnTo>
                  <a:pt x="123692" y="16669"/>
                </a:lnTo>
                <a:lnTo>
                  <a:pt x="126911" y="19972"/>
                </a:lnTo>
                <a:lnTo>
                  <a:pt x="129851" y="23601"/>
                </a:lnTo>
                <a:lnTo>
                  <a:pt x="133398" y="27450"/>
                </a:lnTo>
                <a:lnTo>
                  <a:pt x="137351" y="31444"/>
                </a:lnTo>
                <a:lnTo>
                  <a:pt x="141573" y="35536"/>
                </a:lnTo>
                <a:lnTo>
                  <a:pt x="145976" y="38978"/>
                </a:lnTo>
                <a:lnTo>
                  <a:pt x="150498" y="41987"/>
                </a:lnTo>
                <a:lnTo>
                  <a:pt x="155101" y="44708"/>
                </a:lnTo>
                <a:lnTo>
                  <a:pt x="158963" y="47236"/>
                </a:lnTo>
                <a:lnTo>
                  <a:pt x="162332" y="49635"/>
                </a:lnTo>
                <a:lnTo>
                  <a:pt x="165371" y="51950"/>
                </a:lnTo>
                <a:lnTo>
                  <a:pt x="168984" y="54207"/>
                </a:lnTo>
                <a:lnTo>
                  <a:pt x="172981" y="56426"/>
                </a:lnTo>
                <a:lnTo>
                  <a:pt x="177233" y="58620"/>
                </a:lnTo>
                <a:lnTo>
                  <a:pt x="181655" y="60082"/>
                </a:lnTo>
                <a:lnTo>
                  <a:pt x="195464" y="62141"/>
                </a:lnTo>
                <a:lnTo>
                  <a:pt x="222893" y="62893"/>
                </a:lnTo>
                <a:lnTo>
                  <a:pt x="234265" y="61052"/>
                </a:lnTo>
                <a:lnTo>
                  <a:pt x="265065" y="52034"/>
                </a:lnTo>
                <a:lnTo>
                  <a:pt x="300135" y="41542"/>
                </a:lnTo>
                <a:lnTo>
                  <a:pt x="314390" y="39410"/>
                </a:lnTo>
                <a:lnTo>
                  <a:pt x="333418" y="37275"/>
                </a:lnTo>
                <a:lnTo>
                  <a:pt x="355629" y="35137"/>
                </a:lnTo>
                <a:lnTo>
                  <a:pt x="398265" y="35541"/>
                </a:lnTo>
                <a:lnTo>
                  <a:pt x="428301" y="37659"/>
                </a:lnTo>
                <a:lnTo>
                  <a:pt x="433965" y="38965"/>
                </a:lnTo>
                <a:lnTo>
                  <a:pt x="439328" y="40549"/>
                </a:lnTo>
                <a:lnTo>
                  <a:pt x="451638" y="42311"/>
                </a:lnTo>
                <a:lnTo>
                  <a:pt x="464253" y="43808"/>
                </a:lnTo>
                <a:lnTo>
                  <a:pt x="469839" y="45207"/>
                </a:lnTo>
                <a:lnTo>
                  <a:pt x="475151" y="46854"/>
                </a:lnTo>
                <a:lnTo>
                  <a:pt x="485287" y="48685"/>
                </a:lnTo>
                <a:lnTo>
                  <a:pt x="522077" y="50020"/>
                </a:lnTo>
                <a:lnTo>
                  <a:pt x="614365" y="50148"/>
                </a:lnTo>
                <a:lnTo>
                  <a:pt x="628651" y="52054"/>
                </a:lnTo>
                <a:lnTo>
                  <a:pt x="635794" y="53562"/>
                </a:lnTo>
                <a:lnTo>
                  <a:pt x="642938" y="55282"/>
                </a:lnTo>
                <a:lnTo>
                  <a:pt x="657225" y="59098"/>
                </a:lnTo>
                <a:lnTo>
                  <a:pt x="664369" y="60401"/>
                </a:lnTo>
                <a:lnTo>
                  <a:pt x="678656" y="61849"/>
                </a:lnTo>
                <a:lnTo>
                  <a:pt x="685800" y="62950"/>
                </a:lnTo>
                <a:lnTo>
                  <a:pt x="692943" y="64398"/>
                </a:lnTo>
                <a:lnTo>
                  <a:pt x="700087" y="66077"/>
                </a:lnTo>
                <a:lnTo>
                  <a:pt x="714375" y="67944"/>
                </a:lnTo>
                <a:lnTo>
                  <a:pt x="728662" y="68059"/>
                </a:lnTo>
                <a:lnTo>
                  <a:pt x="735806" y="67090"/>
                </a:lnTo>
                <a:lnTo>
                  <a:pt x="742950" y="65729"/>
                </a:lnTo>
                <a:lnTo>
                  <a:pt x="750093" y="64107"/>
                </a:lnTo>
                <a:lnTo>
                  <a:pt x="757237" y="62312"/>
                </a:lnTo>
                <a:lnTo>
                  <a:pt x="771525" y="58412"/>
                </a:lnTo>
                <a:lnTo>
                  <a:pt x="785812" y="54298"/>
                </a:lnTo>
                <a:lnTo>
                  <a:pt x="792956" y="51486"/>
                </a:lnTo>
                <a:lnTo>
                  <a:pt x="800100" y="48183"/>
                </a:lnTo>
                <a:lnTo>
                  <a:pt x="807243" y="44552"/>
                </a:lnTo>
                <a:lnTo>
                  <a:pt x="815181" y="41417"/>
                </a:lnTo>
                <a:lnTo>
                  <a:pt x="823648" y="38612"/>
                </a:lnTo>
                <a:lnTo>
                  <a:pt x="832467" y="36028"/>
                </a:lnTo>
                <a:lnTo>
                  <a:pt x="840728" y="32877"/>
                </a:lnTo>
                <a:lnTo>
                  <a:pt x="848616" y="29347"/>
                </a:lnTo>
                <a:lnTo>
                  <a:pt x="856257" y="25566"/>
                </a:lnTo>
                <a:lnTo>
                  <a:pt x="864525" y="22330"/>
                </a:lnTo>
                <a:lnTo>
                  <a:pt x="873212" y="19458"/>
                </a:lnTo>
                <a:lnTo>
                  <a:pt x="882179" y="16830"/>
                </a:lnTo>
                <a:lnTo>
                  <a:pt x="890538" y="15078"/>
                </a:lnTo>
                <a:lnTo>
                  <a:pt x="906176" y="13130"/>
                </a:lnTo>
                <a:lnTo>
                  <a:pt x="913679" y="11897"/>
                </a:lnTo>
                <a:lnTo>
                  <a:pt x="921063" y="10360"/>
                </a:lnTo>
                <a:lnTo>
                  <a:pt x="928367" y="8621"/>
                </a:lnTo>
                <a:lnTo>
                  <a:pt x="942832" y="8594"/>
                </a:lnTo>
                <a:lnTo>
                  <a:pt x="950024" y="9587"/>
                </a:lnTo>
                <a:lnTo>
                  <a:pt x="957198" y="10963"/>
                </a:lnTo>
                <a:lnTo>
                  <a:pt x="964364" y="12595"/>
                </a:lnTo>
                <a:lnTo>
                  <a:pt x="971521" y="14397"/>
                </a:lnTo>
                <a:lnTo>
                  <a:pt x="977881" y="16313"/>
                </a:lnTo>
                <a:lnTo>
                  <a:pt x="983708" y="18305"/>
                </a:lnTo>
                <a:lnTo>
                  <a:pt x="989180" y="20347"/>
                </a:lnTo>
                <a:lnTo>
                  <a:pt x="995209" y="22423"/>
                </a:lnTo>
                <a:lnTo>
                  <a:pt x="1008258" y="26634"/>
                </a:lnTo>
                <a:lnTo>
                  <a:pt x="1014279" y="28757"/>
                </a:lnTo>
                <a:lnTo>
                  <a:pt x="1019879" y="30887"/>
                </a:lnTo>
                <a:lnTo>
                  <a:pt x="1025200" y="33022"/>
                </a:lnTo>
                <a:lnTo>
                  <a:pt x="1031129" y="34445"/>
                </a:lnTo>
                <a:lnTo>
                  <a:pt x="1050851" y="36447"/>
                </a:lnTo>
                <a:lnTo>
                  <a:pt x="1071776" y="36326"/>
                </a:lnTo>
                <a:lnTo>
                  <a:pt x="1078848" y="35219"/>
                </a:lnTo>
                <a:lnTo>
                  <a:pt x="1085944" y="33766"/>
                </a:lnTo>
                <a:lnTo>
                  <a:pt x="1093057" y="32083"/>
                </a:lnTo>
                <a:lnTo>
                  <a:pt x="1100179" y="30247"/>
                </a:lnTo>
                <a:lnTo>
                  <a:pt x="1107309" y="28308"/>
                </a:lnTo>
                <a:lnTo>
                  <a:pt x="1123697" y="24250"/>
                </a:lnTo>
                <a:lnTo>
                  <a:pt x="1132513" y="22167"/>
                </a:lnTo>
                <a:lnTo>
                  <a:pt x="1148658" y="17948"/>
                </a:lnTo>
                <a:lnTo>
                  <a:pt x="1156297" y="15823"/>
                </a:lnTo>
                <a:lnTo>
                  <a:pt x="1173251" y="11557"/>
                </a:lnTo>
                <a:lnTo>
                  <a:pt x="1182217" y="9419"/>
                </a:lnTo>
                <a:lnTo>
                  <a:pt x="1190576" y="7994"/>
                </a:lnTo>
                <a:lnTo>
                  <a:pt x="1206213" y="6410"/>
                </a:lnTo>
                <a:lnTo>
                  <a:pt x="1221101" y="7612"/>
                </a:lnTo>
                <a:lnTo>
                  <a:pt x="1228404" y="8932"/>
                </a:lnTo>
                <a:lnTo>
                  <a:pt x="1234862" y="10526"/>
                </a:lnTo>
                <a:lnTo>
                  <a:pt x="1240753" y="12304"/>
                </a:lnTo>
                <a:lnTo>
                  <a:pt x="1246269" y="14203"/>
                </a:lnTo>
                <a:lnTo>
                  <a:pt x="1258747" y="18219"/>
                </a:lnTo>
                <a:lnTo>
                  <a:pt x="1286161" y="26617"/>
                </a:lnTo>
                <a:lnTo>
                  <a:pt x="1292415" y="28746"/>
                </a:lnTo>
                <a:lnTo>
                  <a:pt x="1298173" y="30880"/>
                </a:lnTo>
                <a:lnTo>
                  <a:pt x="1303598" y="33017"/>
                </a:lnTo>
                <a:lnTo>
                  <a:pt x="1309596" y="35155"/>
                </a:lnTo>
                <a:lnTo>
                  <a:pt x="1322611" y="39437"/>
                </a:lnTo>
                <a:lnTo>
                  <a:pt x="1328622" y="40865"/>
                </a:lnTo>
                <a:lnTo>
                  <a:pt x="1345460" y="42873"/>
                </a:lnTo>
                <a:lnTo>
                  <a:pt x="1378743" y="437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InkAnnotation180"/>
          <p:cNvSpPr/>
          <p:nvPr/>
        </p:nvSpPr>
        <p:spPr>
          <a:xfrm>
            <a:off x="4521993" y="3324017"/>
            <a:ext cx="1100139" cy="56918"/>
          </a:xfrm>
          <a:custGeom>
            <a:avLst/>
            <a:gdLst/>
            <a:ahLst/>
            <a:cxnLst/>
            <a:rect l="0" t="0" r="0" b="0"/>
            <a:pathLst>
              <a:path w="1100139" h="56918">
                <a:moveTo>
                  <a:pt x="0" y="19258"/>
                </a:moveTo>
                <a:lnTo>
                  <a:pt x="22245" y="19258"/>
                </a:lnTo>
                <a:lnTo>
                  <a:pt x="26736" y="19972"/>
                </a:lnTo>
                <a:lnTo>
                  <a:pt x="32111" y="21163"/>
                </a:lnTo>
                <a:lnTo>
                  <a:pt x="38077" y="22671"/>
                </a:lnTo>
                <a:lnTo>
                  <a:pt x="48938" y="24346"/>
                </a:lnTo>
                <a:lnTo>
                  <a:pt x="59850" y="25805"/>
                </a:lnTo>
                <a:lnTo>
                  <a:pt x="66094" y="27195"/>
                </a:lnTo>
                <a:lnTo>
                  <a:pt x="72638" y="28835"/>
                </a:lnTo>
                <a:lnTo>
                  <a:pt x="78588" y="29929"/>
                </a:lnTo>
                <a:lnTo>
                  <a:pt x="101661" y="31684"/>
                </a:lnTo>
                <a:lnTo>
                  <a:pt x="135949" y="31345"/>
                </a:lnTo>
                <a:lnTo>
                  <a:pt x="143020" y="30174"/>
                </a:lnTo>
                <a:lnTo>
                  <a:pt x="150116" y="28678"/>
                </a:lnTo>
                <a:lnTo>
                  <a:pt x="162233" y="27016"/>
                </a:lnTo>
                <a:lnTo>
                  <a:pt x="186739" y="25949"/>
                </a:lnTo>
                <a:lnTo>
                  <a:pt x="193549" y="25148"/>
                </a:lnTo>
                <a:lnTo>
                  <a:pt x="200470" y="23899"/>
                </a:lnTo>
                <a:lnTo>
                  <a:pt x="207466" y="22352"/>
                </a:lnTo>
                <a:lnTo>
                  <a:pt x="221588" y="22538"/>
                </a:lnTo>
                <a:lnTo>
                  <a:pt x="235803" y="24287"/>
                </a:lnTo>
                <a:lnTo>
                  <a:pt x="257192" y="25987"/>
                </a:lnTo>
                <a:lnTo>
                  <a:pt x="264331" y="27316"/>
                </a:lnTo>
                <a:lnTo>
                  <a:pt x="271471" y="28916"/>
                </a:lnTo>
                <a:lnTo>
                  <a:pt x="277817" y="30697"/>
                </a:lnTo>
                <a:lnTo>
                  <a:pt x="283637" y="32599"/>
                </a:lnTo>
                <a:lnTo>
                  <a:pt x="289104" y="34581"/>
                </a:lnTo>
                <a:lnTo>
                  <a:pt x="301528" y="38688"/>
                </a:lnTo>
                <a:lnTo>
                  <a:pt x="308175" y="40784"/>
                </a:lnTo>
                <a:lnTo>
                  <a:pt x="314194" y="42896"/>
                </a:lnTo>
                <a:lnTo>
                  <a:pt x="319794" y="45018"/>
                </a:lnTo>
                <a:lnTo>
                  <a:pt x="325115" y="47146"/>
                </a:lnTo>
                <a:lnTo>
                  <a:pt x="330249" y="48565"/>
                </a:lnTo>
                <a:lnTo>
                  <a:pt x="340188" y="50143"/>
                </a:lnTo>
                <a:lnTo>
                  <a:pt x="372059" y="51238"/>
                </a:lnTo>
                <a:lnTo>
                  <a:pt x="385228" y="50616"/>
                </a:lnTo>
                <a:lnTo>
                  <a:pt x="390963" y="49450"/>
                </a:lnTo>
                <a:lnTo>
                  <a:pt x="402362" y="46250"/>
                </a:lnTo>
                <a:lnTo>
                  <a:pt x="415365" y="42446"/>
                </a:lnTo>
                <a:lnTo>
                  <a:pt x="422166" y="39717"/>
                </a:lnTo>
                <a:lnTo>
                  <a:pt x="429082" y="36469"/>
                </a:lnTo>
                <a:lnTo>
                  <a:pt x="436073" y="32875"/>
                </a:lnTo>
                <a:lnTo>
                  <a:pt x="443116" y="29765"/>
                </a:lnTo>
                <a:lnTo>
                  <a:pt x="450191" y="26977"/>
                </a:lnTo>
                <a:lnTo>
                  <a:pt x="457291" y="24404"/>
                </a:lnTo>
                <a:lnTo>
                  <a:pt x="463611" y="21974"/>
                </a:lnTo>
                <a:lnTo>
                  <a:pt x="474866" y="17369"/>
                </a:lnTo>
                <a:lnTo>
                  <a:pt x="480884" y="15141"/>
                </a:lnTo>
                <a:lnTo>
                  <a:pt x="487277" y="12942"/>
                </a:lnTo>
                <a:lnTo>
                  <a:pt x="493920" y="10761"/>
                </a:lnTo>
                <a:lnTo>
                  <a:pt x="500731" y="9307"/>
                </a:lnTo>
                <a:lnTo>
                  <a:pt x="514646" y="7692"/>
                </a:lnTo>
                <a:lnTo>
                  <a:pt x="532077" y="6782"/>
                </a:lnTo>
                <a:lnTo>
                  <a:pt x="542337" y="8474"/>
                </a:lnTo>
                <a:lnTo>
                  <a:pt x="547296" y="9926"/>
                </a:lnTo>
                <a:lnTo>
                  <a:pt x="552189" y="11607"/>
                </a:lnTo>
                <a:lnTo>
                  <a:pt x="557039" y="13443"/>
                </a:lnTo>
                <a:lnTo>
                  <a:pt x="561859" y="15381"/>
                </a:lnTo>
                <a:lnTo>
                  <a:pt x="571449" y="19440"/>
                </a:lnTo>
                <a:lnTo>
                  <a:pt x="619124" y="40692"/>
                </a:lnTo>
                <a:lnTo>
                  <a:pt x="623094" y="42834"/>
                </a:lnTo>
                <a:lnTo>
                  <a:pt x="626533" y="44976"/>
                </a:lnTo>
                <a:lnTo>
                  <a:pt x="629620" y="47119"/>
                </a:lnTo>
                <a:lnTo>
                  <a:pt x="634059" y="48548"/>
                </a:lnTo>
                <a:lnTo>
                  <a:pt x="645342" y="50135"/>
                </a:lnTo>
                <a:lnTo>
                  <a:pt x="676068" y="51293"/>
                </a:lnTo>
                <a:lnTo>
                  <a:pt x="680106" y="50616"/>
                </a:lnTo>
                <a:lnTo>
                  <a:pt x="683591" y="49450"/>
                </a:lnTo>
                <a:lnTo>
                  <a:pt x="686709" y="47958"/>
                </a:lnTo>
                <a:lnTo>
                  <a:pt x="696523" y="46301"/>
                </a:lnTo>
                <a:lnTo>
                  <a:pt x="728350" y="45092"/>
                </a:lnTo>
                <a:lnTo>
                  <a:pt x="733217" y="45053"/>
                </a:lnTo>
                <a:lnTo>
                  <a:pt x="737255" y="45741"/>
                </a:lnTo>
                <a:lnTo>
                  <a:pt x="740741" y="46915"/>
                </a:lnTo>
                <a:lnTo>
                  <a:pt x="743859" y="48411"/>
                </a:lnTo>
                <a:lnTo>
                  <a:pt x="751556" y="50074"/>
                </a:lnTo>
                <a:lnTo>
                  <a:pt x="765641" y="51142"/>
                </a:lnTo>
                <a:lnTo>
                  <a:pt x="769189" y="51943"/>
                </a:lnTo>
                <a:lnTo>
                  <a:pt x="773143" y="53193"/>
                </a:lnTo>
                <a:lnTo>
                  <a:pt x="777366" y="54740"/>
                </a:lnTo>
                <a:lnTo>
                  <a:pt x="786292" y="56459"/>
                </a:lnTo>
                <a:lnTo>
                  <a:pt x="790895" y="56917"/>
                </a:lnTo>
                <a:lnTo>
                  <a:pt x="794757" y="56508"/>
                </a:lnTo>
                <a:lnTo>
                  <a:pt x="798126" y="55521"/>
                </a:lnTo>
                <a:lnTo>
                  <a:pt x="801165" y="54149"/>
                </a:lnTo>
                <a:lnTo>
                  <a:pt x="808776" y="52624"/>
                </a:lnTo>
                <a:lnTo>
                  <a:pt x="813028" y="52218"/>
                </a:lnTo>
                <a:lnTo>
                  <a:pt x="817450" y="50518"/>
                </a:lnTo>
                <a:lnTo>
                  <a:pt x="821986" y="47956"/>
                </a:lnTo>
                <a:lnTo>
                  <a:pt x="826597" y="44819"/>
                </a:lnTo>
                <a:lnTo>
                  <a:pt x="831258" y="42014"/>
                </a:lnTo>
                <a:lnTo>
                  <a:pt x="835954" y="39429"/>
                </a:lnTo>
                <a:lnTo>
                  <a:pt x="840671" y="36991"/>
                </a:lnTo>
                <a:lnTo>
                  <a:pt x="846198" y="34652"/>
                </a:lnTo>
                <a:lnTo>
                  <a:pt x="852263" y="32378"/>
                </a:lnTo>
                <a:lnTo>
                  <a:pt x="918888" y="8894"/>
                </a:lnTo>
                <a:lnTo>
                  <a:pt x="928504" y="5919"/>
                </a:lnTo>
                <a:lnTo>
                  <a:pt x="935709" y="3936"/>
                </a:lnTo>
                <a:lnTo>
                  <a:pt x="942100" y="2614"/>
                </a:lnTo>
                <a:lnTo>
                  <a:pt x="953435" y="1145"/>
                </a:lnTo>
                <a:lnTo>
                  <a:pt x="987271" y="15"/>
                </a:lnTo>
                <a:lnTo>
                  <a:pt x="991556" y="0"/>
                </a:lnTo>
                <a:lnTo>
                  <a:pt x="996000" y="704"/>
                </a:lnTo>
                <a:lnTo>
                  <a:pt x="1000550" y="1888"/>
                </a:lnTo>
                <a:lnTo>
                  <a:pt x="1005171" y="3392"/>
                </a:lnTo>
                <a:lnTo>
                  <a:pt x="1014539" y="5062"/>
                </a:lnTo>
                <a:lnTo>
                  <a:pt x="1043965" y="6321"/>
                </a:lnTo>
                <a:lnTo>
                  <a:pt x="1047608" y="7061"/>
                </a:lnTo>
                <a:lnTo>
                  <a:pt x="1051624" y="8269"/>
                </a:lnTo>
                <a:lnTo>
                  <a:pt x="1055889" y="9789"/>
                </a:lnTo>
                <a:lnTo>
                  <a:pt x="1064861" y="11477"/>
                </a:lnTo>
                <a:lnTo>
                  <a:pt x="1079764" y="12561"/>
                </a:lnTo>
                <a:lnTo>
                  <a:pt x="1082587" y="13364"/>
                </a:lnTo>
                <a:lnTo>
                  <a:pt x="1085262" y="14615"/>
                </a:lnTo>
                <a:lnTo>
                  <a:pt x="1087839" y="16163"/>
                </a:lnTo>
                <a:lnTo>
                  <a:pt x="1092820" y="17882"/>
                </a:lnTo>
                <a:lnTo>
                  <a:pt x="1100138" y="192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178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round rectangle bevel">
  <a:themeElements>
    <a:clrScheme name="round rectangle bevel 2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9CCFF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CC0066" mc:Ignorable=""/>
      </a:accent1>
      <a:accent2>
        <a:srgbClr xmlns:mc="http://schemas.openxmlformats.org/markup-compatibility/2006" xmlns:a14="http://schemas.microsoft.com/office/drawing/2010/main" val="3366FF" mc:Ignorable=""/>
      </a:accent2>
      <a:accent3>
        <a:srgbClr xmlns:mc="http://schemas.openxmlformats.org/markup-compatibility/2006" xmlns:a14="http://schemas.microsoft.com/office/drawing/2010/main" val="CAE2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E2AAB8" mc:Ignorable=""/>
      </a:accent5>
      <a:accent6>
        <a:srgbClr xmlns:mc="http://schemas.openxmlformats.org/markup-compatibility/2006" xmlns:a14="http://schemas.microsoft.com/office/drawing/2010/main" val="2D5CE7" mc:Ignorable=""/>
      </a:accent6>
      <a:hlink>
        <a:srgbClr xmlns:mc="http://schemas.openxmlformats.org/markup-compatibility/2006" xmlns:a14="http://schemas.microsoft.com/office/drawing/2010/main" val="FF0000" mc:Ignorable=""/>
      </a:hlink>
      <a:folHlink>
        <a:srgbClr xmlns:mc="http://schemas.openxmlformats.org/markup-compatibility/2006" xmlns:a14="http://schemas.microsoft.com/office/drawing/2010/main" val="FFFF00" mc:Ignorable=""/>
      </a:folHlink>
    </a:clrScheme>
    <a:fontScheme name="round rectangle b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ound rectangle bevel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24456" mc:Ignorable=""/>
      </a:dk2>
      <a:lt2>
        <a:srgbClr xmlns:mc="http://schemas.openxmlformats.org/markup-compatibility/2006" xmlns:a14="http://schemas.microsoft.com/office/drawing/2010/main" val="DEDEDE" mc:Ignorable=""/>
      </a:lt2>
      <a:accent1>
        <a:srgbClr xmlns:mc="http://schemas.openxmlformats.org/markup-compatibility/2006" xmlns:a14="http://schemas.microsoft.com/office/drawing/2010/main" val="53548A" mc:Ignorable=""/>
      </a:accent1>
      <a:accent2>
        <a:srgbClr xmlns:mc="http://schemas.openxmlformats.org/markup-compatibility/2006" xmlns:a14="http://schemas.microsoft.com/office/drawing/2010/main" val="438086" mc:Ignorable=""/>
      </a:accent2>
      <a:accent3>
        <a:srgbClr xmlns:mc="http://schemas.openxmlformats.org/markup-compatibility/2006" xmlns:a14="http://schemas.microsoft.com/office/drawing/2010/main" val="A04DA3" mc:Ignorable=""/>
      </a:accent3>
      <a:accent4>
        <a:srgbClr xmlns:mc="http://schemas.openxmlformats.org/markup-compatibility/2006" xmlns:a14="http://schemas.microsoft.com/office/drawing/2010/main" val="C4652D" mc:Ignorable=""/>
      </a:accent4>
      <a:accent5>
        <a:srgbClr xmlns:mc="http://schemas.openxmlformats.org/markup-compatibility/2006" xmlns:a14="http://schemas.microsoft.com/office/drawing/2010/main" val="8B5D3D" mc:Ignorable=""/>
      </a:accent5>
      <a:accent6>
        <a:srgbClr xmlns:mc="http://schemas.openxmlformats.org/markup-compatibility/2006" xmlns:a14="http://schemas.microsoft.com/office/drawing/2010/main" val="5C92B5" mc:Ignorable=""/>
      </a:accent6>
      <a:hlink>
        <a:srgbClr xmlns:mc="http://schemas.openxmlformats.org/markup-compatibility/2006" xmlns:a14="http://schemas.microsoft.com/office/drawing/2010/main" val="67AFBD" mc:Ignorable=""/>
      </a:hlink>
      <a:folHlink>
        <a:srgbClr xmlns:mc="http://schemas.openxmlformats.org/markup-compatibility/2006" xmlns:a14="http://schemas.microsoft.com/office/drawing/2010/main" val="C2A874" mc:Ignorable="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1_colormaster 2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9CCFF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CC0066" mc:Ignorable=""/>
      </a:accent1>
      <a:accent2>
        <a:srgbClr xmlns:mc="http://schemas.openxmlformats.org/markup-compatibility/2006" xmlns:a14="http://schemas.microsoft.com/office/drawing/2010/main" val="3366FF" mc:Ignorable=""/>
      </a:accent2>
      <a:accent3>
        <a:srgbClr xmlns:mc="http://schemas.openxmlformats.org/markup-compatibility/2006" xmlns:a14="http://schemas.microsoft.com/office/drawing/2010/main" val="CAE2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E2AAB8" mc:Ignorable=""/>
      </a:accent5>
      <a:accent6>
        <a:srgbClr xmlns:mc="http://schemas.openxmlformats.org/markup-compatibility/2006" xmlns:a14="http://schemas.microsoft.com/office/drawing/2010/main" val="2D5CE7" mc:Ignorable=""/>
      </a:accent6>
      <a:hlink>
        <a:srgbClr xmlns:mc="http://schemas.openxmlformats.org/markup-compatibility/2006" xmlns:a14="http://schemas.microsoft.com/office/drawing/2010/main" val="FF0000" mc:Ignorable=""/>
      </a:hlink>
      <a:folHlink>
        <a:srgbClr xmlns:mc="http://schemas.openxmlformats.org/markup-compatibility/2006" xmlns:a14="http://schemas.microsoft.com/office/drawing/2010/main" val="FFFF00" mc:Ignorable="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2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9CCFF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CC0066" mc:Ignorable=""/>
      </a:accent1>
      <a:accent2>
        <a:srgbClr xmlns:mc="http://schemas.openxmlformats.org/markup-compatibility/2006" xmlns:a14="http://schemas.microsoft.com/office/drawing/2010/main" val="3366FF" mc:Ignorable=""/>
      </a:accent2>
      <a:accent3>
        <a:srgbClr xmlns:mc="http://schemas.openxmlformats.org/markup-compatibility/2006" xmlns:a14="http://schemas.microsoft.com/office/drawing/2010/main" val="CAE2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E2AAB8" mc:Ignorable=""/>
      </a:accent5>
      <a:accent6>
        <a:srgbClr xmlns:mc="http://schemas.openxmlformats.org/markup-compatibility/2006" xmlns:a14="http://schemas.microsoft.com/office/drawing/2010/main" val="2D5CE7" mc:Ignorable=""/>
      </a:accent6>
      <a:hlink>
        <a:srgbClr xmlns:mc="http://schemas.openxmlformats.org/markup-compatibility/2006" xmlns:a14="http://schemas.microsoft.com/office/drawing/2010/main" val="FF0000" mc:Ignorable=""/>
      </a:hlink>
      <a:folHlink>
        <a:srgbClr xmlns:mc="http://schemas.openxmlformats.org/markup-compatibility/2006" xmlns:a14="http://schemas.microsoft.com/office/drawing/2010/main" val="FFFF00" mc:Ignorable="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8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4F0BE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8000" mc:Ignorable=""/>
      </a:accent1>
      <a:accent2>
        <a:srgbClr xmlns:mc="http://schemas.openxmlformats.org/markup-compatibility/2006" xmlns:a14="http://schemas.microsoft.com/office/drawing/2010/main" val="00FFFF" mc:Ignorable=""/>
      </a:accent2>
      <a:accent3>
        <a:srgbClr xmlns:mc="http://schemas.openxmlformats.org/markup-compatibility/2006" xmlns:a14="http://schemas.microsoft.com/office/drawing/2010/main" val="B8F6DB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C0AA" mc:Ignorable=""/>
      </a:accent5>
      <a:accent6>
        <a:srgbClr xmlns:mc="http://schemas.openxmlformats.org/markup-compatibility/2006" xmlns:a14="http://schemas.microsoft.com/office/drawing/2010/main" val="00E7E7" mc:Ignorable=""/>
      </a:accent6>
      <a:hlink>
        <a:srgbClr xmlns:mc="http://schemas.openxmlformats.org/markup-compatibility/2006" xmlns:a14="http://schemas.microsoft.com/office/drawing/2010/main" val="3366FF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8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4F0BE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8000" mc:Ignorable=""/>
      </a:accent1>
      <a:accent2>
        <a:srgbClr xmlns:mc="http://schemas.openxmlformats.org/markup-compatibility/2006" xmlns:a14="http://schemas.microsoft.com/office/drawing/2010/main" val="00FFFF" mc:Ignorable=""/>
      </a:accent2>
      <a:accent3>
        <a:srgbClr xmlns:mc="http://schemas.openxmlformats.org/markup-compatibility/2006" xmlns:a14="http://schemas.microsoft.com/office/drawing/2010/main" val="B8F6DB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C0AA" mc:Ignorable=""/>
      </a:accent5>
      <a:accent6>
        <a:srgbClr xmlns:mc="http://schemas.openxmlformats.org/markup-compatibility/2006" xmlns:a14="http://schemas.microsoft.com/office/drawing/2010/main" val="00E7E7" mc:Ignorable=""/>
      </a:accent6>
      <a:hlink>
        <a:srgbClr xmlns:mc="http://schemas.openxmlformats.org/markup-compatibility/2006" xmlns:a14="http://schemas.microsoft.com/office/drawing/2010/main" val="3366FF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8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4F0BE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8000" mc:Ignorable=""/>
      </a:accent1>
      <a:accent2>
        <a:srgbClr xmlns:mc="http://schemas.openxmlformats.org/markup-compatibility/2006" xmlns:a14="http://schemas.microsoft.com/office/drawing/2010/main" val="00FFFF" mc:Ignorable=""/>
      </a:accent2>
      <a:accent3>
        <a:srgbClr xmlns:mc="http://schemas.openxmlformats.org/markup-compatibility/2006" xmlns:a14="http://schemas.microsoft.com/office/drawing/2010/main" val="B8F6DB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C0AA" mc:Ignorable=""/>
      </a:accent5>
      <a:accent6>
        <a:srgbClr xmlns:mc="http://schemas.openxmlformats.org/markup-compatibility/2006" xmlns:a14="http://schemas.microsoft.com/office/drawing/2010/main" val="00E7E7" mc:Ignorable=""/>
      </a:accent6>
      <a:hlink>
        <a:srgbClr xmlns:mc="http://schemas.openxmlformats.org/markup-compatibility/2006" xmlns:a14="http://schemas.microsoft.com/office/drawing/2010/main" val="3366FF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7C80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99CC" mc:Ignorable=""/>
      </a:accent2>
      <a:accent3>
        <a:srgbClr xmlns:mc="http://schemas.openxmlformats.org/markup-compatibility/2006" xmlns:a14="http://schemas.microsoft.com/office/drawing/2010/main" val="FFBFC0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8AB9" mc:Ignorable=""/>
      </a:accent6>
      <a:hlink>
        <a:srgbClr xmlns:mc="http://schemas.openxmlformats.org/markup-compatibility/2006" xmlns:a14="http://schemas.microsoft.com/office/drawing/2010/main" val="9933FF" mc:Ignorable=""/>
      </a:hlink>
      <a:folHlink>
        <a:srgbClr xmlns:mc="http://schemas.openxmlformats.org/markup-compatibility/2006" xmlns:a14="http://schemas.microsoft.com/office/drawing/2010/main" val="44C63A" mc:Ignorable="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7C80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99CC" mc:Ignorable=""/>
      </a:accent2>
      <a:accent3>
        <a:srgbClr xmlns:mc="http://schemas.openxmlformats.org/markup-compatibility/2006" xmlns:a14="http://schemas.microsoft.com/office/drawing/2010/main" val="FFBFC0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8AB9" mc:Ignorable=""/>
      </a:accent6>
      <a:hlink>
        <a:srgbClr xmlns:mc="http://schemas.openxmlformats.org/markup-compatibility/2006" xmlns:a14="http://schemas.microsoft.com/office/drawing/2010/main" val="9933FF" mc:Ignorable=""/>
      </a:hlink>
      <a:folHlink>
        <a:srgbClr xmlns:mc="http://schemas.openxmlformats.org/markup-compatibility/2006" xmlns:a14="http://schemas.microsoft.com/office/drawing/2010/main" val="44C63A" mc:Ignorable="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7C80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99CC" mc:Ignorable=""/>
      </a:accent2>
      <a:accent3>
        <a:srgbClr xmlns:mc="http://schemas.openxmlformats.org/markup-compatibility/2006" xmlns:a14="http://schemas.microsoft.com/office/drawing/2010/main" val="FFBFC0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8AB9" mc:Ignorable=""/>
      </a:accent6>
      <a:hlink>
        <a:srgbClr xmlns:mc="http://schemas.openxmlformats.org/markup-compatibility/2006" xmlns:a14="http://schemas.microsoft.com/office/drawing/2010/main" val="9933FF" mc:Ignorable=""/>
      </a:hlink>
      <a:folHlink>
        <a:srgbClr xmlns:mc="http://schemas.openxmlformats.org/markup-compatibility/2006" xmlns:a14="http://schemas.microsoft.com/office/drawing/2010/main" val="44C63A" mc:Ignorable="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067</Template>
  <TotalTime>477</TotalTime>
  <Words>466</Words>
  <Application>Microsoft Office PowerPoint</Application>
  <PresentationFormat>On-screen Show (16:9)</PresentationFormat>
  <Paragraphs>127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round rectangle bevel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Urban</vt:lpstr>
      <vt:lpstr>5.1 and 5.2</vt:lpstr>
      <vt:lpstr>5.1 Objectives</vt:lpstr>
      <vt:lpstr>Using arithmetic operations on functions</vt:lpstr>
      <vt:lpstr>Sum of two functions</vt:lpstr>
      <vt:lpstr>Difference of two functions</vt:lpstr>
      <vt:lpstr>Product of two functions</vt:lpstr>
      <vt:lpstr>Quotient of two functions</vt:lpstr>
      <vt:lpstr>Composition of two functions</vt:lpstr>
      <vt:lpstr>PowerPoint Presentation</vt:lpstr>
      <vt:lpstr>5.2 Objectives</vt:lpstr>
      <vt:lpstr>What is an inverse?</vt:lpstr>
      <vt:lpstr>More about inverses</vt:lpstr>
      <vt:lpstr>One-to-one functions</vt:lpstr>
      <vt:lpstr>Are these one-to-one functions</vt:lpstr>
      <vt:lpstr>Finding the inverse</vt:lpstr>
      <vt:lpstr>Try a few</vt:lpstr>
      <vt:lpstr>Try a few</vt:lpstr>
      <vt:lpstr>And a few more</vt:lpstr>
      <vt:lpstr>Domain and range</vt:lpstr>
      <vt:lpstr>Other representations</vt:lpstr>
      <vt:lpstr>Your assignment</vt:lpstr>
    </vt:vector>
  </TitlesOfParts>
  <Company>nuhs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4.5 and 4.7</dc:title>
  <dc:creator>nuhs</dc:creator>
  <cp:lastModifiedBy>Ameena</cp:lastModifiedBy>
  <cp:revision>34</cp:revision>
  <dcterms:created xsi:type="dcterms:W3CDTF">2008-02-20T19:46:00Z</dcterms:created>
  <dcterms:modified xsi:type="dcterms:W3CDTF">2010-02-22T20:05:45Z</dcterms:modified>
</cp:coreProperties>
</file>